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en-US"/>
              <a:t>Design for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Design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en-US" dirty="0"/>
              <a:t>Solutions with best possible user experience and least hassle when changes are made</a:t>
            </a:r>
          </a:p>
          <a:p>
            <a:r>
              <a:rPr lang="en-MY" altLang="en-US" dirty="0"/>
              <a:t>Promotes sustainability</a:t>
            </a:r>
          </a:p>
          <a:p>
            <a:r>
              <a:rPr lang="en-MY" altLang="en-US" dirty="0"/>
              <a:t>Human </a:t>
            </a:r>
            <a:r>
              <a:rPr lang="en-MY" altLang="en-US" dirty="0" err="1"/>
              <a:t>centered</a:t>
            </a:r>
            <a:r>
              <a:rPr lang="en-MY" altLang="en-US" dirty="0"/>
              <a:t> design addressing:</a:t>
            </a:r>
          </a:p>
          <a:p>
            <a:pPr lvl="1"/>
            <a:r>
              <a:rPr lang="en-MY" altLang="en-US" dirty="0"/>
              <a:t>Social issue</a:t>
            </a:r>
          </a:p>
          <a:p>
            <a:pPr lvl="1"/>
            <a:r>
              <a:rPr lang="en-MY" altLang="en-US" dirty="0"/>
              <a:t>Economic issue</a:t>
            </a:r>
          </a:p>
          <a:p>
            <a:pPr lvl="1"/>
            <a:r>
              <a:rPr lang="en-MY" altLang="en-US" dirty="0" err="1"/>
              <a:t>Environmenta</a:t>
            </a:r>
            <a:r>
              <a:rPr lang="en-MY" altLang="en-US" dirty="0"/>
              <a:t> issue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Baan Nong Bua School, Thailand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780"/>
            <a:ext cx="10515600" cy="4697730"/>
          </a:xfrm>
        </p:spPr>
        <p:txBody>
          <a:bodyPr/>
          <a:lstStyle/>
          <a:p>
            <a:r>
              <a:rPr lang="en-MY" altLang="en-US"/>
              <a:t>By Jun Sekino</a:t>
            </a:r>
          </a:p>
          <a:p>
            <a:r>
              <a:rPr lang="en-MY" altLang="en-US"/>
              <a:t>Replace demolished school caused by earthquake in 2014</a:t>
            </a:r>
          </a:p>
          <a:p>
            <a:r>
              <a:rPr lang="en-MY" altLang="en-US"/>
              <a:t>Address social issue</a:t>
            </a:r>
          </a:p>
          <a:p>
            <a:pPr lvl="1"/>
            <a:r>
              <a:rPr lang="en-MY" altLang="en-US"/>
              <a:t>provide education &amp; infrastructure</a:t>
            </a:r>
          </a:p>
          <a:p>
            <a:r>
              <a:rPr lang="en-MY" altLang="en-US"/>
              <a:t>Address economic issue</a:t>
            </a:r>
          </a:p>
          <a:p>
            <a:pPr lvl="1"/>
            <a:r>
              <a:rPr lang="en-MY" altLang="en-US" sz="2400"/>
              <a:t>uses local material (bamboo, wood, steel)</a:t>
            </a:r>
            <a:endParaRPr lang="en-MY" altLang="en-US"/>
          </a:p>
          <a:p>
            <a:r>
              <a:rPr lang="en-MY" altLang="en-US"/>
              <a:t>Address environmental issue</a:t>
            </a:r>
          </a:p>
          <a:p>
            <a:pPr lvl="1"/>
            <a:r>
              <a:rPr lang="en-MY" altLang="en-US"/>
              <a:t>earthquake resistant structure (steel - flexible skeletal frame)</a:t>
            </a:r>
          </a:p>
          <a:p>
            <a:pPr lvl="1"/>
            <a:r>
              <a:rPr lang="en-MY" altLang="en-US"/>
              <a:t>ceiling is elevated to allow penetration of natural light, promote air circulation</a:t>
            </a:r>
          </a:p>
          <a:p>
            <a:pPr lvl="1"/>
            <a:r>
              <a:rPr lang="en-MY" altLang="en-US"/>
              <a:t>floor elevated to prevent flooding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Ecuador Project, Manta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780"/>
            <a:ext cx="10515600" cy="4697730"/>
          </a:xfrm>
        </p:spPr>
        <p:txBody>
          <a:bodyPr>
            <a:normAutofit lnSpcReduction="10000"/>
          </a:bodyPr>
          <a:lstStyle/>
          <a:p>
            <a:r>
              <a:rPr lang="en-MY" altLang="en-US" dirty="0"/>
              <a:t>By Shigeru Ban</a:t>
            </a:r>
          </a:p>
          <a:p>
            <a:r>
              <a:rPr lang="en-MY" altLang="en-US" dirty="0"/>
              <a:t>Provide relief for people of Ecuador affected by earthquake</a:t>
            </a:r>
          </a:p>
          <a:p>
            <a:r>
              <a:rPr lang="en-MY" altLang="en-US" dirty="0"/>
              <a:t>Address social issue</a:t>
            </a:r>
          </a:p>
          <a:p>
            <a:pPr lvl="1"/>
            <a:r>
              <a:rPr lang="en-MY" altLang="en-US" dirty="0"/>
              <a:t>Building proper shelter for unreachable area</a:t>
            </a:r>
          </a:p>
          <a:p>
            <a:r>
              <a:rPr lang="en-MY" altLang="en-US" dirty="0"/>
              <a:t>Address economic issue</a:t>
            </a:r>
          </a:p>
          <a:p>
            <a:pPr lvl="1"/>
            <a:r>
              <a:rPr lang="en-MY" altLang="en-US" sz="2400" dirty="0"/>
              <a:t>Local volunteer (architectural students &amp; architect) built the shelter to reduce labour cost)</a:t>
            </a:r>
          </a:p>
          <a:p>
            <a:pPr lvl="1"/>
            <a:r>
              <a:rPr lang="en-MY" altLang="en-US" sz="2400" dirty="0"/>
              <a:t>Usage of local material</a:t>
            </a:r>
          </a:p>
          <a:p>
            <a:r>
              <a:rPr lang="en-MY" altLang="en-US" dirty="0"/>
              <a:t>Address environmental issue</a:t>
            </a:r>
          </a:p>
          <a:p>
            <a:pPr lvl="1"/>
            <a:r>
              <a:rPr lang="en-MY" altLang="en-US" dirty="0"/>
              <a:t>The house was made like the Paper </a:t>
            </a:r>
            <a:r>
              <a:rPr lang="en-MY" altLang="en-US" dirty="0" err="1"/>
              <a:t>Loghouse</a:t>
            </a:r>
            <a:r>
              <a:rPr lang="en-MY" altLang="en-US" dirty="0"/>
              <a:t> he built in the Philippines since both has tropical climate.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/>
              <a:t>PORET Permaculture Community Kindergarten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780"/>
            <a:ext cx="10515600" cy="4697730"/>
          </a:xfrm>
        </p:spPr>
        <p:txBody>
          <a:bodyPr>
            <a:normAutofit fontScale="92500"/>
          </a:bodyPr>
          <a:lstStyle/>
          <a:p>
            <a:r>
              <a:rPr lang="en-MY" altLang="en-US"/>
              <a:t>By Anna Heringer</a:t>
            </a:r>
          </a:p>
          <a:p>
            <a:r>
              <a:rPr lang="en-MY" altLang="en-US"/>
              <a:t>Built using the holistic sustainability approach</a:t>
            </a:r>
          </a:p>
          <a:p>
            <a:r>
              <a:rPr lang="en-MY" altLang="en-US"/>
              <a:t>Address social issue</a:t>
            </a:r>
          </a:p>
          <a:p>
            <a:pPr lvl="1"/>
            <a:r>
              <a:rPr lang="en-MY" altLang="en-US"/>
              <a:t>First kindergarten in the whole rural area of Chimanimani District</a:t>
            </a:r>
          </a:p>
          <a:p>
            <a:pPr lvl="1"/>
            <a:r>
              <a:rPr lang="en-MY" altLang="en-US"/>
              <a:t>Provide education for faraway region</a:t>
            </a:r>
          </a:p>
          <a:p>
            <a:r>
              <a:rPr lang="en-MY" altLang="en-US"/>
              <a:t>Address economic issue</a:t>
            </a:r>
          </a:p>
          <a:p>
            <a:pPr lvl="1"/>
            <a:r>
              <a:rPr lang="en-MY" altLang="en-US" sz="2400"/>
              <a:t>Letting local craftsman earn some reward for their skills</a:t>
            </a:r>
          </a:p>
          <a:p>
            <a:pPr lvl="1"/>
            <a:r>
              <a:rPr lang="en-MY" altLang="en-US" sz="2400"/>
              <a:t>Enhancing their skills and confidence</a:t>
            </a:r>
          </a:p>
          <a:p>
            <a:r>
              <a:rPr lang="en-MY" altLang="en-US"/>
              <a:t>Address environmental issue</a:t>
            </a:r>
          </a:p>
          <a:p>
            <a:pPr lvl="1"/>
            <a:r>
              <a:rPr lang="en-MY" altLang="en-US"/>
              <a:t>The building can turn to compost due to huge number of termites &amp; ants in that region</a:t>
            </a:r>
          </a:p>
          <a:p>
            <a:pPr lvl="1"/>
            <a:r>
              <a:rPr lang="en-MY" altLang="en-US"/>
              <a:t>Local craftsman can continuously build the building to hone their 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Y" altLang="en-US" dirty="0"/>
              <a:t>Didi Textiles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779"/>
            <a:ext cx="10515600" cy="4654717"/>
          </a:xfrm>
        </p:spPr>
        <p:txBody>
          <a:bodyPr>
            <a:normAutofit fontScale="92500" lnSpcReduction="20000"/>
          </a:bodyPr>
          <a:lstStyle/>
          <a:p>
            <a:r>
              <a:rPr lang="en-MY" altLang="en-US" dirty="0"/>
              <a:t>By Anna </a:t>
            </a:r>
            <a:r>
              <a:rPr lang="en-MY" altLang="en-US" dirty="0" err="1"/>
              <a:t>Heringer</a:t>
            </a:r>
            <a:endParaRPr lang="en-MY" altLang="en-US" dirty="0"/>
          </a:p>
          <a:p>
            <a:r>
              <a:rPr lang="en-MY" altLang="en-US" dirty="0"/>
              <a:t>Made out of neighbourhood material conventions</a:t>
            </a:r>
          </a:p>
          <a:p>
            <a:r>
              <a:rPr lang="en-MY" altLang="en-US" dirty="0"/>
              <a:t>Check social issue</a:t>
            </a:r>
          </a:p>
          <a:p>
            <a:pPr lvl="1"/>
            <a:r>
              <a:rPr lang="en-MY" altLang="en-US" dirty="0"/>
              <a:t>Intended for a decentralized generation in the towns of Bangladesh</a:t>
            </a:r>
          </a:p>
          <a:p>
            <a:pPr lvl="1"/>
            <a:r>
              <a:rPr lang="en-MY" altLang="en-US" dirty="0"/>
              <a:t>Personal satisfaction and space is both empathic and free</a:t>
            </a:r>
          </a:p>
          <a:p>
            <a:r>
              <a:rPr lang="en-MY" altLang="en-US" dirty="0"/>
              <a:t>Check economic issue</a:t>
            </a:r>
          </a:p>
          <a:p>
            <a:pPr lvl="1"/>
            <a:r>
              <a:rPr lang="en-MY" altLang="en-US" sz="2400" dirty="0"/>
              <a:t>The global north is delivering its T-shirts in the global south.</a:t>
            </a:r>
          </a:p>
          <a:p>
            <a:pPr lvl="1"/>
            <a:r>
              <a:rPr lang="en-MY" altLang="en-US" dirty="0"/>
              <a:t>With Didi materials the well used out garments are sent in a high </a:t>
            </a:r>
            <a:r>
              <a:rPr lang="en-MY" altLang="en-US" dirty="0" err="1"/>
              <a:t>caliber</a:t>
            </a:r>
            <a:r>
              <a:rPr lang="en-MY" altLang="en-US" dirty="0"/>
              <a:t> from the global south toward the north</a:t>
            </a:r>
            <a:endParaRPr lang="en-MY" altLang="en-US" sz="2400" dirty="0"/>
          </a:p>
          <a:p>
            <a:r>
              <a:rPr lang="en-MY" altLang="en-US" dirty="0"/>
              <a:t>Address environmental issue</a:t>
            </a:r>
          </a:p>
          <a:p>
            <a:pPr lvl="1"/>
            <a:r>
              <a:rPr lang="en-MY" altLang="en-US" dirty="0"/>
              <a:t>Didi textiles individuals will begin esteeming their own way of life considerably more and proceed with the remarkable material culture in Bangladesh.</a:t>
            </a:r>
          </a:p>
          <a:p>
            <a:pPr lvl="1"/>
            <a:r>
              <a:rPr lang="en-MY" altLang="en-US" dirty="0"/>
              <a:t>The venture  can be viewed as an endeavour flip around the typical exchange stream.</a:t>
            </a:r>
          </a:p>
          <a:p>
            <a:pPr lvl="1"/>
            <a:endParaRPr lang="en-MY" altLang="en-US" dirty="0"/>
          </a:p>
          <a:p>
            <a:pPr lvl="1"/>
            <a:endParaRPr lang="en-MY" altLang="en-US" dirty="0"/>
          </a:p>
        </p:txBody>
      </p:sp>
    </p:spTree>
    <p:extLst>
      <p:ext uri="{BB962C8B-B14F-4D97-AF65-F5344CB8AC3E}">
        <p14:creationId xmlns:p14="http://schemas.microsoft.com/office/powerpoint/2010/main" val="107029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 dirty="0"/>
              <a:t>Desi Vocational </a:t>
            </a:r>
            <a:r>
              <a:rPr lang="en-MY" altLang="en-US" dirty="0" err="1"/>
              <a:t>Center</a:t>
            </a:r>
            <a:endParaRPr lang="en-MY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780"/>
            <a:ext cx="10515600" cy="4697730"/>
          </a:xfrm>
        </p:spPr>
        <p:txBody>
          <a:bodyPr>
            <a:normAutofit fontScale="92500" lnSpcReduction="20000"/>
          </a:bodyPr>
          <a:lstStyle/>
          <a:p>
            <a:r>
              <a:rPr lang="en-MY" altLang="en-US" dirty="0"/>
              <a:t>By Anna </a:t>
            </a:r>
            <a:r>
              <a:rPr lang="en-MY" altLang="en-US" dirty="0" err="1"/>
              <a:t>Heringer</a:t>
            </a:r>
            <a:endParaRPr lang="en-MY" altLang="en-US" dirty="0"/>
          </a:p>
          <a:p>
            <a:r>
              <a:rPr lang="en-MY" altLang="en-US" dirty="0"/>
              <a:t>Mud built structure in Bangladesh to have indoor plumbing</a:t>
            </a:r>
          </a:p>
          <a:p>
            <a:r>
              <a:rPr lang="en-MY" altLang="en-US" dirty="0"/>
              <a:t>Check social issue</a:t>
            </a:r>
          </a:p>
          <a:p>
            <a:pPr lvl="1"/>
            <a:r>
              <a:rPr lang="en-MY" altLang="en-US" dirty="0"/>
              <a:t>DESI building houses two classrooms, two workplaces and two habitations for the school educators</a:t>
            </a:r>
          </a:p>
          <a:p>
            <a:pPr lvl="1"/>
            <a:r>
              <a:rPr lang="en-MY" altLang="en-US" dirty="0"/>
              <a:t>Different washrooms with two showers and toilets for the instructors</a:t>
            </a:r>
          </a:p>
          <a:p>
            <a:r>
              <a:rPr lang="en-MY" altLang="en-US" dirty="0"/>
              <a:t>Check economic issue</a:t>
            </a:r>
          </a:p>
          <a:p>
            <a:pPr lvl="1"/>
            <a:r>
              <a:rPr lang="en-MY" altLang="en-US" dirty="0"/>
              <a:t>The building is an ideal parity of high tech and low tech</a:t>
            </a:r>
            <a:endParaRPr lang="en-MY" altLang="en-US" sz="2400" dirty="0"/>
          </a:p>
          <a:p>
            <a:pPr lvl="1"/>
            <a:r>
              <a:rPr lang="en-MY" altLang="en-US" dirty="0"/>
              <a:t>Extremely essential building strategies</a:t>
            </a:r>
            <a:endParaRPr lang="en-MY" altLang="en-US" sz="2400" dirty="0"/>
          </a:p>
          <a:p>
            <a:r>
              <a:rPr lang="en-MY" altLang="en-US" dirty="0"/>
              <a:t>Check environmental issue</a:t>
            </a:r>
          </a:p>
          <a:p>
            <a:pPr lvl="1"/>
            <a:r>
              <a:rPr lang="en-MY" altLang="en-US" dirty="0"/>
              <a:t>Two roomy verandas as expanded classrooms one at the ground floor as open air classroom for more down to earth and work</a:t>
            </a:r>
          </a:p>
          <a:p>
            <a:pPr lvl="1"/>
            <a:r>
              <a:rPr lang="en-MY" altLang="en-US" dirty="0"/>
              <a:t>Another on the primary floor more private and </a:t>
            </a:r>
            <a:r>
              <a:rPr lang="en-MY" altLang="en-US" dirty="0" err="1"/>
              <a:t>cozy</a:t>
            </a:r>
            <a:r>
              <a:rPr lang="en-MY" altLang="en-US" dirty="0"/>
              <a:t> for reading relaxing sharing and doing homework.</a:t>
            </a:r>
          </a:p>
        </p:txBody>
      </p:sp>
    </p:spTree>
    <p:extLst>
      <p:ext uri="{BB962C8B-B14F-4D97-AF65-F5344CB8AC3E}">
        <p14:creationId xmlns:p14="http://schemas.microsoft.com/office/powerpoint/2010/main" val="96110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464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for Development</vt:lpstr>
      <vt:lpstr>Design for Development</vt:lpstr>
      <vt:lpstr>Baan Nong Bua School, Thailand</vt:lpstr>
      <vt:lpstr>Ecuador Project, Manta</vt:lpstr>
      <vt:lpstr>PORET Permaculture Community Kindergarten</vt:lpstr>
      <vt:lpstr>Didi Textiles </vt:lpstr>
      <vt:lpstr>Desi Vocational Center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Development</dc:title>
  <dc:creator>felix</dc:creator>
  <cp:lastModifiedBy>arun</cp:lastModifiedBy>
  <cp:revision>9</cp:revision>
  <dcterms:created xsi:type="dcterms:W3CDTF">2018-11-28T10:31:48Z</dcterms:created>
  <dcterms:modified xsi:type="dcterms:W3CDTF">2018-11-28T15:24:36Z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