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35560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38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471790" y="1459214"/>
            <a:ext cx="1339200" cy="669600"/>
          </a:xfrm>
          <a:custGeom>
            <a:avLst/>
            <a:gdLst/>
            <a:ahLst/>
            <a:cxnLst/>
            <a:rect r="r" b="b" t="t" l="l"/>
            <a:pathLst>
              <a:path h="669600" w="1339200">
                <a:moveTo>
                  <a:pt x="0" y="0"/>
                </a:moveTo>
                <a:lnTo>
                  <a:pt x="1339200" y="0"/>
                </a:lnTo>
                <a:lnTo>
                  <a:pt x="1339200" y="669600"/>
                </a:lnTo>
                <a:lnTo>
                  <a:pt x="0" y="66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27411" y="1314835"/>
            <a:ext cx="958358" cy="958358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5400000">
            <a:off x="802190" y="2607993"/>
            <a:ext cx="1339200" cy="669600"/>
          </a:xfrm>
          <a:custGeom>
            <a:avLst/>
            <a:gdLst/>
            <a:ahLst/>
            <a:cxnLst/>
            <a:rect r="r" b="b" t="t" l="l"/>
            <a:pathLst>
              <a:path h="669600" w="1339200">
                <a:moveTo>
                  <a:pt x="0" y="0"/>
                </a:moveTo>
                <a:lnTo>
                  <a:pt x="1339200" y="0"/>
                </a:lnTo>
                <a:lnTo>
                  <a:pt x="1339200" y="669600"/>
                </a:lnTo>
                <a:lnTo>
                  <a:pt x="0" y="66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471790" y="3756772"/>
            <a:ext cx="1339200" cy="669600"/>
          </a:xfrm>
          <a:custGeom>
            <a:avLst/>
            <a:gdLst/>
            <a:ahLst/>
            <a:cxnLst/>
            <a:rect r="r" b="b" t="t" l="l"/>
            <a:pathLst>
              <a:path h="669600" w="1339200">
                <a:moveTo>
                  <a:pt x="0" y="0"/>
                </a:moveTo>
                <a:lnTo>
                  <a:pt x="1339200" y="0"/>
                </a:lnTo>
                <a:lnTo>
                  <a:pt x="1339200" y="669600"/>
                </a:lnTo>
                <a:lnTo>
                  <a:pt x="0" y="66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870400" y="4905551"/>
            <a:ext cx="1339200" cy="669600"/>
          </a:xfrm>
          <a:custGeom>
            <a:avLst/>
            <a:gdLst/>
            <a:ahLst/>
            <a:cxnLst/>
            <a:rect r="r" b="b" t="t" l="l"/>
            <a:pathLst>
              <a:path h="669600" w="1339200">
                <a:moveTo>
                  <a:pt x="0" y="0"/>
                </a:moveTo>
                <a:lnTo>
                  <a:pt x="1339200" y="0"/>
                </a:lnTo>
                <a:lnTo>
                  <a:pt x="1339200" y="669600"/>
                </a:lnTo>
                <a:lnTo>
                  <a:pt x="0" y="66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27411" y="2463614"/>
            <a:ext cx="958358" cy="95835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27411" y="3612393"/>
            <a:ext cx="958358" cy="95835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95621" y="4761172"/>
            <a:ext cx="958358" cy="958358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-5400000">
            <a:off x="1471790" y="6054330"/>
            <a:ext cx="1339200" cy="669600"/>
          </a:xfrm>
          <a:custGeom>
            <a:avLst/>
            <a:gdLst/>
            <a:ahLst/>
            <a:cxnLst/>
            <a:rect r="r" b="b" t="t" l="l"/>
            <a:pathLst>
              <a:path h="669600" w="1339200">
                <a:moveTo>
                  <a:pt x="0" y="0"/>
                </a:moveTo>
                <a:lnTo>
                  <a:pt x="1339200" y="0"/>
                </a:lnTo>
                <a:lnTo>
                  <a:pt x="1339200" y="669600"/>
                </a:lnTo>
                <a:lnTo>
                  <a:pt x="0" y="669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27411" y="5909951"/>
            <a:ext cx="958358" cy="958358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DAGzfNbCYGI</dc:identifier>
  <dcterms:modified xsi:type="dcterms:W3CDTF">2011-08-01T06:04:30Z</dcterms:modified>
  <cp:revision>1</cp:revision>
</cp:coreProperties>
</file>