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5560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270132">
            <a:off x="2801357" y="-533207"/>
            <a:ext cx="1332793" cy="1671214"/>
          </a:xfrm>
          <a:custGeom>
            <a:avLst/>
            <a:gdLst/>
            <a:ahLst/>
            <a:cxnLst/>
            <a:rect r="r" b="b" t="t" l="l"/>
            <a:pathLst>
              <a:path h="1671214" w="1332793">
                <a:moveTo>
                  <a:pt x="0" y="0"/>
                </a:moveTo>
                <a:lnTo>
                  <a:pt x="1332793" y="0"/>
                </a:lnTo>
                <a:lnTo>
                  <a:pt x="1332793" y="1671214"/>
                </a:lnTo>
                <a:lnTo>
                  <a:pt x="0" y="167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038693">
            <a:off x="-398381" y="6962324"/>
            <a:ext cx="1631879" cy="1195351"/>
          </a:xfrm>
          <a:custGeom>
            <a:avLst/>
            <a:gdLst/>
            <a:ahLst/>
            <a:cxnLst/>
            <a:rect r="r" b="b" t="t" l="l"/>
            <a:pathLst>
              <a:path h="1195351" w="1631879">
                <a:moveTo>
                  <a:pt x="0" y="0"/>
                </a:moveTo>
                <a:lnTo>
                  <a:pt x="1631879" y="0"/>
                </a:lnTo>
                <a:lnTo>
                  <a:pt x="1631879" y="1195352"/>
                </a:lnTo>
                <a:lnTo>
                  <a:pt x="0" y="1195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810" y="226950"/>
            <a:ext cx="259468" cy="259468"/>
          </a:xfrm>
          <a:custGeom>
            <a:avLst/>
            <a:gdLst/>
            <a:ahLst/>
            <a:cxnLst/>
            <a:rect r="r" b="b" t="t" l="l"/>
            <a:pathLst>
              <a:path h="259468" w="259468">
                <a:moveTo>
                  <a:pt x="0" y="0"/>
                </a:moveTo>
                <a:lnTo>
                  <a:pt x="259468" y="0"/>
                </a:lnTo>
                <a:lnTo>
                  <a:pt x="259468" y="259467"/>
                </a:lnTo>
                <a:lnTo>
                  <a:pt x="0" y="25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11310" y="7174294"/>
            <a:ext cx="238555" cy="238555"/>
          </a:xfrm>
          <a:custGeom>
            <a:avLst/>
            <a:gdLst/>
            <a:ahLst/>
            <a:cxnLst/>
            <a:rect r="r" b="b" t="t" l="l"/>
            <a:pathLst>
              <a:path h="238555" w="238555">
                <a:moveTo>
                  <a:pt x="0" y="0"/>
                </a:moveTo>
                <a:lnTo>
                  <a:pt x="238555" y="0"/>
                </a:lnTo>
                <a:lnTo>
                  <a:pt x="238555" y="238555"/>
                </a:lnTo>
                <a:lnTo>
                  <a:pt x="0" y="238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9190" y="1893653"/>
            <a:ext cx="907200" cy="9072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465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95590" y="2347253"/>
            <a:ext cx="907200" cy="9072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02790" y="1440053"/>
            <a:ext cx="907200" cy="9072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1349190" y="2800853"/>
            <a:ext cx="907200" cy="9072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9D8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895590" y="2347253"/>
            <a:ext cx="907200" cy="9072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1802790" y="3254453"/>
            <a:ext cx="907200" cy="9072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349190" y="4615253"/>
            <a:ext cx="907200" cy="90720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A26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895590" y="4161653"/>
            <a:ext cx="907200" cy="90720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5400000">
            <a:off x="1802790" y="5068853"/>
            <a:ext cx="907200" cy="90720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49190" y="3708053"/>
            <a:ext cx="907200" cy="90720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46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95590" y="4161653"/>
            <a:ext cx="907200" cy="90720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802790" y="3254453"/>
            <a:ext cx="907200" cy="907200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49190" y="5522453"/>
            <a:ext cx="907200" cy="907200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6F51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95590" y="5976053"/>
            <a:ext cx="907200" cy="90720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802790" y="5068853"/>
            <a:ext cx="907200" cy="907200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1129626" y="1696079"/>
            <a:ext cx="382092" cy="437928"/>
          </a:xfrm>
          <a:custGeom>
            <a:avLst/>
            <a:gdLst/>
            <a:ahLst/>
            <a:cxnLst/>
            <a:rect r="r" b="b" t="t" l="l"/>
            <a:pathLst>
              <a:path h="437928" w="382092">
                <a:moveTo>
                  <a:pt x="0" y="0"/>
                </a:moveTo>
                <a:lnTo>
                  <a:pt x="382093" y="0"/>
                </a:lnTo>
                <a:lnTo>
                  <a:pt x="382093" y="437928"/>
                </a:lnTo>
                <a:lnTo>
                  <a:pt x="0" y="437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913267" y="3249450"/>
            <a:ext cx="899640" cy="899640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E9C46A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801567" y="4175550"/>
            <a:ext cx="879405" cy="87940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F4A261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801567" y="5973495"/>
            <a:ext cx="879405" cy="879405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E76F51"/>
              </a:solidFill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791450" y="2351033"/>
            <a:ext cx="899640" cy="899640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2AA5A9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23385" y="5082750"/>
            <a:ext cx="879405" cy="87940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E76F51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13267" y="1486710"/>
            <a:ext cx="899640" cy="899640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73B4C"/>
              </a:solidFill>
              <a:prstDash val="solid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DAGzfNbCYGI</dc:identifier>
  <dcterms:modified xsi:type="dcterms:W3CDTF">2011-08-01T06:04:30Z</dcterms:modified>
  <cp:revision>1</cp:revision>
</cp:coreProperties>
</file>