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556000" cy="7556500"/>
  <p:notesSz cx="6858000" cy="9144000"/>
  <p:embeddedFontLst>
    <p:embeddedFont>
      <p:font typeface="DM Sans Bold" charset="1" panose="00000000000000000000"/>
      <p:regular r:id="rId7"/>
    </p:embeddedFont>
    <p:embeddedFont>
      <p:font typeface="Montserrat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956777">
            <a:off x="32980" y="6478678"/>
            <a:ext cx="902287" cy="902287"/>
            <a:chOff x="0" y="0"/>
            <a:chExt cx="1203050" cy="1203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9441" y="619817"/>
              <a:ext cx="822876" cy="411438"/>
            </a:xfrm>
            <a:custGeom>
              <a:avLst/>
              <a:gdLst/>
              <a:ahLst/>
              <a:cxnLst/>
              <a:rect r="r" b="b" t="t" l="l"/>
              <a:pathLst>
                <a:path h="411438" w="822876">
                  <a:moveTo>
                    <a:pt x="0" y="0"/>
                  </a:moveTo>
                  <a:lnTo>
                    <a:pt x="822876" y="0"/>
                  </a:lnTo>
                  <a:lnTo>
                    <a:pt x="822876" y="411438"/>
                  </a:lnTo>
                  <a:lnTo>
                    <a:pt x="0" y="411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0"/>
              <a:ext cx="1203050" cy="120305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38125" cap="sq">
                <a:solidFill>
                  <a:srgbClr val="FD6473">
                    <a:alpha val="19608"/>
                  </a:srgbClr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88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2596444" y="-472728"/>
            <a:ext cx="959323" cy="959323"/>
            <a:chOff x="0" y="0"/>
            <a:chExt cx="1279097" cy="1279097"/>
          </a:xfrm>
        </p:grpSpPr>
        <p:grpSp>
          <p:nvGrpSpPr>
            <p:cNvPr name="Group 8" id="8"/>
            <p:cNvGrpSpPr/>
            <p:nvPr/>
          </p:nvGrpSpPr>
          <p:grpSpPr>
            <a:xfrm rot="-1956777">
              <a:off x="176541" y="176541"/>
              <a:ext cx="926015" cy="92601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38125" cap="sq">
                <a:solidFill>
                  <a:srgbClr val="38D7B6">
                    <a:alpha val="19608"/>
                  </a:srgbClr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64226" lIns="64226" bIns="64226" rIns="64226"/>
              <a:lstStyle/>
              <a:p>
                <a:pPr algn="ctr">
                  <a:lnSpc>
                    <a:spcPts val="888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-1956777">
              <a:off x="408884" y="630858"/>
              <a:ext cx="633386" cy="316693"/>
            </a:xfrm>
            <a:custGeom>
              <a:avLst/>
              <a:gdLst/>
              <a:ahLst/>
              <a:cxnLst/>
              <a:rect r="r" b="b" t="t" l="l"/>
              <a:pathLst>
                <a:path h="316693" w="633386">
                  <a:moveTo>
                    <a:pt x="0" y="0"/>
                  </a:moveTo>
                  <a:lnTo>
                    <a:pt x="633387" y="0"/>
                  </a:lnTo>
                  <a:lnTo>
                    <a:pt x="633387" y="316694"/>
                  </a:lnTo>
                  <a:lnTo>
                    <a:pt x="0" y="316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239222" y="362201"/>
            <a:ext cx="1008492" cy="2644738"/>
            <a:chOff x="0" y="0"/>
            <a:chExt cx="660400" cy="17318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731878"/>
            </a:xfrm>
            <a:custGeom>
              <a:avLst/>
              <a:gdLst/>
              <a:ahLst/>
              <a:cxnLst/>
              <a:rect r="r" b="b" t="t" l="l"/>
              <a:pathLst>
                <a:path h="1731878" w="660400">
                  <a:moveTo>
                    <a:pt x="220252" y="1712809"/>
                  </a:moveTo>
                  <a:cubicBezTo>
                    <a:pt x="254109" y="1724323"/>
                    <a:pt x="292600" y="1731878"/>
                    <a:pt x="330378" y="1731878"/>
                  </a:cubicBezTo>
                  <a:cubicBezTo>
                    <a:pt x="368157" y="1731878"/>
                    <a:pt x="404509" y="1725401"/>
                    <a:pt x="438009" y="1713887"/>
                  </a:cubicBezTo>
                  <a:cubicBezTo>
                    <a:pt x="438723" y="1713528"/>
                    <a:pt x="439435" y="1713528"/>
                    <a:pt x="440148" y="1713168"/>
                  </a:cubicBezTo>
                  <a:cubicBezTo>
                    <a:pt x="565955" y="1667113"/>
                    <a:pt x="658618" y="1545499"/>
                    <a:pt x="660400" y="138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81934"/>
                  </a:lnTo>
                  <a:cubicBezTo>
                    <a:pt x="1782" y="1546218"/>
                    <a:pt x="93019" y="1667833"/>
                    <a:pt x="220252" y="1712809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660400" cy="1623928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239222" y="1526337"/>
            <a:ext cx="1008492" cy="2644738"/>
            <a:chOff x="0" y="0"/>
            <a:chExt cx="660400" cy="17318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1731878"/>
            </a:xfrm>
            <a:custGeom>
              <a:avLst/>
              <a:gdLst/>
              <a:ahLst/>
              <a:cxnLst/>
              <a:rect r="r" b="b" t="t" l="l"/>
              <a:pathLst>
                <a:path h="1731878" w="660400">
                  <a:moveTo>
                    <a:pt x="220252" y="1712809"/>
                  </a:moveTo>
                  <a:cubicBezTo>
                    <a:pt x="254109" y="1724323"/>
                    <a:pt x="292600" y="1731878"/>
                    <a:pt x="330378" y="1731878"/>
                  </a:cubicBezTo>
                  <a:cubicBezTo>
                    <a:pt x="368157" y="1731878"/>
                    <a:pt x="404509" y="1725401"/>
                    <a:pt x="438009" y="1713887"/>
                  </a:cubicBezTo>
                  <a:cubicBezTo>
                    <a:pt x="438723" y="1713528"/>
                    <a:pt x="439435" y="1713528"/>
                    <a:pt x="440148" y="1713168"/>
                  </a:cubicBezTo>
                  <a:cubicBezTo>
                    <a:pt x="565955" y="1667113"/>
                    <a:pt x="658618" y="1545499"/>
                    <a:pt x="660400" y="138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81934"/>
                  </a:lnTo>
                  <a:cubicBezTo>
                    <a:pt x="1782" y="1546218"/>
                    <a:pt x="93019" y="1667833"/>
                    <a:pt x="220252" y="1712809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660400" cy="1623928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75423" y="339713"/>
            <a:ext cx="1008492" cy="2572336"/>
            <a:chOff x="0" y="0"/>
            <a:chExt cx="660400" cy="16844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1684466"/>
            </a:xfrm>
            <a:custGeom>
              <a:avLst/>
              <a:gdLst/>
              <a:ahLst/>
              <a:cxnLst/>
              <a:rect r="r" b="b" t="t" l="l"/>
              <a:pathLst>
                <a:path h="1684466" w="660400">
                  <a:moveTo>
                    <a:pt x="220252" y="1665397"/>
                  </a:moveTo>
                  <a:cubicBezTo>
                    <a:pt x="254109" y="1676911"/>
                    <a:pt x="292600" y="1684466"/>
                    <a:pt x="330378" y="1684466"/>
                  </a:cubicBezTo>
                  <a:cubicBezTo>
                    <a:pt x="368157" y="1684466"/>
                    <a:pt x="404509" y="1677989"/>
                    <a:pt x="438009" y="1666475"/>
                  </a:cubicBezTo>
                  <a:cubicBezTo>
                    <a:pt x="438723" y="1666116"/>
                    <a:pt x="439435" y="1666116"/>
                    <a:pt x="440148" y="1665756"/>
                  </a:cubicBezTo>
                  <a:cubicBezTo>
                    <a:pt x="565955" y="1619701"/>
                    <a:pt x="658618" y="1498087"/>
                    <a:pt x="660400" y="133660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35610"/>
                  </a:lnTo>
                  <a:cubicBezTo>
                    <a:pt x="1782" y="1498806"/>
                    <a:pt x="93019" y="1620421"/>
                    <a:pt x="220252" y="166539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660400" cy="157651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275423" y="1506965"/>
            <a:ext cx="1008492" cy="2572336"/>
            <a:chOff x="0" y="0"/>
            <a:chExt cx="660400" cy="16844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1684466"/>
            </a:xfrm>
            <a:custGeom>
              <a:avLst/>
              <a:gdLst/>
              <a:ahLst/>
              <a:cxnLst/>
              <a:rect r="r" b="b" t="t" l="l"/>
              <a:pathLst>
                <a:path h="1684466" w="660400">
                  <a:moveTo>
                    <a:pt x="220252" y="1665397"/>
                  </a:moveTo>
                  <a:cubicBezTo>
                    <a:pt x="254109" y="1676911"/>
                    <a:pt x="292600" y="1684466"/>
                    <a:pt x="330378" y="1684466"/>
                  </a:cubicBezTo>
                  <a:cubicBezTo>
                    <a:pt x="368157" y="1684466"/>
                    <a:pt x="404509" y="1677989"/>
                    <a:pt x="438009" y="1666475"/>
                  </a:cubicBezTo>
                  <a:cubicBezTo>
                    <a:pt x="438723" y="1666116"/>
                    <a:pt x="439435" y="1666116"/>
                    <a:pt x="440148" y="1665756"/>
                  </a:cubicBezTo>
                  <a:cubicBezTo>
                    <a:pt x="565955" y="1619701"/>
                    <a:pt x="658618" y="1498087"/>
                    <a:pt x="660400" y="133660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35610"/>
                  </a:lnTo>
                  <a:cubicBezTo>
                    <a:pt x="1782" y="1498806"/>
                    <a:pt x="93019" y="1620421"/>
                    <a:pt x="220252" y="1665397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660400" cy="157651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8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239222" y="2690473"/>
            <a:ext cx="1008492" cy="2644738"/>
            <a:chOff x="0" y="0"/>
            <a:chExt cx="660400" cy="17318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0400" cy="1731878"/>
            </a:xfrm>
            <a:custGeom>
              <a:avLst/>
              <a:gdLst/>
              <a:ahLst/>
              <a:cxnLst/>
              <a:rect r="r" b="b" t="t" l="l"/>
              <a:pathLst>
                <a:path h="1731878" w="660400">
                  <a:moveTo>
                    <a:pt x="220252" y="1712809"/>
                  </a:moveTo>
                  <a:cubicBezTo>
                    <a:pt x="254109" y="1724323"/>
                    <a:pt x="292600" y="1731878"/>
                    <a:pt x="330378" y="1731878"/>
                  </a:cubicBezTo>
                  <a:cubicBezTo>
                    <a:pt x="368157" y="1731878"/>
                    <a:pt x="404509" y="1725401"/>
                    <a:pt x="438009" y="1713887"/>
                  </a:cubicBezTo>
                  <a:cubicBezTo>
                    <a:pt x="438723" y="1713528"/>
                    <a:pt x="439435" y="1713528"/>
                    <a:pt x="440148" y="1713168"/>
                  </a:cubicBezTo>
                  <a:cubicBezTo>
                    <a:pt x="565955" y="1667113"/>
                    <a:pt x="658618" y="1545499"/>
                    <a:pt x="660400" y="138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81934"/>
                  </a:lnTo>
                  <a:cubicBezTo>
                    <a:pt x="1782" y="1546218"/>
                    <a:pt x="93019" y="1667833"/>
                    <a:pt x="220252" y="1712809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660400" cy="1623928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10800000">
            <a:off x="3015288" y="3165192"/>
            <a:ext cx="481824" cy="481824"/>
          </a:xfrm>
          <a:custGeom>
            <a:avLst/>
            <a:gdLst/>
            <a:ahLst/>
            <a:cxnLst/>
            <a:rect r="r" b="b" t="t" l="l"/>
            <a:pathLst>
              <a:path h="481824" w="481824">
                <a:moveTo>
                  <a:pt x="0" y="0"/>
                </a:moveTo>
                <a:lnTo>
                  <a:pt x="481824" y="0"/>
                </a:lnTo>
                <a:lnTo>
                  <a:pt x="481824" y="481823"/>
                </a:lnTo>
                <a:lnTo>
                  <a:pt x="0" y="481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-5400000">
            <a:off x="1275423" y="2674217"/>
            <a:ext cx="1008492" cy="2572336"/>
            <a:chOff x="0" y="0"/>
            <a:chExt cx="660400" cy="16844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1684466"/>
            </a:xfrm>
            <a:custGeom>
              <a:avLst/>
              <a:gdLst/>
              <a:ahLst/>
              <a:cxnLst/>
              <a:rect r="r" b="b" t="t" l="l"/>
              <a:pathLst>
                <a:path h="1684466" w="660400">
                  <a:moveTo>
                    <a:pt x="220252" y="1665397"/>
                  </a:moveTo>
                  <a:cubicBezTo>
                    <a:pt x="254109" y="1676911"/>
                    <a:pt x="292600" y="1684466"/>
                    <a:pt x="330378" y="1684466"/>
                  </a:cubicBezTo>
                  <a:cubicBezTo>
                    <a:pt x="368157" y="1684466"/>
                    <a:pt x="404509" y="1677989"/>
                    <a:pt x="438009" y="1666475"/>
                  </a:cubicBezTo>
                  <a:cubicBezTo>
                    <a:pt x="438723" y="1666116"/>
                    <a:pt x="439435" y="1666116"/>
                    <a:pt x="440148" y="1665756"/>
                  </a:cubicBezTo>
                  <a:cubicBezTo>
                    <a:pt x="565955" y="1619701"/>
                    <a:pt x="658618" y="1498087"/>
                    <a:pt x="660400" y="133660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35610"/>
                  </a:lnTo>
                  <a:cubicBezTo>
                    <a:pt x="1782" y="1498806"/>
                    <a:pt x="93019" y="1620421"/>
                    <a:pt x="220252" y="1665397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660400" cy="157651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8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5400000">
            <a:off x="1239222" y="3864363"/>
            <a:ext cx="1008492" cy="2644738"/>
            <a:chOff x="0" y="0"/>
            <a:chExt cx="660400" cy="173187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1731878"/>
            </a:xfrm>
            <a:custGeom>
              <a:avLst/>
              <a:gdLst/>
              <a:ahLst/>
              <a:cxnLst/>
              <a:rect r="r" b="b" t="t" l="l"/>
              <a:pathLst>
                <a:path h="1731878" w="660400">
                  <a:moveTo>
                    <a:pt x="220252" y="1712809"/>
                  </a:moveTo>
                  <a:cubicBezTo>
                    <a:pt x="254109" y="1724323"/>
                    <a:pt x="292600" y="1731878"/>
                    <a:pt x="330378" y="1731878"/>
                  </a:cubicBezTo>
                  <a:cubicBezTo>
                    <a:pt x="368157" y="1731878"/>
                    <a:pt x="404509" y="1725401"/>
                    <a:pt x="438009" y="1713887"/>
                  </a:cubicBezTo>
                  <a:cubicBezTo>
                    <a:pt x="438723" y="1713528"/>
                    <a:pt x="439435" y="1713528"/>
                    <a:pt x="440148" y="1713168"/>
                  </a:cubicBezTo>
                  <a:cubicBezTo>
                    <a:pt x="565955" y="1667113"/>
                    <a:pt x="658618" y="1545499"/>
                    <a:pt x="660400" y="138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81934"/>
                  </a:lnTo>
                  <a:cubicBezTo>
                    <a:pt x="1782" y="1546218"/>
                    <a:pt x="93019" y="1667833"/>
                    <a:pt x="220252" y="1712809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660400" cy="1623928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5400000">
            <a:off x="1239222" y="5027429"/>
            <a:ext cx="1008492" cy="2644738"/>
            <a:chOff x="0" y="0"/>
            <a:chExt cx="660400" cy="173187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60400" cy="1731878"/>
            </a:xfrm>
            <a:custGeom>
              <a:avLst/>
              <a:gdLst/>
              <a:ahLst/>
              <a:cxnLst/>
              <a:rect r="r" b="b" t="t" l="l"/>
              <a:pathLst>
                <a:path h="1731878" w="660400">
                  <a:moveTo>
                    <a:pt x="220252" y="1712809"/>
                  </a:moveTo>
                  <a:cubicBezTo>
                    <a:pt x="254109" y="1724323"/>
                    <a:pt x="292600" y="1731878"/>
                    <a:pt x="330378" y="1731878"/>
                  </a:cubicBezTo>
                  <a:cubicBezTo>
                    <a:pt x="368157" y="1731878"/>
                    <a:pt x="404509" y="1725401"/>
                    <a:pt x="438009" y="1713887"/>
                  </a:cubicBezTo>
                  <a:cubicBezTo>
                    <a:pt x="438723" y="1713528"/>
                    <a:pt x="439435" y="1713528"/>
                    <a:pt x="440148" y="1713168"/>
                  </a:cubicBezTo>
                  <a:cubicBezTo>
                    <a:pt x="565955" y="1667113"/>
                    <a:pt x="658618" y="1545499"/>
                    <a:pt x="660400" y="138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81934"/>
                  </a:lnTo>
                  <a:cubicBezTo>
                    <a:pt x="1782" y="1546218"/>
                    <a:pt x="93019" y="1667833"/>
                    <a:pt x="220252" y="1712809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660400" cy="1623928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5400000">
            <a:off x="1275423" y="3841469"/>
            <a:ext cx="1008492" cy="2572336"/>
            <a:chOff x="0" y="0"/>
            <a:chExt cx="660400" cy="168446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60400" cy="1684466"/>
            </a:xfrm>
            <a:custGeom>
              <a:avLst/>
              <a:gdLst/>
              <a:ahLst/>
              <a:cxnLst/>
              <a:rect r="r" b="b" t="t" l="l"/>
              <a:pathLst>
                <a:path h="1684466" w="660400">
                  <a:moveTo>
                    <a:pt x="220252" y="1665397"/>
                  </a:moveTo>
                  <a:cubicBezTo>
                    <a:pt x="254109" y="1676911"/>
                    <a:pt x="292600" y="1684466"/>
                    <a:pt x="330378" y="1684466"/>
                  </a:cubicBezTo>
                  <a:cubicBezTo>
                    <a:pt x="368157" y="1684466"/>
                    <a:pt x="404509" y="1677989"/>
                    <a:pt x="438009" y="1666475"/>
                  </a:cubicBezTo>
                  <a:cubicBezTo>
                    <a:pt x="438723" y="1666116"/>
                    <a:pt x="439435" y="1666116"/>
                    <a:pt x="440148" y="1665756"/>
                  </a:cubicBezTo>
                  <a:cubicBezTo>
                    <a:pt x="565955" y="1619701"/>
                    <a:pt x="658618" y="1498087"/>
                    <a:pt x="660400" y="133660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35610"/>
                  </a:lnTo>
                  <a:cubicBezTo>
                    <a:pt x="1782" y="1498806"/>
                    <a:pt x="93019" y="1620421"/>
                    <a:pt x="220252" y="1665397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660400" cy="157651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8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03038" y="7041055"/>
            <a:ext cx="3144178" cy="520206"/>
            <a:chOff x="0" y="0"/>
            <a:chExt cx="2817006" cy="46607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817006" cy="466075"/>
            </a:xfrm>
            <a:custGeom>
              <a:avLst/>
              <a:gdLst/>
              <a:ahLst/>
              <a:cxnLst/>
              <a:rect r="r" b="b" t="t" l="l"/>
              <a:pathLst>
                <a:path h="466075" w="2817006">
                  <a:moveTo>
                    <a:pt x="0" y="0"/>
                  </a:moveTo>
                  <a:lnTo>
                    <a:pt x="2817006" y="0"/>
                  </a:lnTo>
                  <a:lnTo>
                    <a:pt x="2817006" y="466075"/>
                  </a:lnTo>
                  <a:lnTo>
                    <a:pt x="0" y="466075"/>
                  </a:ln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2817006" cy="4851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2391195" y="7311424"/>
            <a:ext cx="540849" cy="540849"/>
          </a:xfrm>
          <a:custGeom>
            <a:avLst/>
            <a:gdLst/>
            <a:ahLst/>
            <a:cxnLst/>
            <a:rect r="r" b="b" t="t" l="l"/>
            <a:pathLst>
              <a:path h="540849" w="540849">
                <a:moveTo>
                  <a:pt x="0" y="0"/>
                </a:moveTo>
                <a:lnTo>
                  <a:pt x="540849" y="0"/>
                </a:lnTo>
                <a:lnTo>
                  <a:pt x="540849" y="540849"/>
                </a:lnTo>
                <a:lnTo>
                  <a:pt x="0" y="540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-5400000">
            <a:off x="1275423" y="5008721"/>
            <a:ext cx="1008492" cy="2572336"/>
            <a:chOff x="0" y="0"/>
            <a:chExt cx="660400" cy="168446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60400" cy="1684466"/>
            </a:xfrm>
            <a:custGeom>
              <a:avLst/>
              <a:gdLst/>
              <a:ahLst/>
              <a:cxnLst/>
              <a:rect r="r" b="b" t="t" l="l"/>
              <a:pathLst>
                <a:path h="1684466" w="660400">
                  <a:moveTo>
                    <a:pt x="220252" y="1665397"/>
                  </a:moveTo>
                  <a:cubicBezTo>
                    <a:pt x="254109" y="1676911"/>
                    <a:pt x="292600" y="1684466"/>
                    <a:pt x="330378" y="1684466"/>
                  </a:cubicBezTo>
                  <a:cubicBezTo>
                    <a:pt x="368157" y="1684466"/>
                    <a:pt x="404509" y="1677989"/>
                    <a:pt x="438009" y="1666475"/>
                  </a:cubicBezTo>
                  <a:cubicBezTo>
                    <a:pt x="438723" y="1666116"/>
                    <a:pt x="439435" y="1666116"/>
                    <a:pt x="440148" y="1665756"/>
                  </a:cubicBezTo>
                  <a:cubicBezTo>
                    <a:pt x="565955" y="1619701"/>
                    <a:pt x="658618" y="1498087"/>
                    <a:pt x="660400" y="133660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35610"/>
                  </a:lnTo>
                  <a:cubicBezTo>
                    <a:pt x="1782" y="1498806"/>
                    <a:pt x="93019" y="1620421"/>
                    <a:pt x="220252" y="1665397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19050"/>
              <a:ext cx="660400" cy="157651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8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721785" y="2207716"/>
            <a:ext cx="131306" cy="1164136"/>
            <a:chOff x="0" y="0"/>
            <a:chExt cx="117643" cy="1043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7643" cy="1043000"/>
            </a:xfrm>
            <a:custGeom>
              <a:avLst/>
              <a:gdLst/>
              <a:ahLst/>
              <a:cxnLst/>
              <a:rect r="r" b="b" t="t" l="l"/>
              <a:pathLst>
                <a:path h="1043000" w="117643">
                  <a:moveTo>
                    <a:pt x="0" y="0"/>
                  </a:moveTo>
                  <a:lnTo>
                    <a:pt x="117643" y="0"/>
                  </a:lnTo>
                  <a:lnTo>
                    <a:pt x="117643" y="1043000"/>
                  </a:lnTo>
                  <a:lnTo>
                    <a:pt x="0" y="1043000"/>
                  </a:lnTo>
                  <a:close/>
                </a:path>
              </a:pathLst>
            </a:custGeom>
            <a:solidFill>
              <a:srgbClr val="FD6473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117643" cy="10620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721785" y="5707483"/>
            <a:ext cx="131306" cy="999808"/>
            <a:chOff x="0" y="0"/>
            <a:chExt cx="117643" cy="8957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7643" cy="895771"/>
            </a:xfrm>
            <a:custGeom>
              <a:avLst/>
              <a:gdLst/>
              <a:ahLst/>
              <a:cxnLst/>
              <a:rect r="r" b="b" t="t" l="l"/>
              <a:pathLst>
                <a:path h="895771" w="117643">
                  <a:moveTo>
                    <a:pt x="0" y="0"/>
                  </a:moveTo>
                  <a:lnTo>
                    <a:pt x="117643" y="0"/>
                  </a:lnTo>
                  <a:lnTo>
                    <a:pt x="117643" y="895771"/>
                  </a:lnTo>
                  <a:lnTo>
                    <a:pt x="0" y="895771"/>
                  </a:lnTo>
                  <a:close/>
                </a:path>
              </a:pathLst>
            </a:custGeom>
            <a:solidFill>
              <a:srgbClr val="38D7B6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19050"/>
              <a:ext cx="117643" cy="914821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21785" y="1208339"/>
            <a:ext cx="131306" cy="999377"/>
            <a:chOff x="0" y="0"/>
            <a:chExt cx="117643" cy="895385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17643" cy="895385"/>
            </a:xfrm>
            <a:custGeom>
              <a:avLst/>
              <a:gdLst/>
              <a:ahLst/>
              <a:cxnLst/>
              <a:rect r="r" b="b" t="t" l="l"/>
              <a:pathLst>
                <a:path h="895385" w="117643">
                  <a:moveTo>
                    <a:pt x="0" y="0"/>
                  </a:moveTo>
                  <a:lnTo>
                    <a:pt x="117643" y="0"/>
                  </a:lnTo>
                  <a:lnTo>
                    <a:pt x="117643" y="895385"/>
                  </a:lnTo>
                  <a:lnTo>
                    <a:pt x="0" y="895385"/>
                  </a:ln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9050"/>
              <a:ext cx="117643" cy="91443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21785" y="4535988"/>
            <a:ext cx="131306" cy="1173484"/>
            <a:chOff x="0" y="0"/>
            <a:chExt cx="117643" cy="105137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17643" cy="1051376"/>
            </a:xfrm>
            <a:custGeom>
              <a:avLst/>
              <a:gdLst/>
              <a:ahLst/>
              <a:cxnLst/>
              <a:rect r="r" b="b" t="t" l="l"/>
              <a:pathLst>
                <a:path h="1051376" w="117643">
                  <a:moveTo>
                    <a:pt x="0" y="0"/>
                  </a:moveTo>
                  <a:lnTo>
                    <a:pt x="117643" y="0"/>
                  </a:lnTo>
                  <a:lnTo>
                    <a:pt x="117643" y="1051376"/>
                  </a:lnTo>
                  <a:lnTo>
                    <a:pt x="0" y="1051376"/>
                  </a:lnTo>
                  <a:close/>
                </a:path>
              </a:pathLst>
            </a:custGeom>
            <a:solidFill>
              <a:srgbClr val="55C738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19050"/>
              <a:ext cx="117643" cy="1070426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721785" y="3371852"/>
            <a:ext cx="131306" cy="1164136"/>
            <a:chOff x="0" y="0"/>
            <a:chExt cx="117643" cy="1043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17643" cy="1043000"/>
            </a:xfrm>
            <a:custGeom>
              <a:avLst/>
              <a:gdLst/>
              <a:ahLst/>
              <a:cxnLst/>
              <a:rect r="r" b="b" t="t" l="l"/>
              <a:pathLst>
                <a:path h="1043000" w="117643">
                  <a:moveTo>
                    <a:pt x="0" y="0"/>
                  </a:moveTo>
                  <a:lnTo>
                    <a:pt x="117643" y="0"/>
                  </a:lnTo>
                  <a:lnTo>
                    <a:pt x="117643" y="1043000"/>
                  </a:lnTo>
                  <a:lnTo>
                    <a:pt x="0" y="1043000"/>
                  </a:lnTo>
                  <a:close/>
                </a:path>
              </a:pathLst>
            </a:custGeom>
            <a:solidFill>
              <a:srgbClr val="FDC042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117643" cy="10620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613980" y="1349869"/>
            <a:ext cx="346916" cy="552024"/>
            <a:chOff x="0" y="0"/>
            <a:chExt cx="310818" cy="49458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310818" cy="494583"/>
            </a:xfrm>
            <a:custGeom>
              <a:avLst/>
              <a:gdLst/>
              <a:ahLst/>
              <a:cxnLst/>
              <a:rect r="r" b="b" t="t" l="l"/>
              <a:pathLst>
                <a:path h="494583" w="310818">
                  <a:moveTo>
                    <a:pt x="0" y="0"/>
                  </a:moveTo>
                  <a:lnTo>
                    <a:pt x="310818" y="0"/>
                  </a:lnTo>
                  <a:lnTo>
                    <a:pt x="310818" y="494583"/>
                  </a:lnTo>
                  <a:lnTo>
                    <a:pt x="0" y="494583"/>
                  </a:ln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310818" cy="513633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1444"/>
                </a:lnSpc>
              </a:pPr>
              <a:r>
                <a:rPr lang="en-US" b="true" sz="10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613980" y="6018877"/>
            <a:ext cx="346916" cy="552024"/>
            <a:chOff x="0" y="0"/>
            <a:chExt cx="310818" cy="49458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310818" cy="494583"/>
            </a:xfrm>
            <a:custGeom>
              <a:avLst/>
              <a:gdLst/>
              <a:ahLst/>
              <a:cxnLst/>
              <a:rect r="r" b="b" t="t" l="l"/>
              <a:pathLst>
                <a:path h="494583" w="310818">
                  <a:moveTo>
                    <a:pt x="0" y="0"/>
                  </a:moveTo>
                  <a:lnTo>
                    <a:pt x="310818" y="0"/>
                  </a:lnTo>
                  <a:lnTo>
                    <a:pt x="310818" y="494583"/>
                  </a:lnTo>
                  <a:lnTo>
                    <a:pt x="0" y="494583"/>
                  </a:lnTo>
                  <a:close/>
                </a:path>
              </a:pathLst>
            </a:custGeom>
            <a:solidFill>
              <a:srgbClr val="38D7B6"/>
            </a:solidFill>
            <a:ln cap="sq">
              <a:noFill/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-19050"/>
              <a:ext cx="310818" cy="513633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1444"/>
                </a:lnSpc>
                <a:spcBef>
                  <a:spcPct val="0"/>
                </a:spcBef>
              </a:pPr>
              <a:r>
                <a:rPr lang="en-US" b="true" sz="10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05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613980" y="4851625"/>
            <a:ext cx="346916" cy="552024"/>
            <a:chOff x="0" y="0"/>
            <a:chExt cx="310818" cy="49458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310818" cy="494583"/>
            </a:xfrm>
            <a:custGeom>
              <a:avLst/>
              <a:gdLst/>
              <a:ahLst/>
              <a:cxnLst/>
              <a:rect r="r" b="b" t="t" l="l"/>
              <a:pathLst>
                <a:path h="494583" w="310818">
                  <a:moveTo>
                    <a:pt x="0" y="0"/>
                  </a:moveTo>
                  <a:lnTo>
                    <a:pt x="310818" y="0"/>
                  </a:lnTo>
                  <a:lnTo>
                    <a:pt x="310818" y="494583"/>
                  </a:lnTo>
                  <a:lnTo>
                    <a:pt x="0" y="494583"/>
                  </a:lnTo>
                  <a:close/>
                </a:path>
              </a:pathLst>
            </a:custGeom>
            <a:solidFill>
              <a:srgbClr val="55C738"/>
            </a:solidFill>
            <a:ln cap="sq">
              <a:noFill/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-19050"/>
              <a:ext cx="310818" cy="513633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1444"/>
                </a:lnSpc>
                <a:spcBef>
                  <a:spcPct val="0"/>
                </a:spcBef>
              </a:pPr>
              <a:r>
                <a:rPr lang="en-US" b="true" sz="10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613980" y="3684373"/>
            <a:ext cx="346916" cy="552024"/>
            <a:chOff x="0" y="0"/>
            <a:chExt cx="310818" cy="494583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310818" cy="494583"/>
            </a:xfrm>
            <a:custGeom>
              <a:avLst/>
              <a:gdLst/>
              <a:ahLst/>
              <a:cxnLst/>
              <a:rect r="r" b="b" t="t" l="l"/>
              <a:pathLst>
                <a:path h="494583" w="310818">
                  <a:moveTo>
                    <a:pt x="0" y="0"/>
                  </a:moveTo>
                  <a:lnTo>
                    <a:pt x="310818" y="0"/>
                  </a:lnTo>
                  <a:lnTo>
                    <a:pt x="310818" y="494583"/>
                  </a:lnTo>
                  <a:lnTo>
                    <a:pt x="0" y="494583"/>
                  </a:lnTo>
                  <a:close/>
                </a:path>
              </a:pathLst>
            </a:custGeom>
            <a:solidFill>
              <a:srgbClr val="FDC042"/>
            </a:solidFill>
            <a:ln cap="sq">
              <a:noFill/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19050"/>
              <a:ext cx="310818" cy="513633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1444"/>
                </a:lnSpc>
                <a:spcBef>
                  <a:spcPct val="0"/>
                </a:spcBef>
              </a:pPr>
              <a:r>
                <a:rPr lang="en-US" b="true" sz="10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613980" y="2517121"/>
            <a:ext cx="346916" cy="552024"/>
            <a:chOff x="0" y="0"/>
            <a:chExt cx="310818" cy="494583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310818" cy="494583"/>
            </a:xfrm>
            <a:custGeom>
              <a:avLst/>
              <a:gdLst/>
              <a:ahLst/>
              <a:cxnLst/>
              <a:rect r="r" b="b" t="t" l="l"/>
              <a:pathLst>
                <a:path h="494583" w="310818">
                  <a:moveTo>
                    <a:pt x="0" y="0"/>
                  </a:moveTo>
                  <a:lnTo>
                    <a:pt x="310818" y="0"/>
                  </a:lnTo>
                  <a:lnTo>
                    <a:pt x="310818" y="494583"/>
                  </a:lnTo>
                  <a:lnTo>
                    <a:pt x="0" y="494583"/>
                  </a:lnTo>
                  <a:close/>
                </a:path>
              </a:pathLst>
            </a:custGeom>
            <a:solidFill>
              <a:srgbClr val="FD6473"/>
            </a:soli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19050"/>
              <a:ext cx="310818" cy="513633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1444"/>
                </a:lnSpc>
                <a:spcBef>
                  <a:spcPct val="0"/>
                </a:spcBef>
              </a:pPr>
              <a:r>
                <a:rPr lang="en-US" b="true" sz="10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2381638" y="1360273"/>
            <a:ext cx="531216" cy="531216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F346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2381638" y="2527525"/>
            <a:ext cx="531216" cy="531216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473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2381638" y="3694777"/>
            <a:ext cx="531216" cy="531216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42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sp>
        <p:nvSpPr>
          <p:cNvPr name="TextBox 86" id="86"/>
          <p:cNvSpPr txBox="true"/>
          <p:nvPr/>
        </p:nvSpPr>
        <p:spPr>
          <a:xfrm rot="0">
            <a:off x="1188575" y="4823050"/>
            <a:ext cx="1334311" cy="1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1"/>
              </a:lnSpc>
            </a:pPr>
            <a:r>
              <a:rPr lang="en-US" sz="79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Set Spending Limits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188575" y="5990302"/>
            <a:ext cx="1334311" cy="1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1"/>
              </a:lnSpc>
            </a:pPr>
            <a:r>
              <a:rPr lang="en-US" sz="79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Set Spending Limits</a:t>
            </a:r>
          </a:p>
        </p:txBody>
      </p:sp>
      <p:grpSp>
        <p:nvGrpSpPr>
          <p:cNvPr name="Group 88" id="88"/>
          <p:cNvGrpSpPr/>
          <p:nvPr/>
        </p:nvGrpSpPr>
        <p:grpSpPr>
          <a:xfrm rot="0">
            <a:off x="2381638" y="4862029"/>
            <a:ext cx="531216" cy="531216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C738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381638" y="6029281"/>
            <a:ext cx="531216" cy="531216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D7B6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2260844" y="7360623"/>
            <a:ext cx="491650" cy="491650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DC042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888"/>
                </a:lnSpc>
              </a:pPr>
            </a:p>
          </p:txBody>
        </p:sp>
      </p:grpSp>
      <p:sp>
        <p:nvSpPr>
          <p:cNvPr name="Freeform 97" id="97"/>
          <p:cNvSpPr/>
          <p:nvPr/>
        </p:nvSpPr>
        <p:spPr>
          <a:xfrm flipH="false" flipV="false" rot="0">
            <a:off x="2442992" y="2763376"/>
            <a:ext cx="398882" cy="196540"/>
          </a:xfrm>
          <a:custGeom>
            <a:avLst/>
            <a:gdLst/>
            <a:ahLst/>
            <a:cxnLst/>
            <a:rect r="r" b="b" t="t" l="l"/>
            <a:pathLst>
              <a:path h="196540" w="398882">
                <a:moveTo>
                  <a:pt x="0" y="0"/>
                </a:moveTo>
                <a:lnTo>
                  <a:pt x="398882" y="0"/>
                </a:lnTo>
                <a:lnTo>
                  <a:pt x="398882" y="196540"/>
                </a:lnTo>
                <a:lnTo>
                  <a:pt x="0" y="196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613980" y="7239604"/>
            <a:ext cx="685578" cy="454975"/>
          </a:xfrm>
          <a:custGeom>
            <a:avLst/>
            <a:gdLst/>
            <a:ahLst/>
            <a:cxnLst/>
            <a:rect r="r" b="b" t="t" l="l"/>
            <a:pathLst>
              <a:path h="454975" w="685578">
                <a:moveTo>
                  <a:pt x="0" y="0"/>
                </a:moveTo>
                <a:lnTo>
                  <a:pt x="685578" y="0"/>
                </a:lnTo>
                <a:lnTo>
                  <a:pt x="685578" y="454974"/>
                </a:lnTo>
                <a:lnTo>
                  <a:pt x="0" y="4549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205947" y="1022426"/>
            <a:ext cx="167378" cy="441936"/>
          </a:xfrm>
          <a:custGeom>
            <a:avLst/>
            <a:gdLst/>
            <a:ahLst/>
            <a:cxnLst/>
            <a:rect r="r" b="b" t="t" l="l"/>
            <a:pathLst>
              <a:path h="441936" w="167378">
                <a:moveTo>
                  <a:pt x="0" y="0"/>
                </a:moveTo>
                <a:lnTo>
                  <a:pt x="167378" y="0"/>
                </a:lnTo>
                <a:lnTo>
                  <a:pt x="167378" y="441936"/>
                </a:lnTo>
                <a:lnTo>
                  <a:pt x="0" y="4419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1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3186424" y="3371852"/>
            <a:ext cx="167378" cy="441936"/>
          </a:xfrm>
          <a:custGeom>
            <a:avLst/>
            <a:gdLst/>
            <a:ahLst/>
            <a:cxnLst/>
            <a:rect r="r" b="b" t="t" l="l"/>
            <a:pathLst>
              <a:path h="441936" w="167378">
                <a:moveTo>
                  <a:pt x="0" y="0"/>
                </a:moveTo>
                <a:lnTo>
                  <a:pt x="167378" y="0"/>
                </a:lnTo>
                <a:lnTo>
                  <a:pt x="167378" y="441935"/>
                </a:lnTo>
                <a:lnTo>
                  <a:pt x="0" y="4419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1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0">
            <a:off x="3078848" y="-372815"/>
            <a:ext cx="215152" cy="568076"/>
          </a:xfrm>
          <a:custGeom>
            <a:avLst/>
            <a:gdLst/>
            <a:ahLst/>
            <a:cxnLst/>
            <a:rect r="r" b="b" t="t" l="l"/>
            <a:pathLst>
              <a:path h="568076" w="215152">
                <a:moveTo>
                  <a:pt x="0" y="0"/>
                </a:moveTo>
                <a:lnTo>
                  <a:pt x="215152" y="0"/>
                </a:lnTo>
                <a:lnTo>
                  <a:pt x="215152" y="568076"/>
                </a:lnTo>
                <a:lnTo>
                  <a:pt x="0" y="5680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1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2" id="102"/>
          <p:cNvSpPr/>
          <p:nvPr/>
        </p:nvSpPr>
        <p:spPr>
          <a:xfrm flipH="false" flipV="false" rot="-5400000">
            <a:off x="3148624" y="7214834"/>
            <a:ext cx="215152" cy="568076"/>
          </a:xfrm>
          <a:custGeom>
            <a:avLst/>
            <a:gdLst/>
            <a:ahLst/>
            <a:cxnLst/>
            <a:rect r="r" b="b" t="t" l="l"/>
            <a:pathLst>
              <a:path h="568076" w="215152">
                <a:moveTo>
                  <a:pt x="0" y="0"/>
                </a:moveTo>
                <a:lnTo>
                  <a:pt x="215152" y="0"/>
                </a:lnTo>
                <a:lnTo>
                  <a:pt x="215152" y="568076"/>
                </a:lnTo>
                <a:lnTo>
                  <a:pt x="0" y="5680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3" id="103"/>
          <p:cNvSpPr txBox="true"/>
          <p:nvPr/>
        </p:nvSpPr>
        <p:spPr>
          <a:xfrm rot="0">
            <a:off x="1188575" y="3655798"/>
            <a:ext cx="1334311" cy="1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1"/>
              </a:lnSpc>
            </a:pPr>
            <a:r>
              <a:rPr lang="en-US" sz="79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Set Spending Limits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DAGzfNbCYGI</dc:identifier>
  <dcterms:modified xsi:type="dcterms:W3CDTF">2011-08-01T06:04:30Z</dcterms:modified>
  <cp:revision>1</cp:revision>
</cp:coreProperties>
</file>