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</p:sldIdLst>
  <p:sldSz cx="3556000" cy="7556500"/>
  <p:notesSz cx="6858000" cy="9144000"/>
  <p:embeddedFontLst>
    <p:embeddedFont>
      <p:font typeface="Arimo Bold" charset="1" panose="020B0704020202020204"/>
      <p:regular r:id="rId7"/>
    </p:embeddedFont>
    <p:embeddedFont>
      <p:font typeface="Roboto Bold" charset="1" panose="02000000000000000000"/>
      <p:regular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fonts/font7.fntdata" Type="http://schemas.openxmlformats.org/officeDocument/2006/relationships/font"/><Relationship Id="rId8" Target="fonts/font8.fntdata" Type="http://schemas.openxmlformats.org/officeDocument/2006/relationships/font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4623843">
            <a:off x="2689200" y="274132"/>
            <a:ext cx="1209600" cy="1209600"/>
          </a:xfrm>
          <a:custGeom>
            <a:avLst/>
            <a:gdLst/>
            <a:ahLst/>
            <a:cxnLst/>
            <a:rect r="r" b="b" t="t" l="l"/>
            <a:pathLst>
              <a:path h="1209600" w="1209600">
                <a:moveTo>
                  <a:pt x="1209600" y="0"/>
                </a:moveTo>
                <a:lnTo>
                  <a:pt x="0" y="0"/>
                </a:lnTo>
                <a:lnTo>
                  <a:pt x="0" y="1209600"/>
                </a:lnTo>
                <a:lnTo>
                  <a:pt x="1209600" y="1209600"/>
                </a:lnTo>
                <a:lnTo>
                  <a:pt x="120960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70000" y="1105888"/>
            <a:ext cx="3024000" cy="6786752"/>
            <a:chOff x="0" y="0"/>
            <a:chExt cx="2709333" cy="608054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709333" cy="6080547"/>
            </a:xfrm>
            <a:custGeom>
              <a:avLst/>
              <a:gdLst/>
              <a:ahLst/>
              <a:cxnLst/>
              <a:rect r="r" b="b" t="t" l="l"/>
              <a:pathLst>
                <a:path h="6080547" w="2709333">
                  <a:moveTo>
                    <a:pt x="0" y="0"/>
                  </a:moveTo>
                  <a:lnTo>
                    <a:pt x="2709333" y="0"/>
                  </a:lnTo>
                  <a:lnTo>
                    <a:pt x="2709333" y="6080547"/>
                  </a:lnTo>
                  <a:lnTo>
                    <a:pt x="0" y="6080547"/>
                  </a:lnTo>
                  <a:close/>
                </a:path>
              </a:pathLst>
            </a:custGeom>
            <a:solidFill>
              <a:srgbClr val="1B0D52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9525"/>
              <a:ext cx="2709333" cy="6090072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898634" y="1496252"/>
            <a:ext cx="1242404" cy="12424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66C4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898634" y="2494717"/>
            <a:ext cx="1242404" cy="1242404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9C38FF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898634" y="4646639"/>
            <a:ext cx="1242404" cy="1242404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EB38"/>
              </a:solidFill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5" id="15"/>
          <p:cNvGrpSpPr/>
          <p:nvPr/>
        </p:nvGrpSpPr>
        <p:grpSpPr>
          <a:xfrm rot="0">
            <a:off x="1898634" y="5743365"/>
            <a:ext cx="1242404" cy="1242404"/>
            <a:chOff x="0" y="0"/>
            <a:chExt cx="812800" cy="812800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FF3868"/>
              </a:solidFill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1898634" y="3591444"/>
            <a:ext cx="1242404" cy="1242404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28575" cap="sq">
              <a:solidFill>
                <a:srgbClr val="38FFDB"/>
              </a:solidFill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66675"/>
              <a:ext cx="660400" cy="669925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 marL="0" indent="0" lvl="0">
                <a:lnSpc>
                  <a:spcPts val="777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712598" y="1712776"/>
            <a:ext cx="907200" cy="205960"/>
            <a:chOff x="0" y="0"/>
            <a:chExt cx="812800" cy="184529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184529"/>
            </a:xfrm>
            <a:custGeom>
              <a:avLst/>
              <a:gdLst/>
              <a:ahLst/>
              <a:cxnLst/>
              <a:rect r="r" b="b" t="t" l="l"/>
              <a:pathLst>
                <a:path h="184529" w="812800">
                  <a:moveTo>
                    <a:pt x="92264" y="0"/>
                  </a:moveTo>
                  <a:lnTo>
                    <a:pt x="720536" y="0"/>
                  </a:lnTo>
                  <a:cubicBezTo>
                    <a:pt x="745006" y="0"/>
                    <a:pt x="768474" y="9721"/>
                    <a:pt x="785776" y="27024"/>
                  </a:cubicBezTo>
                  <a:cubicBezTo>
                    <a:pt x="803079" y="44326"/>
                    <a:pt x="812800" y="67794"/>
                    <a:pt x="812800" y="92264"/>
                  </a:cubicBezTo>
                  <a:lnTo>
                    <a:pt x="812800" y="92264"/>
                  </a:lnTo>
                  <a:cubicBezTo>
                    <a:pt x="812800" y="116734"/>
                    <a:pt x="803079" y="140202"/>
                    <a:pt x="785776" y="157505"/>
                  </a:cubicBezTo>
                  <a:cubicBezTo>
                    <a:pt x="768474" y="174808"/>
                    <a:pt x="745006" y="184529"/>
                    <a:pt x="720536" y="184529"/>
                  </a:cubicBezTo>
                  <a:lnTo>
                    <a:pt x="92264" y="184529"/>
                  </a:lnTo>
                  <a:cubicBezTo>
                    <a:pt x="67794" y="184529"/>
                    <a:pt x="44326" y="174808"/>
                    <a:pt x="27024" y="157505"/>
                  </a:cubicBezTo>
                  <a:cubicBezTo>
                    <a:pt x="9721" y="140202"/>
                    <a:pt x="0" y="116734"/>
                    <a:pt x="0" y="92264"/>
                  </a:cubicBezTo>
                  <a:lnTo>
                    <a:pt x="0" y="92264"/>
                  </a:lnTo>
                  <a:cubicBezTo>
                    <a:pt x="0" y="67794"/>
                    <a:pt x="9721" y="44326"/>
                    <a:pt x="27024" y="27024"/>
                  </a:cubicBezTo>
                  <a:cubicBezTo>
                    <a:pt x="44326" y="9721"/>
                    <a:pt x="67794" y="0"/>
                    <a:pt x="92264" y="0"/>
                  </a:cubicBezTo>
                  <a:close/>
                </a:path>
              </a:pathLst>
            </a:custGeom>
            <a:solidFill>
              <a:srgbClr val="FF66C4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0" y="-9525"/>
              <a:ext cx="812800" cy="194054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709679" y="6084162"/>
            <a:ext cx="907200" cy="205960"/>
            <a:chOff x="0" y="0"/>
            <a:chExt cx="812800" cy="184529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184529"/>
            </a:xfrm>
            <a:custGeom>
              <a:avLst/>
              <a:gdLst/>
              <a:ahLst/>
              <a:cxnLst/>
              <a:rect r="r" b="b" t="t" l="l"/>
              <a:pathLst>
                <a:path h="184529" w="812800">
                  <a:moveTo>
                    <a:pt x="92264" y="0"/>
                  </a:moveTo>
                  <a:lnTo>
                    <a:pt x="720536" y="0"/>
                  </a:lnTo>
                  <a:cubicBezTo>
                    <a:pt x="745006" y="0"/>
                    <a:pt x="768474" y="9721"/>
                    <a:pt x="785776" y="27024"/>
                  </a:cubicBezTo>
                  <a:cubicBezTo>
                    <a:pt x="803079" y="44326"/>
                    <a:pt x="812800" y="67794"/>
                    <a:pt x="812800" y="92264"/>
                  </a:cubicBezTo>
                  <a:lnTo>
                    <a:pt x="812800" y="92264"/>
                  </a:lnTo>
                  <a:cubicBezTo>
                    <a:pt x="812800" y="116734"/>
                    <a:pt x="803079" y="140202"/>
                    <a:pt x="785776" y="157505"/>
                  </a:cubicBezTo>
                  <a:cubicBezTo>
                    <a:pt x="768474" y="174808"/>
                    <a:pt x="745006" y="184529"/>
                    <a:pt x="720536" y="184529"/>
                  </a:cubicBezTo>
                  <a:lnTo>
                    <a:pt x="92264" y="184529"/>
                  </a:lnTo>
                  <a:cubicBezTo>
                    <a:pt x="67794" y="184529"/>
                    <a:pt x="44326" y="174808"/>
                    <a:pt x="27024" y="157505"/>
                  </a:cubicBezTo>
                  <a:cubicBezTo>
                    <a:pt x="9721" y="140202"/>
                    <a:pt x="0" y="116734"/>
                    <a:pt x="0" y="92264"/>
                  </a:cubicBezTo>
                  <a:lnTo>
                    <a:pt x="0" y="92264"/>
                  </a:lnTo>
                  <a:cubicBezTo>
                    <a:pt x="0" y="67794"/>
                    <a:pt x="9721" y="44326"/>
                    <a:pt x="27024" y="27024"/>
                  </a:cubicBezTo>
                  <a:cubicBezTo>
                    <a:pt x="44326" y="9721"/>
                    <a:pt x="67794" y="0"/>
                    <a:pt x="92264" y="0"/>
                  </a:cubicBezTo>
                  <a:close/>
                </a:path>
              </a:pathLst>
            </a:custGeom>
            <a:solidFill>
              <a:srgbClr val="FF3868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0" y="-9525"/>
              <a:ext cx="812800" cy="194054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712598" y="2902613"/>
            <a:ext cx="907200" cy="205960"/>
            <a:chOff x="0" y="0"/>
            <a:chExt cx="812800" cy="184529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184529"/>
            </a:xfrm>
            <a:custGeom>
              <a:avLst/>
              <a:gdLst/>
              <a:ahLst/>
              <a:cxnLst/>
              <a:rect r="r" b="b" t="t" l="l"/>
              <a:pathLst>
                <a:path h="184529" w="812800">
                  <a:moveTo>
                    <a:pt x="92264" y="0"/>
                  </a:moveTo>
                  <a:lnTo>
                    <a:pt x="720536" y="0"/>
                  </a:lnTo>
                  <a:cubicBezTo>
                    <a:pt x="745006" y="0"/>
                    <a:pt x="768474" y="9721"/>
                    <a:pt x="785776" y="27024"/>
                  </a:cubicBezTo>
                  <a:cubicBezTo>
                    <a:pt x="803079" y="44326"/>
                    <a:pt x="812800" y="67794"/>
                    <a:pt x="812800" y="92264"/>
                  </a:cubicBezTo>
                  <a:lnTo>
                    <a:pt x="812800" y="92264"/>
                  </a:lnTo>
                  <a:cubicBezTo>
                    <a:pt x="812800" y="116734"/>
                    <a:pt x="803079" y="140202"/>
                    <a:pt x="785776" y="157505"/>
                  </a:cubicBezTo>
                  <a:cubicBezTo>
                    <a:pt x="768474" y="174808"/>
                    <a:pt x="745006" y="184529"/>
                    <a:pt x="720536" y="184529"/>
                  </a:cubicBezTo>
                  <a:lnTo>
                    <a:pt x="92264" y="184529"/>
                  </a:lnTo>
                  <a:cubicBezTo>
                    <a:pt x="67794" y="184529"/>
                    <a:pt x="44326" y="174808"/>
                    <a:pt x="27024" y="157505"/>
                  </a:cubicBezTo>
                  <a:cubicBezTo>
                    <a:pt x="9721" y="140202"/>
                    <a:pt x="0" y="116734"/>
                    <a:pt x="0" y="92264"/>
                  </a:cubicBezTo>
                  <a:lnTo>
                    <a:pt x="0" y="92264"/>
                  </a:lnTo>
                  <a:cubicBezTo>
                    <a:pt x="0" y="67794"/>
                    <a:pt x="9721" y="44326"/>
                    <a:pt x="27024" y="27024"/>
                  </a:cubicBezTo>
                  <a:cubicBezTo>
                    <a:pt x="44326" y="9721"/>
                    <a:pt x="67794" y="0"/>
                    <a:pt x="92264" y="0"/>
                  </a:cubicBezTo>
                  <a:close/>
                </a:path>
              </a:pathLst>
            </a:custGeom>
            <a:solidFill>
              <a:srgbClr val="9C38FF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0" y="-9525"/>
              <a:ext cx="812800" cy="194054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709679" y="3889194"/>
            <a:ext cx="907200" cy="205960"/>
            <a:chOff x="0" y="0"/>
            <a:chExt cx="812800" cy="184529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184529"/>
            </a:xfrm>
            <a:custGeom>
              <a:avLst/>
              <a:gdLst/>
              <a:ahLst/>
              <a:cxnLst/>
              <a:rect r="r" b="b" t="t" l="l"/>
              <a:pathLst>
                <a:path h="184529" w="812800">
                  <a:moveTo>
                    <a:pt x="92264" y="0"/>
                  </a:moveTo>
                  <a:lnTo>
                    <a:pt x="720536" y="0"/>
                  </a:lnTo>
                  <a:cubicBezTo>
                    <a:pt x="745006" y="0"/>
                    <a:pt x="768474" y="9721"/>
                    <a:pt x="785776" y="27024"/>
                  </a:cubicBezTo>
                  <a:cubicBezTo>
                    <a:pt x="803079" y="44326"/>
                    <a:pt x="812800" y="67794"/>
                    <a:pt x="812800" y="92264"/>
                  </a:cubicBezTo>
                  <a:lnTo>
                    <a:pt x="812800" y="92264"/>
                  </a:lnTo>
                  <a:cubicBezTo>
                    <a:pt x="812800" y="116734"/>
                    <a:pt x="803079" y="140202"/>
                    <a:pt x="785776" y="157505"/>
                  </a:cubicBezTo>
                  <a:cubicBezTo>
                    <a:pt x="768474" y="174808"/>
                    <a:pt x="745006" y="184529"/>
                    <a:pt x="720536" y="184529"/>
                  </a:cubicBezTo>
                  <a:lnTo>
                    <a:pt x="92264" y="184529"/>
                  </a:lnTo>
                  <a:cubicBezTo>
                    <a:pt x="67794" y="184529"/>
                    <a:pt x="44326" y="174808"/>
                    <a:pt x="27024" y="157505"/>
                  </a:cubicBezTo>
                  <a:cubicBezTo>
                    <a:pt x="9721" y="140202"/>
                    <a:pt x="0" y="116734"/>
                    <a:pt x="0" y="92264"/>
                  </a:cubicBezTo>
                  <a:lnTo>
                    <a:pt x="0" y="92264"/>
                  </a:lnTo>
                  <a:cubicBezTo>
                    <a:pt x="0" y="67794"/>
                    <a:pt x="9721" y="44326"/>
                    <a:pt x="27024" y="27024"/>
                  </a:cubicBezTo>
                  <a:cubicBezTo>
                    <a:pt x="44326" y="9721"/>
                    <a:pt x="67794" y="0"/>
                    <a:pt x="92264" y="0"/>
                  </a:cubicBezTo>
                  <a:close/>
                </a:path>
              </a:pathLst>
            </a:custGeom>
            <a:solidFill>
              <a:srgbClr val="38FFDB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9525"/>
              <a:ext cx="812800" cy="194054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09679" y="5011474"/>
            <a:ext cx="907200" cy="205960"/>
            <a:chOff x="0" y="0"/>
            <a:chExt cx="812800" cy="184529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184529"/>
            </a:xfrm>
            <a:custGeom>
              <a:avLst/>
              <a:gdLst/>
              <a:ahLst/>
              <a:cxnLst/>
              <a:rect r="r" b="b" t="t" l="l"/>
              <a:pathLst>
                <a:path h="184529" w="812800">
                  <a:moveTo>
                    <a:pt x="92264" y="0"/>
                  </a:moveTo>
                  <a:lnTo>
                    <a:pt x="720536" y="0"/>
                  </a:lnTo>
                  <a:cubicBezTo>
                    <a:pt x="745006" y="0"/>
                    <a:pt x="768474" y="9721"/>
                    <a:pt x="785776" y="27024"/>
                  </a:cubicBezTo>
                  <a:cubicBezTo>
                    <a:pt x="803079" y="44326"/>
                    <a:pt x="812800" y="67794"/>
                    <a:pt x="812800" y="92264"/>
                  </a:cubicBezTo>
                  <a:lnTo>
                    <a:pt x="812800" y="92264"/>
                  </a:lnTo>
                  <a:cubicBezTo>
                    <a:pt x="812800" y="116734"/>
                    <a:pt x="803079" y="140202"/>
                    <a:pt x="785776" y="157505"/>
                  </a:cubicBezTo>
                  <a:cubicBezTo>
                    <a:pt x="768474" y="174808"/>
                    <a:pt x="745006" y="184529"/>
                    <a:pt x="720536" y="184529"/>
                  </a:cubicBezTo>
                  <a:lnTo>
                    <a:pt x="92264" y="184529"/>
                  </a:lnTo>
                  <a:cubicBezTo>
                    <a:pt x="67794" y="184529"/>
                    <a:pt x="44326" y="174808"/>
                    <a:pt x="27024" y="157505"/>
                  </a:cubicBezTo>
                  <a:cubicBezTo>
                    <a:pt x="9721" y="140202"/>
                    <a:pt x="0" y="116734"/>
                    <a:pt x="0" y="92264"/>
                  </a:cubicBezTo>
                  <a:lnTo>
                    <a:pt x="0" y="92264"/>
                  </a:lnTo>
                  <a:cubicBezTo>
                    <a:pt x="0" y="67794"/>
                    <a:pt x="9721" y="44326"/>
                    <a:pt x="27024" y="27024"/>
                  </a:cubicBezTo>
                  <a:cubicBezTo>
                    <a:pt x="44326" y="9721"/>
                    <a:pt x="67794" y="0"/>
                    <a:pt x="92264" y="0"/>
                  </a:cubicBezTo>
                  <a:close/>
                </a:path>
              </a:pathLst>
            </a:custGeom>
            <a:solidFill>
              <a:srgbClr val="FFEB38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9525"/>
              <a:ext cx="812800" cy="194054"/>
            </a:xfrm>
            <a:prstGeom prst="rect">
              <a:avLst/>
            </a:prstGeom>
          </p:spPr>
          <p:txBody>
            <a:bodyPr anchor="ctr" rtlCol="false" tIns="20160" lIns="20160" bIns="20160" rIns="20160"/>
            <a:lstStyle/>
            <a:p>
              <a:pPr algn="ctr">
                <a:lnSpc>
                  <a:spcPts val="777"/>
                </a:lnSpc>
              </a:pPr>
            </a:p>
          </p:txBody>
        </p:sp>
      </p:grpSp>
      <p:sp>
        <p:nvSpPr>
          <p:cNvPr name="TextBox 36" id="36"/>
          <p:cNvSpPr txBox="true"/>
          <p:nvPr/>
        </p:nvSpPr>
        <p:spPr>
          <a:xfrm rot="0">
            <a:off x="485289" y="1698967"/>
            <a:ext cx="174221" cy="36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4"/>
              </a:lnSpc>
            </a:pPr>
            <a:r>
              <a:rPr lang="en-US" b="true" sz="2381">
                <a:solidFill>
                  <a:srgbClr val="FF66C4"/>
                </a:solidFill>
                <a:latin typeface="Arimo Bold"/>
                <a:ea typeface="Arimo Bold"/>
                <a:cs typeface="Arimo Bold"/>
                <a:sym typeface="Arimo Bold"/>
              </a:rPr>
              <a:t>1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485289" y="4968906"/>
            <a:ext cx="174221" cy="36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4"/>
              </a:lnSpc>
            </a:pPr>
            <a:r>
              <a:rPr lang="en-US" b="true" sz="2381">
                <a:solidFill>
                  <a:srgbClr val="FFEB38"/>
                </a:solidFill>
                <a:latin typeface="Roboto Bold"/>
                <a:ea typeface="Roboto Bold"/>
                <a:cs typeface="Roboto Bold"/>
                <a:sym typeface="Roboto Bold"/>
              </a:rPr>
              <a:t>4</a:t>
            </a:r>
          </a:p>
        </p:txBody>
      </p:sp>
      <p:sp>
        <p:nvSpPr>
          <p:cNvPr name="AutoShape 38" id="38"/>
          <p:cNvSpPr/>
          <p:nvPr/>
        </p:nvSpPr>
        <p:spPr>
          <a:xfrm flipV="true">
            <a:off x="572400" y="2061091"/>
            <a:ext cx="0" cy="813992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39" id="39"/>
          <p:cNvSpPr/>
          <p:nvPr/>
        </p:nvSpPr>
        <p:spPr>
          <a:xfrm flipV="true">
            <a:off x="572400" y="3283053"/>
            <a:ext cx="0" cy="617251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0" id="40"/>
          <p:cNvSpPr/>
          <p:nvPr/>
        </p:nvSpPr>
        <p:spPr>
          <a:xfrm flipV="true">
            <a:off x="579960" y="4264714"/>
            <a:ext cx="0" cy="617251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41" id="41"/>
          <p:cNvSpPr/>
          <p:nvPr/>
        </p:nvSpPr>
        <p:spPr>
          <a:xfrm flipV="true">
            <a:off x="572400" y="5332920"/>
            <a:ext cx="0" cy="617251"/>
          </a:xfrm>
          <a:prstGeom prst="line">
            <a:avLst/>
          </a:prstGeom>
          <a:ln cap="flat" w="19050">
            <a:solidFill>
              <a:srgbClr val="FFFFFF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Freeform 42" id="42"/>
          <p:cNvSpPr/>
          <p:nvPr/>
        </p:nvSpPr>
        <p:spPr>
          <a:xfrm flipH="false" flipV="false" rot="0">
            <a:off x="-263013" y="-387212"/>
            <a:ext cx="1209600" cy="1209600"/>
          </a:xfrm>
          <a:custGeom>
            <a:avLst/>
            <a:gdLst/>
            <a:ahLst/>
            <a:cxnLst/>
            <a:rect r="r" b="b" t="t" l="l"/>
            <a:pathLst>
              <a:path h="1209600" w="1209600">
                <a:moveTo>
                  <a:pt x="0" y="0"/>
                </a:moveTo>
                <a:lnTo>
                  <a:pt x="1209600" y="0"/>
                </a:lnTo>
                <a:lnTo>
                  <a:pt x="1209600" y="1209600"/>
                </a:lnTo>
                <a:lnTo>
                  <a:pt x="0" y="120960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3" id="43"/>
          <p:cNvSpPr/>
          <p:nvPr/>
        </p:nvSpPr>
        <p:spPr>
          <a:xfrm flipH="false" flipV="false" rot="0">
            <a:off x="2305876" y="-196288"/>
            <a:ext cx="1209600" cy="1101836"/>
          </a:xfrm>
          <a:custGeom>
            <a:avLst/>
            <a:gdLst/>
            <a:ahLst/>
            <a:cxnLst/>
            <a:rect r="r" b="b" t="t" l="l"/>
            <a:pathLst>
              <a:path h="1101836" w="1209600">
                <a:moveTo>
                  <a:pt x="0" y="0"/>
                </a:moveTo>
                <a:lnTo>
                  <a:pt x="1209600" y="0"/>
                </a:lnTo>
                <a:lnTo>
                  <a:pt x="1209600" y="1101836"/>
                </a:lnTo>
                <a:lnTo>
                  <a:pt x="0" y="110183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485289" y="2875083"/>
            <a:ext cx="174221" cy="36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14"/>
              </a:lnSpc>
              <a:spcBef>
                <a:spcPct val="0"/>
              </a:spcBef>
            </a:pPr>
            <a:r>
              <a:rPr lang="en-US" b="true" sz="2381" u="none">
                <a:solidFill>
                  <a:srgbClr val="9C38FF"/>
                </a:solidFill>
                <a:latin typeface="Roboto Bold"/>
                <a:ea typeface="Roboto Bold"/>
                <a:cs typeface="Roboto Bold"/>
                <a:sym typeface="Roboto Bold"/>
              </a:rPr>
              <a:t>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485289" y="6067842"/>
            <a:ext cx="174221" cy="3621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714"/>
              </a:lnSpc>
            </a:pPr>
            <a:r>
              <a:rPr lang="en-US" b="true" sz="2381">
                <a:solidFill>
                  <a:srgbClr val="FF3868"/>
                </a:solidFill>
                <a:latin typeface="Roboto Bold"/>
                <a:ea typeface="Roboto Bold"/>
                <a:cs typeface="Roboto Bold"/>
                <a:sym typeface="Roboto Bold"/>
              </a:rPr>
              <a:t>5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85289" y="3900304"/>
            <a:ext cx="174221" cy="3612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714"/>
              </a:lnSpc>
              <a:spcBef>
                <a:spcPct val="0"/>
              </a:spcBef>
            </a:pPr>
            <a:r>
              <a:rPr lang="en-US" b="true" sz="2381" u="none">
                <a:solidFill>
                  <a:srgbClr val="38FFDB"/>
                </a:solidFill>
                <a:latin typeface="Roboto Bold"/>
                <a:ea typeface="Roboto Bold"/>
                <a:cs typeface="Roboto Bold"/>
                <a:sym typeface="Roboto Bold"/>
              </a:rPr>
              <a:t>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DAGzfNbCYGI</dc:identifier>
  <dcterms:modified xsi:type="dcterms:W3CDTF">2011-08-01T06:04:30Z</dcterms:modified>
  <cp:revision>1</cp:revision>
</cp:coreProperties>
</file>