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70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48BF4-5871-4D52-983B-1BF2035CDBA8}" v="9" dt="2023-10-10T13:29:0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Patchigolla" userId="5c729e4aaacf7efc" providerId="LiveId" clId="{A3348BF4-5871-4D52-983B-1BF2035CDBA8}"/>
    <pc:docChg chg="undo custSel addSld delSld modSld">
      <pc:chgData name="Chaitanya Patchigolla" userId="5c729e4aaacf7efc" providerId="LiveId" clId="{A3348BF4-5871-4D52-983B-1BF2035CDBA8}" dt="2023-10-10T13:32:52.666" v="1681" actId="12"/>
      <pc:docMkLst>
        <pc:docMk/>
      </pc:docMkLst>
      <pc:sldChg chg="addSp delSp modSp mod">
        <pc:chgData name="Chaitanya Patchigolla" userId="5c729e4aaacf7efc" providerId="LiveId" clId="{A3348BF4-5871-4D52-983B-1BF2035CDBA8}" dt="2023-10-10T13:30:03.078" v="1315" actId="1076"/>
        <pc:sldMkLst>
          <pc:docMk/>
          <pc:sldMk cId="191714609" sldId="258"/>
        </pc:sldMkLst>
        <pc:spChg chg="mod">
          <ac:chgData name="Chaitanya Patchigolla" userId="5c729e4aaacf7efc" providerId="LiveId" clId="{A3348BF4-5871-4D52-983B-1BF2035CDBA8}" dt="2023-10-10T13:30:03.078" v="1315" actId="1076"/>
          <ac:spMkLst>
            <pc:docMk/>
            <pc:sldMk cId="191714609" sldId="258"/>
            <ac:spMk id="2" creationId="{9AB2EA78-AEB3-469B-9025-3B17201A457B}"/>
          </ac:spMkLst>
        </pc:spChg>
        <pc:spChg chg="add del mod">
          <ac:chgData name="Chaitanya Patchigolla" userId="5c729e4aaacf7efc" providerId="LiveId" clId="{A3348BF4-5871-4D52-983B-1BF2035CDBA8}" dt="2023-10-10T13:28:44.461" v="1282" actId="478"/>
          <ac:spMkLst>
            <pc:docMk/>
            <pc:sldMk cId="191714609" sldId="258"/>
            <ac:spMk id="3" creationId="{255E1F2F-E259-4EA8-9FFD-3A10AF541859}"/>
          </ac:spMkLst>
        </pc:spChg>
        <pc:spChg chg="add del mod">
          <ac:chgData name="Chaitanya Patchigolla" userId="5c729e4aaacf7efc" providerId="LiveId" clId="{A3348BF4-5871-4D52-983B-1BF2035CDBA8}" dt="2023-10-10T13:25:23.434" v="1071" actId="478"/>
          <ac:spMkLst>
            <pc:docMk/>
            <pc:sldMk cId="191714609" sldId="258"/>
            <ac:spMk id="5" creationId="{3E7CB96D-8331-D5E2-2447-6BFDACC26FFF}"/>
          </ac:spMkLst>
        </pc:spChg>
        <pc:spChg chg="add del mod">
          <ac:chgData name="Chaitanya Patchigolla" userId="5c729e4aaacf7efc" providerId="LiveId" clId="{A3348BF4-5871-4D52-983B-1BF2035CDBA8}" dt="2023-10-10T13:28:52.565" v="1283" actId="478"/>
          <ac:spMkLst>
            <pc:docMk/>
            <pc:sldMk cId="191714609" sldId="258"/>
            <ac:spMk id="7" creationId="{AB642EC2-B1AD-ABE9-5137-A9B6202E1DD7}"/>
          </ac:spMkLst>
        </pc:spChg>
        <pc:spChg chg="add mod">
          <ac:chgData name="Chaitanya Patchigolla" userId="5c729e4aaacf7efc" providerId="LiveId" clId="{A3348BF4-5871-4D52-983B-1BF2035CDBA8}" dt="2023-10-10T13:29:48.167" v="1313" actId="113"/>
          <ac:spMkLst>
            <pc:docMk/>
            <pc:sldMk cId="191714609" sldId="258"/>
            <ac:spMk id="8" creationId="{9ABF809F-E94F-C48B-F228-67FE6C805C98}"/>
          </ac:spMkLst>
        </pc:spChg>
      </pc:sldChg>
      <pc:sldChg chg="modSp mod">
        <pc:chgData name="Chaitanya Patchigolla" userId="5c729e4aaacf7efc" providerId="LiveId" clId="{A3348BF4-5871-4D52-983B-1BF2035CDBA8}" dt="2023-10-10T06:19:22.273" v="198" actId="20577"/>
        <pc:sldMkLst>
          <pc:docMk/>
          <pc:sldMk cId="3591832883" sldId="259"/>
        </pc:sldMkLst>
        <pc:spChg chg="mod">
          <ac:chgData name="Chaitanya Patchigolla" userId="5c729e4aaacf7efc" providerId="LiveId" clId="{A3348BF4-5871-4D52-983B-1BF2035CDBA8}" dt="2023-10-10T06:19:22.273" v="198" actId="20577"/>
          <ac:spMkLst>
            <pc:docMk/>
            <pc:sldMk cId="3591832883" sldId="259"/>
            <ac:spMk id="3" creationId="{BBFE73F5-1976-32F3-6ED8-3775F16076C5}"/>
          </ac:spMkLst>
        </pc:spChg>
      </pc:sldChg>
      <pc:sldChg chg="modSp mod">
        <pc:chgData name="Chaitanya Patchigolla" userId="5c729e4aaacf7efc" providerId="LiveId" clId="{A3348BF4-5871-4D52-983B-1BF2035CDBA8}" dt="2023-10-10T06:27:36.437" v="239" actId="20577"/>
        <pc:sldMkLst>
          <pc:docMk/>
          <pc:sldMk cId="374042101" sldId="260"/>
        </pc:sldMkLst>
        <pc:spChg chg="mod">
          <ac:chgData name="Chaitanya Patchigolla" userId="5c729e4aaacf7efc" providerId="LiveId" clId="{A3348BF4-5871-4D52-983B-1BF2035CDBA8}" dt="2023-10-10T06:26:05.655" v="203" actId="14100"/>
          <ac:spMkLst>
            <pc:docMk/>
            <pc:sldMk cId="374042101" sldId="260"/>
            <ac:spMk id="2" creationId="{E22DA55B-41BB-FB74-3DC5-555707851E19}"/>
          </ac:spMkLst>
        </pc:spChg>
        <pc:spChg chg="mod">
          <ac:chgData name="Chaitanya Patchigolla" userId="5c729e4aaacf7efc" providerId="LiveId" clId="{A3348BF4-5871-4D52-983B-1BF2035CDBA8}" dt="2023-10-10T06:27:36.437" v="239" actId="20577"/>
          <ac:spMkLst>
            <pc:docMk/>
            <pc:sldMk cId="374042101" sldId="260"/>
            <ac:spMk id="3" creationId="{C78BADD7-A8D7-7104-9C00-9A52D538514C}"/>
          </ac:spMkLst>
        </pc:spChg>
      </pc:sldChg>
      <pc:sldChg chg="addSp modSp mod">
        <pc:chgData name="Chaitanya Patchigolla" userId="5c729e4aaacf7efc" providerId="LiveId" clId="{A3348BF4-5871-4D52-983B-1BF2035CDBA8}" dt="2023-10-10T06:38:58.401" v="344" actId="20577"/>
        <pc:sldMkLst>
          <pc:docMk/>
          <pc:sldMk cId="430765479" sldId="261"/>
        </pc:sldMkLst>
        <pc:spChg chg="mod">
          <ac:chgData name="Chaitanya Patchigolla" userId="5c729e4aaacf7efc" providerId="LiveId" clId="{A3348BF4-5871-4D52-983B-1BF2035CDBA8}" dt="2023-10-10T06:36:59.405" v="243" actId="14100"/>
          <ac:spMkLst>
            <pc:docMk/>
            <pc:sldMk cId="430765479" sldId="261"/>
            <ac:spMk id="2" creationId="{9BF29723-E51B-6045-22F5-4D2D6D465E99}"/>
          </ac:spMkLst>
        </pc:spChg>
        <pc:spChg chg="add mod">
          <ac:chgData name="Chaitanya Patchigolla" userId="5c729e4aaacf7efc" providerId="LiveId" clId="{A3348BF4-5871-4D52-983B-1BF2035CDBA8}" dt="2023-10-10T06:38:58.401" v="344" actId="20577"/>
          <ac:spMkLst>
            <pc:docMk/>
            <pc:sldMk cId="430765479" sldId="261"/>
            <ac:spMk id="6" creationId="{C136F7AF-9F0F-5EA7-5F8F-A07D6C9F4ED2}"/>
          </ac:spMkLst>
        </pc:spChg>
        <pc:picChg chg="mod">
          <ac:chgData name="Chaitanya Patchigolla" userId="5c729e4aaacf7efc" providerId="LiveId" clId="{A3348BF4-5871-4D52-983B-1BF2035CDBA8}" dt="2023-10-10T06:37:04.916" v="244" actId="1076"/>
          <ac:picMkLst>
            <pc:docMk/>
            <pc:sldMk cId="430765479" sldId="261"/>
            <ac:picMk id="5" creationId="{22F627D3-3C56-3063-F5E5-F978181276C7}"/>
          </ac:picMkLst>
        </pc:picChg>
      </pc:sldChg>
      <pc:sldChg chg="addSp delSp modSp mod">
        <pc:chgData name="Chaitanya Patchigolla" userId="5c729e4aaacf7efc" providerId="LiveId" clId="{A3348BF4-5871-4D52-983B-1BF2035CDBA8}" dt="2023-10-10T08:47:02.312" v="613" actId="20577"/>
        <pc:sldMkLst>
          <pc:docMk/>
          <pc:sldMk cId="2752493743" sldId="262"/>
        </pc:sldMkLst>
        <pc:spChg chg="mod">
          <ac:chgData name="Chaitanya Patchigolla" userId="5c729e4aaacf7efc" providerId="LiveId" clId="{A3348BF4-5871-4D52-983B-1BF2035CDBA8}" dt="2023-10-10T08:47:02.312" v="613" actId="20577"/>
          <ac:spMkLst>
            <pc:docMk/>
            <pc:sldMk cId="2752493743" sldId="262"/>
            <ac:spMk id="2" creationId="{AAC3C0A1-515A-70A8-3111-5B44A93FBA35}"/>
          </ac:spMkLst>
        </pc:spChg>
        <pc:spChg chg="add del mod">
          <ac:chgData name="Chaitanya Patchigolla" userId="5c729e4aaacf7efc" providerId="LiveId" clId="{A3348BF4-5871-4D52-983B-1BF2035CDBA8}" dt="2023-10-10T06:49:46.037" v="489"/>
          <ac:spMkLst>
            <pc:docMk/>
            <pc:sldMk cId="2752493743" sldId="262"/>
            <ac:spMk id="6" creationId="{F28871F2-C141-6FBD-81B1-6EBE3E20EC72}"/>
          </ac:spMkLst>
        </pc:spChg>
        <pc:spChg chg="add del mod">
          <ac:chgData name="Chaitanya Patchigolla" userId="5c729e4aaacf7efc" providerId="LiveId" clId="{A3348BF4-5871-4D52-983B-1BF2035CDBA8}" dt="2023-10-10T06:50:35.710" v="492"/>
          <ac:spMkLst>
            <pc:docMk/>
            <pc:sldMk cId="2752493743" sldId="262"/>
            <ac:spMk id="7" creationId="{20F3180F-D4F3-448C-8AB1-6EBB6D4D6A94}"/>
          </ac:spMkLst>
        </pc:spChg>
        <pc:spChg chg="add mod">
          <ac:chgData name="Chaitanya Patchigolla" userId="5c729e4aaacf7efc" providerId="LiveId" clId="{A3348BF4-5871-4D52-983B-1BF2035CDBA8}" dt="2023-10-10T06:51:46.435" v="510" actId="313"/>
          <ac:spMkLst>
            <pc:docMk/>
            <pc:sldMk cId="2752493743" sldId="262"/>
            <ac:spMk id="8" creationId="{A3CFD9A4-C66B-8648-BD79-0A9137E6777B}"/>
          </ac:spMkLst>
        </pc:spChg>
        <pc:picChg chg="mod">
          <ac:chgData name="Chaitanya Patchigolla" userId="5c729e4aaacf7efc" providerId="LiveId" clId="{A3348BF4-5871-4D52-983B-1BF2035CDBA8}" dt="2023-10-10T06:45:00.855" v="477" actId="1076"/>
          <ac:picMkLst>
            <pc:docMk/>
            <pc:sldMk cId="2752493743" sldId="262"/>
            <ac:picMk id="5" creationId="{8CAF56FD-1EF3-E37C-8ED0-A1EC6E953067}"/>
          </ac:picMkLst>
        </pc:picChg>
      </pc:sldChg>
      <pc:sldChg chg="addSp modSp mod">
        <pc:chgData name="Chaitanya Patchigolla" userId="5c729e4aaacf7efc" providerId="LiveId" clId="{A3348BF4-5871-4D52-983B-1BF2035CDBA8}" dt="2023-10-10T08:46:29.958" v="605" actId="20577"/>
        <pc:sldMkLst>
          <pc:docMk/>
          <pc:sldMk cId="1547178268" sldId="263"/>
        </pc:sldMkLst>
        <pc:spChg chg="mod">
          <ac:chgData name="Chaitanya Patchigolla" userId="5c729e4aaacf7efc" providerId="LiveId" clId="{A3348BF4-5871-4D52-983B-1BF2035CDBA8}" dt="2023-10-10T08:44:58.875" v="517" actId="255"/>
          <ac:spMkLst>
            <pc:docMk/>
            <pc:sldMk cId="1547178268" sldId="263"/>
            <ac:spMk id="2" creationId="{FE6466EF-9E8E-3FF6-1C25-1627D0CE6273}"/>
          </ac:spMkLst>
        </pc:spChg>
        <pc:spChg chg="add mod">
          <ac:chgData name="Chaitanya Patchigolla" userId="5c729e4aaacf7efc" providerId="LiveId" clId="{A3348BF4-5871-4D52-983B-1BF2035CDBA8}" dt="2023-10-10T08:46:29.958" v="605" actId="20577"/>
          <ac:spMkLst>
            <pc:docMk/>
            <pc:sldMk cId="1547178268" sldId="263"/>
            <ac:spMk id="6" creationId="{AA64C4A7-54A4-9C87-1CE0-AC66EF5D8BBD}"/>
          </ac:spMkLst>
        </pc:spChg>
        <pc:picChg chg="mod">
          <ac:chgData name="Chaitanya Patchigolla" userId="5c729e4aaacf7efc" providerId="LiveId" clId="{A3348BF4-5871-4D52-983B-1BF2035CDBA8}" dt="2023-10-10T08:45:06.463" v="519" actId="14100"/>
          <ac:picMkLst>
            <pc:docMk/>
            <pc:sldMk cId="1547178268" sldId="263"/>
            <ac:picMk id="5" creationId="{1F5DF250-2349-A543-BD6B-E12606F37947}"/>
          </ac:picMkLst>
        </pc:picChg>
      </pc:sldChg>
      <pc:sldChg chg="addSp modSp mod">
        <pc:chgData name="Chaitanya Patchigolla" userId="5c729e4aaacf7efc" providerId="LiveId" clId="{A3348BF4-5871-4D52-983B-1BF2035CDBA8}" dt="2023-10-10T08:49:00.191" v="623" actId="14100"/>
        <pc:sldMkLst>
          <pc:docMk/>
          <pc:sldMk cId="181430236" sldId="264"/>
        </pc:sldMkLst>
        <pc:spChg chg="mod">
          <ac:chgData name="Chaitanya Patchigolla" userId="5c729e4aaacf7efc" providerId="LiveId" clId="{A3348BF4-5871-4D52-983B-1BF2035CDBA8}" dt="2023-10-10T08:48:33.640" v="619" actId="122"/>
          <ac:spMkLst>
            <pc:docMk/>
            <pc:sldMk cId="181430236" sldId="264"/>
            <ac:spMk id="2" creationId="{BE046538-3B55-9476-FC82-361D89829878}"/>
          </ac:spMkLst>
        </pc:spChg>
        <pc:spChg chg="add mod">
          <ac:chgData name="Chaitanya Patchigolla" userId="5c729e4aaacf7efc" providerId="LiveId" clId="{A3348BF4-5871-4D52-983B-1BF2035CDBA8}" dt="2023-10-10T08:49:00.191" v="623" actId="14100"/>
          <ac:spMkLst>
            <pc:docMk/>
            <pc:sldMk cId="181430236" sldId="264"/>
            <ac:spMk id="6" creationId="{4B80FE26-41A2-A73A-939D-F417A3175078}"/>
          </ac:spMkLst>
        </pc:spChg>
        <pc:picChg chg="mod">
          <ac:chgData name="Chaitanya Patchigolla" userId="5c729e4aaacf7efc" providerId="LiveId" clId="{A3348BF4-5871-4D52-983B-1BF2035CDBA8}" dt="2023-10-10T08:48:36.348" v="620" actId="1076"/>
          <ac:picMkLst>
            <pc:docMk/>
            <pc:sldMk cId="181430236" sldId="264"/>
            <ac:picMk id="5" creationId="{5A353762-88C9-65A0-051F-F087728C4145}"/>
          </ac:picMkLst>
        </pc:picChg>
      </pc:sldChg>
      <pc:sldChg chg="modSp mod">
        <pc:chgData name="Chaitanya Patchigolla" userId="5c729e4aaacf7efc" providerId="LiveId" clId="{A3348BF4-5871-4D52-983B-1BF2035CDBA8}" dt="2023-10-10T06:40:18.970" v="451" actId="313"/>
        <pc:sldMkLst>
          <pc:docMk/>
          <pc:sldMk cId="2405734104" sldId="265"/>
        </pc:sldMkLst>
        <pc:spChg chg="mod">
          <ac:chgData name="Chaitanya Patchigolla" userId="5c729e4aaacf7efc" providerId="LiveId" clId="{A3348BF4-5871-4D52-983B-1BF2035CDBA8}" dt="2023-10-10T06:40:18.970" v="451" actId="313"/>
          <ac:spMkLst>
            <pc:docMk/>
            <pc:sldMk cId="2405734104" sldId="265"/>
            <ac:spMk id="2" creationId="{4CA6B0EA-9FB6-F915-5993-A6A41CAB778C}"/>
          </ac:spMkLst>
        </pc:spChg>
      </pc:sldChg>
      <pc:sldChg chg="modSp mod">
        <pc:chgData name="Chaitanya Patchigolla" userId="5c729e4aaacf7efc" providerId="LiveId" clId="{A3348BF4-5871-4D52-983B-1BF2035CDBA8}" dt="2023-10-10T08:49:26.854" v="666" actId="20577"/>
        <pc:sldMkLst>
          <pc:docMk/>
          <pc:sldMk cId="3998925230" sldId="266"/>
        </pc:sldMkLst>
        <pc:spChg chg="mod">
          <ac:chgData name="Chaitanya Patchigolla" userId="5c729e4aaacf7efc" providerId="LiveId" clId="{A3348BF4-5871-4D52-983B-1BF2035CDBA8}" dt="2023-10-10T08:49:26.854" v="666" actId="20577"/>
          <ac:spMkLst>
            <pc:docMk/>
            <pc:sldMk cId="3998925230" sldId="266"/>
            <ac:spMk id="2" creationId="{9609DC87-1CE6-E0BC-6C7A-6A0DEAEA397B}"/>
          </ac:spMkLst>
        </pc:spChg>
      </pc:sldChg>
      <pc:sldChg chg="addSp modSp mod">
        <pc:chgData name="Chaitanya Patchigolla" userId="5c729e4aaacf7efc" providerId="LiveId" clId="{A3348BF4-5871-4D52-983B-1BF2035CDBA8}" dt="2023-10-10T13:20:14.877" v="1019" actId="14100"/>
        <pc:sldMkLst>
          <pc:docMk/>
          <pc:sldMk cId="504807595" sldId="267"/>
        </pc:sldMkLst>
        <pc:spChg chg="mod">
          <ac:chgData name="Chaitanya Patchigolla" userId="5c729e4aaacf7efc" providerId="LiveId" clId="{A3348BF4-5871-4D52-983B-1BF2035CDBA8}" dt="2023-10-10T13:18:54.708" v="955" actId="1076"/>
          <ac:spMkLst>
            <pc:docMk/>
            <pc:sldMk cId="504807595" sldId="267"/>
            <ac:spMk id="2" creationId="{851D20CC-D762-6303-AE69-7B34D88785F4}"/>
          </ac:spMkLst>
        </pc:spChg>
        <pc:spChg chg="add mod">
          <ac:chgData name="Chaitanya Patchigolla" userId="5c729e4aaacf7efc" providerId="LiveId" clId="{A3348BF4-5871-4D52-983B-1BF2035CDBA8}" dt="2023-10-10T13:20:14.877" v="1019" actId="14100"/>
          <ac:spMkLst>
            <pc:docMk/>
            <pc:sldMk cId="504807595" sldId="267"/>
            <ac:spMk id="6" creationId="{2921F452-8F61-9BDD-9E51-A39A427CFAB1}"/>
          </ac:spMkLst>
        </pc:spChg>
        <pc:picChg chg="mod">
          <ac:chgData name="Chaitanya Patchigolla" userId="5c729e4aaacf7efc" providerId="LiveId" clId="{A3348BF4-5871-4D52-983B-1BF2035CDBA8}" dt="2023-10-10T13:18:28.593" v="951" actId="14100"/>
          <ac:picMkLst>
            <pc:docMk/>
            <pc:sldMk cId="504807595" sldId="267"/>
            <ac:picMk id="5" creationId="{8678CC84-BE43-2AEF-748F-83040AAD5557}"/>
          </ac:picMkLst>
        </pc:picChg>
      </pc:sldChg>
      <pc:sldChg chg="modSp mod">
        <pc:chgData name="Chaitanya Patchigolla" userId="5c729e4aaacf7efc" providerId="LiveId" clId="{A3348BF4-5871-4D52-983B-1BF2035CDBA8}" dt="2023-10-10T13:20:40.900" v="1020" actId="1076"/>
        <pc:sldMkLst>
          <pc:docMk/>
          <pc:sldMk cId="3189162607" sldId="268"/>
        </pc:sldMkLst>
        <pc:spChg chg="mod">
          <ac:chgData name="Chaitanya Patchigolla" userId="5c729e4aaacf7efc" providerId="LiveId" clId="{A3348BF4-5871-4D52-983B-1BF2035CDBA8}" dt="2023-10-10T08:51:29.693" v="746" actId="1076"/>
          <ac:spMkLst>
            <pc:docMk/>
            <pc:sldMk cId="3189162607" sldId="268"/>
            <ac:spMk id="2" creationId="{59CFFA09-22B9-4CAC-4C9A-D3D51B51AC21}"/>
          </ac:spMkLst>
        </pc:spChg>
        <pc:picChg chg="mod">
          <ac:chgData name="Chaitanya Patchigolla" userId="5c729e4aaacf7efc" providerId="LiveId" clId="{A3348BF4-5871-4D52-983B-1BF2035CDBA8}" dt="2023-10-10T13:20:40.900" v="1020" actId="1076"/>
          <ac:picMkLst>
            <pc:docMk/>
            <pc:sldMk cId="3189162607" sldId="268"/>
            <ac:picMk id="5" creationId="{E58F86CC-EF10-47CA-2CCD-5E9C4529E55A}"/>
          </ac:picMkLst>
        </pc:picChg>
      </pc:sldChg>
      <pc:sldChg chg="addSp modSp mod">
        <pc:chgData name="Chaitanya Patchigolla" userId="5c729e4aaacf7efc" providerId="LiveId" clId="{A3348BF4-5871-4D52-983B-1BF2035CDBA8}" dt="2023-10-10T08:54:10.350" v="950" actId="20577"/>
        <pc:sldMkLst>
          <pc:docMk/>
          <pc:sldMk cId="2229835640" sldId="269"/>
        </pc:sldMkLst>
        <pc:spChg chg="mod">
          <ac:chgData name="Chaitanya Patchigolla" userId="5c729e4aaacf7efc" providerId="LiveId" clId="{A3348BF4-5871-4D52-983B-1BF2035CDBA8}" dt="2023-10-10T08:54:10.350" v="950" actId="20577"/>
          <ac:spMkLst>
            <pc:docMk/>
            <pc:sldMk cId="2229835640" sldId="269"/>
            <ac:spMk id="2" creationId="{8E4713B7-81D0-A7B5-8059-1D3E4A826632}"/>
          </ac:spMkLst>
        </pc:spChg>
        <pc:spChg chg="add mod">
          <ac:chgData name="Chaitanya Patchigolla" userId="5c729e4aaacf7efc" providerId="LiveId" clId="{A3348BF4-5871-4D52-983B-1BF2035CDBA8}" dt="2023-10-10T08:53:41.332" v="898" actId="20577"/>
          <ac:spMkLst>
            <pc:docMk/>
            <pc:sldMk cId="2229835640" sldId="269"/>
            <ac:spMk id="6" creationId="{59C3EB2A-056F-C4E4-424F-988FACF8D73C}"/>
          </ac:spMkLst>
        </pc:spChg>
        <pc:picChg chg="mod">
          <ac:chgData name="Chaitanya Patchigolla" userId="5c729e4aaacf7efc" providerId="LiveId" clId="{A3348BF4-5871-4D52-983B-1BF2035CDBA8}" dt="2023-10-10T08:51:54.747" v="752" actId="14100"/>
          <ac:picMkLst>
            <pc:docMk/>
            <pc:sldMk cId="2229835640" sldId="269"/>
            <ac:picMk id="5" creationId="{EAF39830-4703-25C3-6F64-F1B73EF5E627}"/>
          </ac:picMkLst>
        </pc:picChg>
      </pc:sldChg>
      <pc:sldChg chg="new del">
        <pc:chgData name="Chaitanya Patchigolla" userId="5c729e4aaacf7efc" providerId="LiveId" clId="{A3348BF4-5871-4D52-983B-1BF2035CDBA8}" dt="2023-10-10T13:28:02.036" v="1214" actId="680"/>
        <pc:sldMkLst>
          <pc:docMk/>
          <pc:sldMk cId="1509049051" sldId="270"/>
        </pc:sldMkLst>
      </pc:sldChg>
      <pc:sldChg chg="modSp new mod">
        <pc:chgData name="Chaitanya Patchigolla" userId="5c729e4aaacf7efc" providerId="LiveId" clId="{A3348BF4-5871-4D52-983B-1BF2035CDBA8}" dt="2023-10-10T13:32:52.666" v="1681" actId="12"/>
        <pc:sldMkLst>
          <pc:docMk/>
          <pc:sldMk cId="2625652546" sldId="270"/>
        </pc:sldMkLst>
        <pc:spChg chg="mod">
          <ac:chgData name="Chaitanya Patchigolla" userId="5c729e4aaacf7efc" providerId="LiveId" clId="{A3348BF4-5871-4D52-983B-1BF2035CDBA8}" dt="2023-10-10T13:31:51.406" v="1572" actId="20577"/>
          <ac:spMkLst>
            <pc:docMk/>
            <pc:sldMk cId="2625652546" sldId="270"/>
            <ac:spMk id="2" creationId="{B8E12A10-2E9F-E761-4702-4C148146EFA0}"/>
          </ac:spMkLst>
        </pc:spChg>
        <pc:spChg chg="mod">
          <ac:chgData name="Chaitanya Patchigolla" userId="5c729e4aaacf7efc" providerId="LiveId" clId="{A3348BF4-5871-4D52-983B-1BF2035CDBA8}" dt="2023-10-10T13:32:52.666" v="1681" actId="12"/>
          <ac:spMkLst>
            <pc:docMk/>
            <pc:sldMk cId="2625652546" sldId="270"/>
            <ac:spMk id="3" creationId="{A53D9227-0D21-2AF4-43AF-1EB3D5AEB4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Chaitanya Patchigolla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ARUNPRASAD SRIDHARAN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538-3B55-9476-FC82-361D8982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4563"/>
            <a:ext cx="10058400" cy="6736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Assessing Default Risk Factors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53762-88C9-65A0-051F-F087728C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9" y="1295720"/>
            <a:ext cx="10058400" cy="2903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0FE26-41A2-A73A-939D-F417A3175078}"/>
              </a:ext>
            </a:extLst>
          </p:cNvPr>
          <p:cNvSpPr txBox="1"/>
          <p:nvPr/>
        </p:nvSpPr>
        <p:spPr>
          <a:xfrm>
            <a:off x="1278295" y="4683967"/>
            <a:ext cx="993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with a history of derogatory credit incidents or a public record of bankruptcies are at a heightened risk of loan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DC87-1CE6-E0BC-6C7A-6A0DEAEA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Public Record of Bankruptcies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18FCA-D980-B552-3330-99F6E858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314231"/>
            <a:ext cx="10058400" cy="1348725"/>
          </a:xfrm>
        </p:spPr>
      </p:pic>
    </p:spTree>
    <p:extLst>
      <p:ext uri="{BB962C8B-B14F-4D97-AF65-F5344CB8AC3E}">
        <p14:creationId xmlns:p14="http://schemas.microsoft.com/office/powerpoint/2010/main" val="399892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0CC-D762-6303-AE69-7B34D887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20" y="400697"/>
            <a:ext cx="2352285" cy="1234026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Multi 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8CC84-BE43-2AEF-748F-83040AAD5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4" y="120779"/>
            <a:ext cx="9067216" cy="5785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1F452-8F61-9BDD-9E51-A39A427CFAB1}"/>
              </a:ext>
            </a:extLst>
          </p:cNvPr>
          <p:cNvSpPr txBox="1"/>
          <p:nvPr/>
        </p:nvSpPr>
        <p:spPr>
          <a:xfrm>
            <a:off x="326572" y="2481943"/>
            <a:ext cx="250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 graph between Grade Vs Sub-Grade Vs Count (Aggregation)</a:t>
            </a:r>
          </a:p>
        </p:txBody>
      </p:sp>
    </p:spTree>
    <p:extLst>
      <p:ext uri="{BB962C8B-B14F-4D97-AF65-F5344CB8AC3E}">
        <p14:creationId xmlns:p14="http://schemas.microsoft.com/office/powerpoint/2010/main" val="5048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A09-22B9-4CAC-4C9A-D3D51B51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7859"/>
            <a:ext cx="4725022" cy="702409"/>
          </a:xfrm>
        </p:spPr>
        <p:txBody>
          <a:bodyPr>
            <a:noAutofit/>
          </a:bodyPr>
          <a:lstStyle/>
          <a:p>
            <a:r>
              <a:rPr lang="en-IN" sz="3200" dirty="0"/>
              <a:t>Heatmap of Grade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F86CC-EF10-47CA-2CCD-5E9C4529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1" y="99068"/>
            <a:ext cx="5999584" cy="6211073"/>
          </a:xfrm>
        </p:spPr>
      </p:pic>
    </p:spTree>
    <p:extLst>
      <p:ext uri="{BB962C8B-B14F-4D97-AF65-F5344CB8AC3E}">
        <p14:creationId xmlns:p14="http://schemas.microsoft.com/office/powerpoint/2010/main" val="318916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13B7-81D0-A7B5-8059-1D3E4A82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8457"/>
            <a:ext cx="4202508" cy="1018903"/>
          </a:xfrm>
        </p:spPr>
        <p:txBody>
          <a:bodyPr>
            <a:noAutofit/>
          </a:bodyPr>
          <a:lstStyle/>
          <a:p>
            <a:r>
              <a:rPr lang="en-IN" sz="3200" dirty="0"/>
              <a:t>Multi variate analysis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39830-4703-25C3-6F64-F1B73EF5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0" y="802433"/>
            <a:ext cx="7335542" cy="5514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3EB2A-056F-C4E4-424F-988FACF8D73C}"/>
              </a:ext>
            </a:extLst>
          </p:cNvPr>
          <p:cNvSpPr txBox="1"/>
          <p:nvPr/>
        </p:nvSpPr>
        <p:spPr>
          <a:xfrm>
            <a:off x="401215" y="2799182"/>
            <a:ext cx="406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Scater</a:t>
            </a:r>
            <a:r>
              <a:rPr lang="en-IN" sz="1800" dirty="0"/>
              <a:t> plot for </a:t>
            </a:r>
            <a:br>
              <a:rPr lang="en-IN" sz="1800" dirty="0"/>
            </a:br>
            <a:r>
              <a:rPr lang="en-IN" sz="1800" dirty="0" err="1"/>
              <a:t>int_rate</a:t>
            </a:r>
            <a:r>
              <a:rPr lang="en-IN" sz="1800" dirty="0"/>
              <a:t> vs </a:t>
            </a:r>
            <a:r>
              <a:rPr lang="en-IN" sz="1800" dirty="0" err="1"/>
              <a:t>loan_amount</a:t>
            </a:r>
            <a:r>
              <a:rPr lang="en-IN" sz="1800" dirty="0"/>
              <a:t> vs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the grade. Higher the interest rate</a:t>
            </a:r>
          </a:p>
        </p:txBody>
      </p:sp>
    </p:spTree>
    <p:extLst>
      <p:ext uri="{BB962C8B-B14F-4D97-AF65-F5344CB8AC3E}">
        <p14:creationId xmlns:p14="http://schemas.microsoft.com/office/powerpoint/2010/main" val="22298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521" y="1310617"/>
            <a:ext cx="10058400" cy="3205259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Unlocking Data For Informed Lending Analysis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809F-E94F-C48B-F228-67FE6C805C98}"/>
              </a:ext>
            </a:extLst>
          </p:cNvPr>
          <p:cNvSpPr txBox="1"/>
          <p:nvPr/>
        </p:nvSpPr>
        <p:spPr>
          <a:xfrm>
            <a:off x="3332021" y="270588"/>
            <a:ext cx="6546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i="1" u="sng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2A10-2E9F-E761-4702-4C14814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9227-0D21-2AF4-43AF-1EB3D5AE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Data preprocessing Summary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Lots of Data cleaning activities done which can be seen in </a:t>
            </a:r>
            <a:r>
              <a:rPr lang="en-US" sz="1800" i="1" dirty="0" err="1">
                <a:solidFill>
                  <a:schemeClr val="tx1"/>
                </a:solidFill>
              </a:rPr>
              <a:t>ipython</a:t>
            </a:r>
            <a:r>
              <a:rPr lang="en-US" sz="1800" i="1" dirty="0">
                <a:solidFill>
                  <a:schemeClr val="tx1"/>
                </a:solidFill>
              </a:rPr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Univariate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Segmented Univariate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Multivariate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Analysis done on multiple variables explained in the presentation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Segmented Univariate Analysis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Multivariate and Bivariate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1A3-DF81-0D12-20FF-ABCCBF20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Data Preprocessing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73F5-1976-32F3-6ED8-3775F16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9005"/>
            <a:ext cx="10058400" cy="47400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Identified Data Issues: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54 fully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n.a.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null columns dropped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9 duplicate columns dropped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10 irrelevant columns dropped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Imputation: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Imputed missing values in 5 columns meaningfully.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i.e.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mths_since_last_delinq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emp_length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pub_rec_bankruptcies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mths_since_last_record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revol_util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Transformation: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Replaced and transformed values in few columns by changing type from object to int64 / float64</a:t>
            </a:r>
          </a:p>
          <a:p>
            <a:pPr marL="982980" lvl="2" indent="-342900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Removed ‘months’ keyword for all values in ‘term’ column and converted to int64</a:t>
            </a:r>
          </a:p>
          <a:p>
            <a:pPr marL="982980" lvl="2" indent="-342900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Removed ‘%’ keyword for all values in ‘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int_rate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’ and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‘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revol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_util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’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columns and converted type to float64</a:t>
            </a:r>
          </a:p>
          <a:p>
            <a:pPr marL="982980" lvl="2" indent="-342900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‘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emp_length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’ is converted from object type to float64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918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A55B-41BB-FB74-3DC5-55570785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00883" cy="1094327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ADD7-A8D7-7104-9C00-9A52D538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54359"/>
            <a:ext cx="5107669" cy="4814733"/>
          </a:xfrm>
        </p:spPr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"Higher Loan Amounts Lead to Increasing Charge-Offs”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In 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oans exceeding $30,000 -&gt; ~24.5% of borrowers default (among both Charged Off and Fully Paid categories).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24CB5-179F-0E87-94E0-2B5A7E32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9" y="527179"/>
            <a:ext cx="5706100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9723-E51B-6045-22F5-4D2D6D46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71463" cy="1450757"/>
          </a:xfrm>
        </p:spPr>
        <p:txBody>
          <a:bodyPr>
            <a:normAutofit/>
          </a:bodyPr>
          <a:lstStyle/>
          <a:p>
            <a:r>
              <a:rPr lang="en-US" sz="3200" dirty="0"/>
              <a:t>Significant Charge-Off Rates in Grade F and G Loans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627D3-3C56-3063-F5E5-F97818127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1" y="2005563"/>
            <a:ext cx="7924021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6F7AF-9F0F-5EA7-5F8F-A07D6C9F4ED2}"/>
              </a:ext>
            </a:extLst>
          </p:cNvPr>
          <p:cNvSpPr txBox="1"/>
          <p:nvPr/>
        </p:nvSpPr>
        <p:spPr>
          <a:xfrm>
            <a:off x="873344" y="2174033"/>
            <a:ext cx="312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the grade alphabetically, higher the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Notably, F5 subgroup stands out with a striking 50% charge-off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76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B0EA-9FB6-F915-5993-A6A41CA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Bar graph depicting “Defaulters distribution by Sub-Grade”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CD283-A564-4154-2069-9497B28A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67" y="2108200"/>
            <a:ext cx="7794591" cy="3760788"/>
          </a:xfrm>
        </p:spPr>
      </p:pic>
    </p:spTree>
    <p:extLst>
      <p:ext uri="{BB962C8B-B14F-4D97-AF65-F5344CB8AC3E}">
        <p14:creationId xmlns:p14="http://schemas.microsoft.com/office/powerpoint/2010/main" val="240573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C0A1-515A-70A8-3111-5B44A93F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9053"/>
            <a:ext cx="10058400" cy="571033"/>
          </a:xfrm>
        </p:spPr>
        <p:txBody>
          <a:bodyPr>
            <a:noAutofit/>
          </a:bodyPr>
          <a:lstStyle/>
          <a:p>
            <a:r>
              <a:rPr lang="en-US" sz="3200" dirty="0"/>
              <a:t>Marriage loan is safest. Small Business Loans are risky.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F56FD-1EF3-E37C-8ED0-A1EC6E95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8159"/>
            <a:ext cx="5632774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FD9A4-C66B-8648-BD79-0A9137E6777B}"/>
              </a:ext>
            </a:extLst>
          </p:cNvPr>
          <p:cNvSpPr txBox="1"/>
          <p:nvPr/>
        </p:nvSpPr>
        <p:spPr>
          <a:xfrm>
            <a:off x="1066800" y="2491273"/>
            <a:ext cx="5110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“Small Business” Loans exhibit the highest charge-off rate, Warranting a closer look at their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“Marriage” Loans are the most secure, suggesting the potential for rate adjustments elsewhere."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4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6EF-9E8E-3FF6-1C25-1627D0CE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5564"/>
            <a:ext cx="10058400" cy="1046895"/>
          </a:xfrm>
        </p:spPr>
        <p:txBody>
          <a:bodyPr>
            <a:noAutofit/>
          </a:bodyPr>
          <a:lstStyle/>
          <a:p>
            <a:r>
              <a:rPr lang="en-US" sz="3200" dirty="0"/>
              <a:t>Exploring Interest Rate Influence on Loan Repayment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DF250-2349-A543-BD6B-E12606F3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71" y="1093547"/>
            <a:ext cx="5752189" cy="48593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4C4A7-54A4-9C87-1CE0-AC66EF5D8BBD}"/>
              </a:ext>
            </a:extLst>
          </p:cNvPr>
          <p:cNvSpPr txBox="1"/>
          <p:nvPr/>
        </p:nvSpPr>
        <p:spPr>
          <a:xfrm>
            <a:off x="382555" y="2444620"/>
            <a:ext cx="5489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of Charged Off loans and Fully Paid loans provide many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Loans featuring interest rates less than 11.26% demonstrate a notably elevated likelihood of achieving full repayment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17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{464A8EE2-953A-42EF-821E-D5E37AAB0F24}tf56160789_win32</Template>
  <TotalTime>3029</TotalTime>
  <Words>437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Söhne</vt:lpstr>
      <vt:lpstr>Custom</vt:lpstr>
      <vt:lpstr>Lending Club Case Study</vt:lpstr>
      <vt:lpstr>Unlocking Data For Informed Lending Analysis </vt:lpstr>
      <vt:lpstr>Tasks Done</vt:lpstr>
      <vt:lpstr>Data Preprocessing Summary</vt:lpstr>
      <vt:lpstr>Univariate analysis</vt:lpstr>
      <vt:lpstr>Significant Charge-Off Rates in Grade F and G Loans</vt:lpstr>
      <vt:lpstr>Bar graph depicting “Defaulters distribution by Sub-Grade”</vt:lpstr>
      <vt:lpstr>Marriage loan is safest. Small Business Loans are risky. </vt:lpstr>
      <vt:lpstr>Exploring Interest Rate Influence on Loan Repayment</vt:lpstr>
      <vt:lpstr>Assessing Default Risk Factors</vt:lpstr>
      <vt:lpstr>Public Record of Bankruptcies distribution</vt:lpstr>
      <vt:lpstr>Multi variate Analysis</vt:lpstr>
      <vt:lpstr>Heatmap of Grade Vs Purpose</vt:lpstr>
      <vt:lpstr>Multi variate analysis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Chaitanya Patchigolla</dc:creator>
  <cp:lastModifiedBy>Chaitanya Patchigolla</cp:lastModifiedBy>
  <cp:revision>1</cp:revision>
  <dcterms:created xsi:type="dcterms:W3CDTF">2023-10-08T11:03:37Z</dcterms:created>
  <dcterms:modified xsi:type="dcterms:W3CDTF">2023-10-10T13:32:54Z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