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5" r:id="rId3"/>
    <p:sldId id="257" r:id="rId4"/>
    <p:sldId id="261" r:id="rId5"/>
    <p:sldId id="264" r:id="rId6"/>
    <p:sldId id="259" r:id="rId7"/>
    <p:sldId id="260" r:id="rId8"/>
    <p:sldId id="277" r:id="rId9"/>
    <p:sldId id="268" r:id="rId10"/>
    <p:sldId id="266" r:id="rId11"/>
    <p:sldId id="267" r:id="rId12"/>
    <p:sldId id="269" r:id="rId13"/>
    <p:sldId id="274" r:id="rId14"/>
    <p:sldId id="271" r:id="rId15"/>
    <p:sldId id="270" r:id="rId16"/>
    <p:sldId id="272" r:id="rId17"/>
    <p:sldId id="278" r:id="rId18"/>
    <p:sldId id="276" r:id="rId19"/>
    <p:sldId id="273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>
        <p:scale>
          <a:sx n="76" d="100"/>
          <a:sy n="76" d="100"/>
        </p:scale>
        <p:origin x="-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B9A2B5-A755-4901-90FC-92AFE749FB9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id/How-to-Code-a-Basic-Program-in-Netbeans/" TargetMode="External"/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COLLEGE VOTING SYSTEM</a:t>
            </a:r>
            <a:br>
              <a:rPr lang="en-US" sz="4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5035296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: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YOGITHA-160117737030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ARUN RAJ-160117737034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Admin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591691" cy="4982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4256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ndidateInfo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362200" y="1600200"/>
            <a:ext cx="4067175" cy="4419600"/>
          </a:xfrm>
        </p:spPr>
      </p:pic>
    </p:spTree>
    <p:extLst>
      <p:ext uri="{BB962C8B-B14F-4D97-AF65-F5344CB8AC3E}">
        <p14:creationId xmlns:p14="http://schemas.microsoft.com/office/powerpoint/2010/main" xmlns="" val="9770157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ndidateDetail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1600200"/>
            <a:ext cx="3829585" cy="4343399"/>
          </a:xfrm>
        </p:spPr>
      </p:pic>
    </p:spTree>
    <p:extLst>
      <p:ext uri="{BB962C8B-B14F-4D97-AF65-F5344CB8AC3E}">
        <p14:creationId xmlns:p14="http://schemas.microsoft.com/office/powerpoint/2010/main" xmlns="" val="2290358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3943901" cy="4591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VoterLogi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4534512" cy="4906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oterLogi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90497" y="1676400"/>
            <a:ext cx="3801006" cy="4261115"/>
          </a:xfrm>
        </p:spPr>
      </p:pic>
    </p:spTree>
    <p:extLst>
      <p:ext uri="{BB962C8B-B14F-4D97-AF65-F5344CB8AC3E}">
        <p14:creationId xmlns:p14="http://schemas.microsoft.com/office/powerpoint/2010/main" xmlns="" val="50941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oteNo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286" y="1447800"/>
            <a:ext cx="3953427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fi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8674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ms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39624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Result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90600"/>
            <a:ext cx="41910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&amp; Problem Statement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Outputs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and Future scope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designed such a way that an individual is not allowed to vote more than once.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 this project is completely secured.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authorized person can update the Candidate information.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Making voting online.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Converting into app using Android studio.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THE COMPLETE REFERENCE, Herbert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Schildt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https://www.google.co.in/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https://www.instructables.com/id/How-to-Code-a-Basic-Program-in-Netbeans/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Voting System is which maintains records of the participants, candidates. </a:t>
            </a:r>
          </a:p>
          <a:p>
            <a:pPr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designed for voting purpose which saves lot of time and counting is done within a single click.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can be used by any college/school/company to make voting computerized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simple and secure method that helps to know voting results in short period of time.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proceed our project with the assumption that, every candidate has their own unique login id’s and passwords.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01000" cy="68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MOTIVATION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&amp; PROBLEM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 voting system the time consumed for voting and counting the results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does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give an instant poll result.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very hard to track who voted and who didn’t.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technical world it is essential to save time.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gives the instant results of the poll, and track the voter voted or not.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voting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4582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is developed using the software 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 Beans IDE 8.2.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consists of 7 jFrames. They  are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1.Main 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2.Admin 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3.Candidate Info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4.Candidate Details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5.Voter 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6.Vote Now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a person casts his/her vote, with proper authentication the re-voting will be prohibited.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type of  voting provides security and no proxy voting can be done.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5715000" cy="120091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OUTPUT SCREENS: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Login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mainLogi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28576" y="1879298"/>
            <a:ext cx="3924848" cy="4315428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Logi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0" y="1447800"/>
            <a:ext cx="3962953" cy="4344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Admin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4686954" cy="5134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6927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667</TotalTime>
  <Words>273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COLLEGE VOTING SYSTEM  </vt:lpstr>
      <vt:lpstr>CONTENTS</vt:lpstr>
      <vt:lpstr>INTRODUCTION</vt:lpstr>
      <vt:lpstr>MOTIVATION &amp; PROBLEM STATEMENTS</vt:lpstr>
      <vt:lpstr>EXISTING SYSTEM:</vt:lpstr>
      <vt:lpstr>Slide 6</vt:lpstr>
      <vt:lpstr>OUTPUT SCREENS:        Main Login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CONCLUSION 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pc</dc:creator>
  <cp:lastModifiedBy>user</cp:lastModifiedBy>
  <cp:revision>74</cp:revision>
  <dcterms:created xsi:type="dcterms:W3CDTF">2018-09-05T16:00:14Z</dcterms:created>
  <dcterms:modified xsi:type="dcterms:W3CDTF">2019-03-16T07:46:47Z</dcterms:modified>
</cp:coreProperties>
</file>