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5" r:id="rId3"/>
    <p:sldId id="257" r:id="rId4"/>
    <p:sldId id="261" r:id="rId5"/>
    <p:sldId id="264" r:id="rId6"/>
    <p:sldId id="259" r:id="rId7"/>
    <p:sldId id="260" r:id="rId8"/>
    <p:sldId id="268" r:id="rId9"/>
    <p:sldId id="266" r:id="rId10"/>
    <p:sldId id="267" r:id="rId11"/>
    <p:sldId id="269" r:id="rId12"/>
    <p:sldId id="270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60"/>
  </p:normalViewPr>
  <p:slideViewPr>
    <p:cSldViewPr>
      <p:cViewPr>
        <p:scale>
          <a:sx n="76" d="100"/>
          <a:sy n="76" d="100"/>
        </p:scale>
        <p:origin x="-1224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A2B5-A755-4901-90FC-92AFE749FB96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8559-B9D0-49C8-B445-E18E5E70D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A2B5-A755-4901-90FC-92AFE749FB96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8559-B9D0-49C8-B445-E18E5E70D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A2B5-A755-4901-90FC-92AFE749FB96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8559-B9D0-49C8-B445-E18E5E70D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A2B5-A755-4901-90FC-92AFE749FB96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8559-B9D0-49C8-B445-E18E5E70D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A2B5-A755-4901-90FC-92AFE749FB96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8559-B9D0-49C8-B445-E18E5E70D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A2B5-A755-4901-90FC-92AFE749FB96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8559-B9D0-49C8-B445-E18E5E70D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A2B5-A755-4901-90FC-92AFE749FB96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8559-B9D0-49C8-B445-E18E5E70D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A2B5-A755-4901-90FC-92AFE749FB96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8559-B9D0-49C8-B445-E18E5E70D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A2B5-A755-4901-90FC-92AFE749FB96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8559-B9D0-49C8-B445-E18E5E70D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A2B5-A755-4901-90FC-92AFE749FB96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8559-B9D0-49C8-B445-E18E5E70D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A2B5-A755-4901-90FC-92AFE749FB96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8C08559-B9D0-49C8-B445-E18E5E70D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4B9A2B5-A755-4901-90FC-92AFE749FB96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8C08559-B9D0-49C8-B445-E18E5E70DD9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MOVIE</a:t>
            </a:r>
            <a:r>
              <a:rPr lang="en-US" sz="4800" dirty="0" smtClean="0">
                <a:solidFill>
                  <a:schemeClr val="tx1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TICKET BOOKING SYSTEM</a:t>
            </a:r>
            <a:endParaRPr lang="en-US" sz="4800" dirty="0">
              <a:solidFill>
                <a:schemeClr val="tx1"/>
              </a:solidFill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5200" y="4495800"/>
            <a:ext cx="5035296" cy="1752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 :</a:t>
            </a:r>
          </a:p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YOGITHA-160117737030</a:t>
            </a:r>
          </a:p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ARUN RAJ-160117737034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5" t="23610" r="58596" b="5255"/>
          <a:stretch/>
        </p:blipFill>
        <p:spPr>
          <a:xfrm>
            <a:off x="1600200" y="838200"/>
            <a:ext cx="6248400" cy="5715907"/>
          </a:xfrm>
        </p:spPr>
      </p:pic>
    </p:spTree>
    <p:extLst>
      <p:ext uri="{BB962C8B-B14F-4D97-AF65-F5344CB8AC3E}">
        <p14:creationId xmlns:p14="http://schemas.microsoft.com/office/powerpoint/2010/main" val="977015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17" r="85961" b="69965"/>
          <a:stretch/>
        </p:blipFill>
        <p:spPr>
          <a:xfrm>
            <a:off x="1981200" y="1981200"/>
            <a:ext cx="5541126" cy="2622804"/>
          </a:xfrm>
        </p:spPr>
      </p:pic>
    </p:spTree>
    <p:extLst>
      <p:ext uri="{BB962C8B-B14F-4D97-AF65-F5344CB8AC3E}">
        <p14:creationId xmlns:p14="http://schemas.microsoft.com/office/powerpoint/2010/main" val="2290358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0196" b="50952"/>
          <a:stretch/>
        </p:blipFill>
        <p:spPr>
          <a:xfrm>
            <a:off x="1219200" y="1364293"/>
            <a:ext cx="6873658" cy="380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1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CONCLUSION :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Seating arrangement of specified show timings are stored in files.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FUTURE SCOPE:</a:t>
            </a:r>
            <a:endParaRPr lang="en-US" sz="3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 implementing graphics, web technology this project will be user friendly.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REFERENCES: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Mastering c++  (by K. R. Venugopal, Rajkumar buyya)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Motivation and problem statement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Existing systems and proposed system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Expected results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Conclusion and future scope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project is aimed at developing a ticket reservation system for cinema hall.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project will automate the reservation of tickets and enquiries about availability of the tickets.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This project includes seating arrangement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customer to book tickets.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MOTIVATION AND PROBLEM STATEMENTS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rural areas, it is difficult to know the availability of required seats of cinema hall.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EXISTING SYSTEM: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Book my show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Ticket New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PVR Cinemas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 Cinemas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458200" cy="5867400"/>
          </a:xfrm>
        </p:spPr>
        <p:txBody>
          <a:bodyPr>
            <a:normAutofit fontScale="92500" lnSpcReduction="20000"/>
          </a:bodyPr>
          <a:lstStyle/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PROPOSED SYSTEM: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project is built by using c++ language.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header files used are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#include&lt;iostream&gt;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#include&lt;fstream&gt;.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Classes are used with data members and member function respective to source code.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the main all the arrays are initialized to zero.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required information such as type of ticket, row and column are given to the console.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‘0’ is overwritten with ‘1’.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get a prompt that do you want to choose another ticket or not.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Files concept is used to store the seating arrangement of respective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show timings.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3733800" cy="51511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OUTPUT SCREEN: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532" b="81020"/>
          <a:stretch/>
        </p:blipFill>
        <p:spPr>
          <a:xfrm>
            <a:off x="1981200" y="1828800"/>
            <a:ext cx="5029200" cy="3258780"/>
          </a:xfrm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3" t="-708" r="63030" b="55949"/>
          <a:stretch/>
        </p:blipFill>
        <p:spPr>
          <a:xfrm>
            <a:off x="914400" y="1667005"/>
            <a:ext cx="7360690" cy="450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27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57"/>
          <a:stretch/>
        </p:blipFill>
        <p:spPr bwMode="auto">
          <a:xfrm>
            <a:off x="990600" y="914399"/>
            <a:ext cx="7162800" cy="5902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4256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327</TotalTime>
  <Words>171</Words>
  <Application>Microsoft Office PowerPoint</Application>
  <PresentationFormat>On-screen Show (4:3)</PresentationFormat>
  <Paragraphs>43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MOVIE TICKET BOOKING SYSTEM</vt:lpstr>
      <vt:lpstr>Contents</vt:lpstr>
      <vt:lpstr>INTRODUCTION</vt:lpstr>
      <vt:lpstr>MOTIVATION AND PROBLEM STATEMENTS</vt:lpstr>
      <vt:lpstr>EXISTING SYSTEM:</vt:lpstr>
      <vt:lpstr>PowerPoint Presentation</vt:lpstr>
      <vt:lpstr>OUTPUT SCREEN: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:</vt:lpstr>
      <vt:lpstr>REFERENCES: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TICKET BOOKING SYSTEM</dc:title>
  <dc:creator>pc</dc:creator>
  <cp:lastModifiedBy>ITLAB2</cp:lastModifiedBy>
  <cp:revision>36</cp:revision>
  <dcterms:created xsi:type="dcterms:W3CDTF">2018-09-05T16:00:14Z</dcterms:created>
  <dcterms:modified xsi:type="dcterms:W3CDTF">2018-10-11T09:14:23Z</dcterms:modified>
</cp:coreProperties>
</file>