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2" r:id="rId9"/>
    <p:sldId id="273" r:id="rId10"/>
    <p:sldId id="274" r:id="rId11"/>
    <p:sldId id="275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A4C3-C7ED-4CA6-A148-D434DDCD0A4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31BA-D113-48F1-B093-44B3737CD2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444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A4C3-C7ED-4CA6-A148-D434DDCD0A4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31BA-D113-48F1-B093-44B3737CD2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779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A4C3-C7ED-4CA6-A148-D434DDCD0A4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31BA-D113-48F1-B093-44B3737CD2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3696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A4C3-C7ED-4CA6-A148-D434DDCD0A4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31BA-D113-48F1-B093-44B3737CD2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9385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A4C3-C7ED-4CA6-A148-D434DDCD0A4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31BA-D113-48F1-B093-44B3737CD2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345012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A4C3-C7ED-4CA6-A148-D434DDCD0A4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31BA-D113-48F1-B093-44B3737CD2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1384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A4C3-C7ED-4CA6-A148-D434DDCD0A4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31BA-D113-48F1-B093-44B3737CD2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8908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A4C3-C7ED-4CA6-A148-D434DDCD0A4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31BA-D113-48F1-B093-44B3737CD2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609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A4C3-C7ED-4CA6-A148-D434DDCD0A4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31BA-D113-48F1-B093-44B3737CD2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255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A4C3-C7ED-4CA6-A148-D434DDCD0A4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31BA-D113-48F1-B093-44B3737CD2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022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A4C3-C7ED-4CA6-A148-D434DDCD0A4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31BA-D113-48F1-B093-44B3737CD2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302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A4C3-C7ED-4CA6-A148-D434DDCD0A4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31BA-D113-48F1-B093-44B3737CD2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16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A4C3-C7ED-4CA6-A148-D434DDCD0A4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31BA-D113-48F1-B093-44B3737CD2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942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A4C3-C7ED-4CA6-A148-D434DDCD0A4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31BA-D113-48F1-B093-44B3737CD2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870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A4C3-C7ED-4CA6-A148-D434DDCD0A4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31BA-D113-48F1-B093-44B3737CD2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783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A4C3-C7ED-4CA6-A148-D434DDCD0A4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31BA-D113-48F1-B093-44B3737CD2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857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0A4C3-C7ED-4CA6-A148-D434DDCD0A4C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2B31BA-D113-48F1-B093-44B3737CD2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784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tse4.mm.bing.net/th?id=OIP.M49b84b18b2184b24626a7a0d981e7347o0&amp;pid=15.1&amp;P=0&amp;w=300&amp;h=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798" y="1258088"/>
            <a:ext cx="2857500" cy="29225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132930" y="2365402"/>
            <a:ext cx="51609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Beginning Angular JS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650476" y="4601546"/>
            <a:ext cx="4577245" cy="61227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Presented by 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4650475" y="5213818"/>
            <a:ext cx="4577245" cy="49504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T.Manimala(494914)</a:t>
            </a:r>
          </a:p>
        </p:txBody>
      </p:sp>
    </p:spTree>
    <p:extLst>
      <p:ext uri="{BB962C8B-B14F-4D97-AF65-F5344CB8AC3E}">
        <p14:creationId xmlns="" xmlns:p14="http://schemas.microsoft.com/office/powerpoint/2010/main" val="1851606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2023"/>
            <a:ext cx="8596668" cy="678287"/>
          </a:xfrm>
        </p:spPr>
        <p:txBody>
          <a:bodyPr/>
          <a:lstStyle/>
          <a:p>
            <a:r>
              <a:rPr lang="en-US" dirty="0" smtClean="0"/>
              <a:t>Sample AngularJS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9251"/>
            <a:ext cx="8596668" cy="47921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&lt;!</a:t>
            </a:r>
            <a:r>
              <a:rPr lang="en-US" sz="2400" dirty="0" err="1"/>
              <a:t>doctype</a:t>
            </a:r>
            <a:r>
              <a:rPr lang="en-US" sz="2400" dirty="0"/>
              <a:t> html&gt;</a:t>
            </a:r>
          </a:p>
          <a:p>
            <a:pPr marL="0" indent="0">
              <a:buNone/>
            </a:pPr>
            <a:r>
              <a:rPr lang="en-US" sz="2400" dirty="0"/>
              <a:t>&lt;html </a:t>
            </a:r>
            <a:r>
              <a:rPr lang="en-US" sz="2400" b="1" dirty="0" smtClean="0">
                <a:solidFill>
                  <a:schemeClr val="accent5"/>
                </a:solidFill>
              </a:rPr>
              <a:t>ng-app</a:t>
            </a:r>
            <a:r>
              <a:rPr lang="en-US" sz="2400" dirty="0" smtClean="0"/>
              <a:t>=""&gt;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&lt;head&gt;</a:t>
            </a:r>
          </a:p>
          <a:p>
            <a:pPr marL="0" indent="0">
              <a:buNone/>
            </a:pPr>
            <a:r>
              <a:rPr lang="en-US" sz="2400" dirty="0"/>
              <a:t>&lt;title&gt;Angular - Basic Directives&lt;/title&gt;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&lt;script </a:t>
            </a:r>
            <a:r>
              <a:rPr lang="en-US" sz="2400" b="1" dirty="0" err="1">
                <a:solidFill>
                  <a:schemeClr val="accent5"/>
                </a:solidFill>
              </a:rPr>
              <a:t>src</a:t>
            </a:r>
            <a:r>
              <a:rPr lang="en-US" sz="2400" b="1" dirty="0">
                <a:solidFill>
                  <a:schemeClr val="accent5"/>
                </a:solidFill>
              </a:rPr>
              <a:t>="angular.js"&gt;&lt;/script&gt;</a:t>
            </a:r>
          </a:p>
          <a:p>
            <a:pPr marL="0" indent="0">
              <a:buNone/>
            </a:pPr>
            <a:r>
              <a:rPr lang="en-US" sz="2400" dirty="0"/>
              <a:t>&lt;/head&gt;</a:t>
            </a:r>
          </a:p>
          <a:p>
            <a:pPr marL="0" indent="0">
              <a:buNone/>
            </a:pPr>
            <a:r>
              <a:rPr lang="en-US" sz="2400" dirty="0"/>
              <a:t>&lt;body&gt;</a:t>
            </a:r>
          </a:p>
          <a:p>
            <a:pPr marL="0" indent="0">
              <a:buNone/>
            </a:pPr>
            <a:r>
              <a:rPr lang="en-US" sz="2400" dirty="0"/>
              <a:t>&lt;div  </a:t>
            </a:r>
            <a:r>
              <a:rPr lang="en-US" sz="2400" b="1" dirty="0">
                <a:solidFill>
                  <a:schemeClr val="accent5"/>
                </a:solidFill>
              </a:rPr>
              <a:t>ng-</a:t>
            </a:r>
            <a:r>
              <a:rPr lang="en-US" sz="2400" b="1" dirty="0" err="1">
                <a:solidFill>
                  <a:schemeClr val="accent5"/>
                </a:solidFill>
              </a:rPr>
              <a:t>init</a:t>
            </a:r>
            <a:r>
              <a:rPr lang="en-US" sz="2400" dirty="0">
                <a:solidFill>
                  <a:schemeClr val="accent5"/>
                </a:solidFill>
              </a:rPr>
              <a:t>="</a:t>
            </a:r>
            <a:r>
              <a:rPr lang="en-US" sz="2400" dirty="0" err="1">
                <a:solidFill>
                  <a:schemeClr val="accent5"/>
                </a:solidFill>
              </a:rPr>
              <a:t>firstName</a:t>
            </a:r>
            <a:r>
              <a:rPr lang="en-US" sz="2400" dirty="0">
                <a:solidFill>
                  <a:schemeClr val="accent5"/>
                </a:solidFill>
              </a:rPr>
              <a:t>='John</a:t>
            </a:r>
            <a:r>
              <a:rPr lang="en-US" sz="2400" dirty="0" smtClean="0">
                <a:solidFill>
                  <a:schemeClr val="accent5"/>
                </a:solidFill>
              </a:rPr>
              <a:t>'"&gt;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/>
              <a:t>&lt;p&gt;The name is &lt;span </a:t>
            </a:r>
            <a:r>
              <a:rPr lang="en-US" sz="2400" b="1" dirty="0">
                <a:solidFill>
                  <a:schemeClr val="accent5"/>
                </a:solidFill>
              </a:rPr>
              <a:t>ng-bind</a:t>
            </a:r>
            <a:r>
              <a:rPr lang="en-US" sz="2400" dirty="0">
                <a:solidFill>
                  <a:schemeClr val="accent5"/>
                </a:solidFill>
              </a:rPr>
              <a:t>="</a:t>
            </a:r>
            <a:r>
              <a:rPr lang="en-US" sz="2400" dirty="0" err="1">
                <a:solidFill>
                  <a:schemeClr val="accent5"/>
                </a:solidFill>
              </a:rPr>
              <a:t>firstName</a:t>
            </a:r>
            <a:r>
              <a:rPr lang="en-US" sz="2400" dirty="0">
                <a:solidFill>
                  <a:schemeClr val="accent5"/>
                </a:solidFill>
              </a:rPr>
              <a:t>"&gt;&lt;/</a:t>
            </a:r>
            <a:r>
              <a:rPr lang="en-US" sz="2400" dirty="0"/>
              <a:t>span&gt;&lt;/p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&lt;/div&gt;</a:t>
            </a:r>
          </a:p>
          <a:p>
            <a:pPr marL="0" indent="0">
              <a:buNone/>
            </a:pPr>
            <a:r>
              <a:rPr lang="en-US" sz="2400" dirty="0"/>
              <a:t>&lt;/body&gt;</a:t>
            </a:r>
          </a:p>
          <a:p>
            <a:pPr marL="0" indent="0">
              <a:buNone/>
            </a:pPr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="" xmlns:p14="http://schemas.microsoft.com/office/powerpoint/2010/main" val="870623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0356"/>
            <a:ext cx="8596668" cy="5237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78794"/>
            <a:ext cx="8596668" cy="58792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html&gt;</a:t>
            </a:r>
          </a:p>
          <a:p>
            <a:pPr marL="0" indent="0">
              <a:buNone/>
            </a:pPr>
            <a:r>
              <a:rPr lang="en-US" dirty="0"/>
              <a:t>&lt;html ng-app=""&gt;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&lt;title&gt;Angular - Directives&lt;/title&gt;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="angular.js"&gt;&lt;/script&gt;</a:t>
            </a:r>
          </a:p>
          <a:p>
            <a:pPr marL="0" indent="0">
              <a:buNone/>
            </a:pP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="style.css"&gt;&lt;/link&gt;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&lt;div class="wrapper"&gt;</a:t>
            </a:r>
          </a:p>
          <a:p>
            <a:pPr marL="0" indent="0">
              <a:buNone/>
            </a:pPr>
            <a:r>
              <a:rPr lang="en-US" dirty="0"/>
              <a:t>&lt;h1&gt;Examples of angular directives&lt;/h1&gt;</a:t>
            </a:r>
          </a:p>
          <a:p>
            <a:pPr marL="0" indent="0">
              <a:buNone/>
            </a:pPr>
            <a:r>
              <a:rPr lang="en-US" dirty="0"/>
              <a:t>&lt;h2&gt;Using ng-bind directive&lt;/h2&gt;</a:t>
            </a:r>
          </a:p>
          <a:p>
            <a:pPr marL="0" indent="0">
              <a:buNone/>
            </a:pPr>
            <a:r>
              <a:rPr lang="en-US" dirty="0"/>
              <a:t>&lt;p&gt;HAPPY NEW YEAR &lt;input type="text" ng-model="name"&gt;&lt;/p&gt;</a:t>
            </a:r>
          </a:p>
          <a:p>
            <a:pPr marL="0" indent="0">
              <a:buNone/>
            </a:pPr>
            <a:r>
              <a:rPr lang="en-US" dirty="0"/>
              <a:t>&lt;p ng-bind="name"&gt;&lt;/p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="" xmlns:p14="http://schemas.microsoft.com/office/powerpoint/2010/main" val="340402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166"/>
          </a:xfrm>
        </p:spPr>
        <p:txBody>
          <a:bodyPr/>
          <a:lstStyle/>
          <a:p>
            <a:r>
              <a:rPr lang="en-US" dirty="0"/>
              <a:t>Angular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0011"/>
            <a:ext cx="8596668" cy="4341352"/>
          </a:xfrm>
        </p:spPr>
        <p:txBody>
          <a:bodyPr>
            <a:normAutofit/>
          </a:bodyPr>
          <a:lstStyle/>
          <a:p>
            <a:r>
              <a:rPr lang="en-US" sz="2000" dirty="0"/>
              <a:t>AngularJS binds data to HTML using </a:t>
            </a:r>
            <a:r>
              <a:rPr lang="en-US" sz="2000" b="1" dirty="0"/>
              <a:t>Expressions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AngularJS expressions can be written inside double braces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     {{ </a:t>
            </a:r>
            <a:r>
              <a:rPr lang="en-US" sz="2000" dirty="0"/>
              <a:t>expression </a:t>
            </a:r>
            <a:r>
              <a:rPr lang="en-US" sz="2000" dirty="0" smtClean="0"/>
              <a:t>}}.</a:t>
            </a:r>
          </a:p>
          <a:p>
            <a:r>
              <a:rPr lang="en-US" sz="2000" dirty="0"/>
              <a:t>AngularJS expressions can also be written inside a directive</a:t>
            </a:r>
            <a:r>
              <a:rPr lang="en-US" sz="2000" dirty="0" smtClean="0"/>
              <a:t>:  ng-bind.</a:t>
            </a:r>
          </a:p>
          <a:p>
            <a:r>
              <a:rPr lang="en-US" sz="2000" b="1" dirty="0"/>
              <a:t>AngularJS expressions</a:t>
            </a:r>
            <a:r>
              <a:rPr lang="en-US" sz="2000" dirty="0"/>
              <a:t> are much like </a:t>
            </a:r>
            <a:r>
              <a:rPr lang="en-US" sz="2000" b="1" dirty="0"/>
              <a:t>JavaScript expressions:</a:t>
            </a:r>
            <a:r>
              <a:rPr lang="en-US" sz="2000" dirty="0"/>
              <a:t> They can contain literals, operators, and variables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AngularJS expressions can be written inside HTML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AngularJS expressions do not support conditionals, loops, and exceptions, while JavaScript expressions do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AngularJS expressions support filters</a:t>
            </a:r>
          </a:p>
        </p:txBody>
      </p:sp>
    </p:spTree>
    <p:extLst>
      <p:ext uri="{BB962C8B-B14F-4D97-AF65-F5344CB8AC3E}">
        <p14:creationId xmlns="" xmlns:p14="http://schemas.microsoft.com/office/powerpoint/2010/main" val="3885840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390917"/>
            <a:ext cx="8596668" cy="4650445"/>
          </a:xfrm>
        </p:spPr>
        <p:txBody>
          <a:bodyPr>
            <a:normAutofit/>
          </a:bodyPr>
          <a:lstStyle/>
          <a:p>
            <a:r>
              <a:rPr lang="en-US" sz="2400" dirty="0"/>
              <a:t>Scope is an object that refers to the application model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It is an execution context for expressions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This is dependency injection that’s built into </a:t>
            </a:r>
            <a:r>
              <a:rPr lang="en-US" sz="2400" dirty="0" err="1"/>
              <a:t>AngularJS</a:t>
            </a:r>
            <a:r>
              <a:rPr lang="en-US" sz="2400" dirty="0" smtClean="0"/>
              <a:t>.</a:t>
            </a:r>
          </a:p>
          <a:p>
            <a:r>
              <a:rPr lang="en-IN" sz="2400" dirty="0" smtClean="0"/>
              <a:t>Every application has a single root scope. All other scopes are descendant scopes of the root scope. Scopes provide separation between the model and the view, via a mechanism for watching the model for changes. </a:t>
            </a:r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400" dirty="0" err="1" smtClean="0"/>
              <a:t>app.run</a:t>
            </a:r>
            <a:r>
              <a:rPr lang="en-IN" sz="2400" dirty="0" smtClean="0"/>
              <a:t>(function($</a:t>
            </a:r>
            <a:r>
              <a:rPr lang="en-IN" sz="2400" dirty="0" err="1" smtClean="0"/>
              <a:t>rootScope</a:t>
            </a:r>
            <a:r>
              <a:rPr lang="en-IN" sz="2400" dirty="0" smtClean="0"/>
              <a:t>) {</a:t>
            </a:r>
            <a:br>
              <a:rPr lang="en-IN" sz="2400" dirty="0" smtClean="0"/>
            </a:br>
            <a:r>
              <a:rPr lang="en-IN" sz="2400" dirty="0" smtClean="0"/>
              <a:t>    $</a:t>
            </a:r>
            <a:r>
              <a:rPr lang="en-IN" sz="2400" dirty="0" err="1" smtClean="0"/>
              <a:t>rootScope.color</a:t>
            </a:r>
            <a:r>
              <a:rPr lang="en-IN" sz="2400" dirty="0" smtClean="0"/>
              <a:t> = 'blue';</a:t>
            </a:r>
            <a:br>
              <a:rPr lang="en-IN" sz="2400" dirty="0" smtClean="0"/>
            </a:br>
            <a:r>
              <a:rPr lang="en-IN" sz="2400" dirty="0" smtClean="0"/>
              <a:t>});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439689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1470"/>
          </a:xfrm>
        </p:spPr>
        <p:txBody>
          <a:bodyPr/>
          <a:lstStyle/>
          <a:p>
            <a:r>
              <a:rPr lang="en-US" dirty="0"/>
              <a:t>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739"/>
            <a:ext cx="8596668" cy="4418624"/>
          </a:xfrm>
        </p:spPr>
        <p:txBody>
          <a:bodyPr/>
          <a:lstStyle/>
          <a:p>
            <a:r>
              <a:rPr lang="en-US" sz="2000" dirty="0"/>
              <a:t>Data-binding in Angular apps is the automatic synchronization of data between the model and view components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way that Angular implements data-binding lets you treat the model as the single-source-of-truth in your application. </a:t>
            </a:r>
            <a:endParaRPr lang="en-US" sz="2000" dirty="0" smtClean="0"/>
          </a:p>
          <a:p>
            <a:r>
              <a:rPr lang="en-US" sz="2000" dirty="0"/>
              <a:t>The view is a projection of the model at all times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When the model changes, the view reflects the change, and vice versa</a:t>
            </a:r>
            <a:r>
              <a:rPr lang="en-US" sz="2000" dirty="0" smtClean="0"/>
              <a:t>.</a:t>
            </a:r>
          </a:p>
          <a:p>
            <a:r>
              <a:rPr lang="en-IN" sz="2000" dirty="0" smtClean="0"/>
              <a:t>Because of the immediate synchronization of the model and the view, the controller can be completely separated from the view, and simply concentrate on the model data. 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586771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2986"/>
          </a:xfrm>
        </p:spPr>
        <p:txBody>
          <a:bodyPr/>
          <a:lstStyle/>
          <a:p>
            <a:r>
              <a:rPr lang="en-US" dirty="0" smtClean="0"/>
              <a:t>Two way data-binding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6373" y="1532586"/>
            <a:ext cx="6168980" cy="43144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92467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7076"/>
          </a:xfrm>
        </p:spPr>
        <p:txBody>
          <a:bodyPr/>
          <a:lstStyle/>
          <a:p>
            <a:r>
              <a:rPr lang="en-US" dirty="0"/>
              <a:t>Two way data-binding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2891"/>
            <a:ext cx="8596668" cy="43284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First </a:t>
            </a:r>
            <a:r>
              <a:rPr lang="en-US" sz="2400" dirty="0"/>
              <a:t>the template (which is the </a:t>
            </a:r>
            <a:r>
              <a:rPr lang="en-US" sz="2400" dirty="0" smtClean="0"/>
              <a:t>un compiled </a:t>
            </a:r>
            <a:r>
              <a:rPr lang="en-US" sz="2400" dirty="0"/>
              <a:t>HTML along with any additional markup or directives) is compiled on the browser.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compilation step produces a live view. </a:t>
            </a:r>
            <a:endParaRPr lang="en-US" sz="2400" dirty="0" smtClean="0"/>
          </a:p>
          <a:p>
            <a:r>
              <a:rPr lang="en-US" sz="2400" dirty="0" smtClean="0"/>
              <a:t>Any </a:t>
            </a:r>
            <a:r>
              <a:rPr lang="en-US" sz="2400" dirty="0"/>
              <a:t>changes to the view are immediately reflected in the model, and any changes in the model are propagated to the view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146377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7076"/>
          </a:xfrm>
        </p:spPr>
        <p:txBody>
          <a:bodyPr>
            <a:normAutofit fontScale="90000"/>
          </a:bodyPr>
          <a:lstStyle/>
          <a:p>
            <a:r>
              <a:rPr lang="en-US" dirty="0"/>
              <a:t>Controllers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241" y="1416676"/>
            <a:ext cx="8596668" cy="4470139"/>
          </a:xfrm>
        </p:spPr>
        <p:txBody>
          <a:bodyPr/>
          <a:lstStyle/>
          <a:p>
            <a:r>
              <a:rPr lang="en-US" sz="2400" dirty="0"/>
              <a:t>In Angular, a Controller is defined by a JavaScript constructor </a:t>
            </a:r>
            <a:r>
              <a:rPr lang="en-US" sz="2400" dirty="0" smtClean="0"/>
              <a:t>function.</a:t>
            </a:r>
          </a:p>
          <a:p>
            <a:r>
              <a:rPr lang="en-US" sz="2400" dirty="0"/>
              <a:t>AngularJS controllers </a:t>
            </a:r>
            <a:r>
              <a:rPr lang="en-US" sz="2400" b="1" dirty="0"/>
              <a:t>control the data</a:t>
            </a:r>
            <a:r>
              <a:rPr lang="en-US" sz="2400" dirty="0"/>
              <a:t> of AngularJS applications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AngularJS controllers are regular </a:t>
            </a:r>
            <a:r>
              <a:rPr lang="en-US" sz="2400" b="1" dirty="0"/>
              <a:t>JavaScript Objects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ng-controller</a:t>
            </a:r>
            <a:r>
              <a:rPr lang="en-US" sz="2400" dirty="0"/>
              <a:t> directive defines the application controller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Angular will instantiate a new Controller object, using the specified Controller's constructor function.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3099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2986"/>
          </a:xfrm>
        </p:spPr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7132"/>
            <a:ext cx="8596668" cy="4354231"/>
          </a:xfrm>
        </p:spPr>
        <p:txBody>
          <a:bodyPr/>
          <a:lstStyle/>
          <a:p>
            <a:r>
              <a:rPr lang="en-US" sz="2000" dirty="0"/>
              <a:t>Filters format the value of an expression for display to the user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They can be used in view templates, controllers or services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Angular comes with a collection of built-in filters, but it is easy to define your own as </a:t>
            </a:r>
            <a:r>
              <a:rPr lang="en-US" sz="2000" dirty="0" smtClean="0"/>
              <a:t>well</a:t>
            </a:r>
          </a:p>
          <a:p>
            <a:r>
              <a:rPr lang="en-US" sz="2000" dirty="0"/>
              <a:t>Filters can be added to expressions by using the pipe character |, followed by a filter.</a:t>
            </a:r>
          </a:p>
        </p:txBody>
      </p:sp>
    </p:spTree>
    <p:extLst>
      <p:ext uri="{BB962C8B-B14F-4D97-AF65-F5344CB8AC3E}">
        <p14:creationId xmlns="" xmlns:p14="http://schemas.microsoft.com/office/powerpoint/2010/main" val="228244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166"/>
          </a:xfrm>
        </p:spPr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6829"/>
            <a:ext cx="8596668" cy="453453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currency</a:t>
            </a:r>
            <a:r>
              <a:rPr lang="en-US" sz="2000" dirty="0"/>
              <a:t> Format a number to a currency format.</a:t>
            </a:r>
          </a:p>
          <a:p>
            <a:r>
              <a:rPr lang="en-US" sz="2000" b="1" dirty="0">
                <a:solidFill>
                  <a:schemeClr val="accent5"/>
                </a:solidFill>
              </a:rPr>
              <a:t>date</a:t>
            </a:r>
            <a:r>
              <a:rPr lang="en-US" sz="2000" dirty="0"/>
              <a:t> Format a date to a specified format.</a:t>
            </a:r>
          </a:p>
          <a:p>
            <a:r>
              <a:rPr lang="en-US" sz="2000" b="1" dirty="0">
                <a:solidFill>
                  <a:schemeClr val="accent5"/>
                </a:solidFill>
              </a:rPr>
              <a:t>filter</a:t>
            </a:r>
            <a:r>
              <a:rPr lang="en-US" sz="2000" dirty="0"/>
              <a:t> Select a subset of items from an array.</a:t>
            </a:r>
          </a:p>
          <a:p>
            <a:r>
              <a:rPr lang="en-US" sz="2000" b="1" dirty="0" err="1">
                <a:solidFill>
                  <a:schemeClr val="accent5"/>
                </a:solidFill>
              </a:rPr>
              <a:t>json</a:t>
            </a:r>
            <a:r>
              <a:rPr lang="en-US" sz="2000" dirty="0"/>
              <a:t> Format an object to a JSON string.</a:t>
            </a:r>
          </a:p>
          <a:p>
            <a:r>
              <a:rPr lang="en-US" sz="2000" b="1" dirty="0" err="1">
                <a:solidFill>
                  <a:schemeClr val="accent5"/>
                </a:solidFill>
              </a:rPr>
              <a:t>limitTo</a:t>
            </a:r>
            <a:r>
              <a:rPr lang="en-US" sz="2000" dirty="0"/>
              <a:t> Limits an array/string, into a specified number of elements/characters.</a:t>
            </a:r>
          </a:p>
          <a:p>
            <a:r>
              <a:rPr lang="en-US" sz="2000" b="1" dirty="0">
                <a:solidFill>
                  <a:schemeClr val="accent5"/>
                </a:solidFill>
              </a:rPr>
              <a:t>lowercase</a:t>
            </a:r>
            <a:r>
              <a:rPr lang="en-US" sz="2000" dirty="0"/>
              <a:t> Format a string to lower case.</a:t>
            </a:r>
          </a:p>
          <a:p>
            <a:r>
              <a:rPr lang="en-US" sz="2000" b="1" dirty="0">
                <a:solidFill>
                  <a:schemeClr val="accent5"/>
                </a:solidFill>
              </a:rPr>
              <a:t>number</a:t>
            </a:r>
            <a:r>
              <a:rPr lang="en-US" sz="2000" dirty="0"/>
              <a:t> Format a number to a string.</a:t>
            </a:r>
          </a:p>
          <a:p>
            <a:r>
              <a:rPr lang="en-US" sz="2000" b="1" dirty="0" err="1">
                <a:solidFill>
                  <a:schemeClr val="accent5"/>
                </a:solidFill>
              </a:rPr>
              <a:t>orderBy</a:t>
            </a:r>
            <a:r>
              <a:rPr lang="en-US" sz="2000" dirty="0"/>
              <a:t> Orders an array by an expression.</a:t>
            </a:r>
          </a:p>
          <a:p>
            <a:r>
              <a:rPr lang="en-US" sz="2000" b="1" dirty="0">
                <a:solidFill>
                  <a:schemeClr val="accent5"/>
                </a:solidFill>
              </a:rPr>
              <a:t>uppercase</a:t>
            </a:r>
            <a:r>
              <a:rPr lang="en-US" sz="2000" dirty="0"/>
              <a:t> Format a string to upper case.</a:t>
            </a:r>
          </a:p>
        </p:txBody>
      </p:sp>
    </p:spTree>
    <p:extLst>
      <p:ext uri="{BB962C8B-B14F-4D97-AF65-F5344CB8AC3E}">
        <p14:creationId xmlns="" xmlns:p14="http://schemas.microsoft.com/office/powerpoint/2010/main" val="292161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Agenda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45465"/>
            <a:ext cx="8596668" cy="449589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Topics to be covered</a:t>
            </a:r>
          </a:p>
          <a:p>
            <a:pPr lvl="1"/>
            <a:r>
              <a:rPr lang="en-US" dirty="0" smtClean="0"/>
              <a:t>Introduction to AngularJS</a:t>
            </a:r>
          </a:p>
          <a:p>
            <a:pPr lvl="1"/>
            <a:r>
              <a:rPr lang="en-US" dirty="0" smtClean="0"/>
              <a:t>Directives </a:t>
            </a:r>
          </a:p>
          <a:p>
            <a:pPr lvl="1"/>
            <a:r>
              <a:rPr lang="en-US" dirty="0" smtClean="0"/>
              <a:t>Angular Expressions</a:t>
            </a:r>
          </a:p>
          <a:p>
            <a:pPr lvl="1"/>
            <a:r>
              <a:rPr lang="en-US" dirty="0" smtClean="0"/>
              <a:t>Scope</a:t>
            </a:r>
          </a:p>
          <a:p>
            <a:pPr lvl="1"/>
            <a:r>
              <a:rPr lang="en-US" dirty="0"/>
              <a:t>Data </a:t>
            </a:r>
            <a:r>
              <a:rPr lang="en-US" dirty="0" smtClean="0"/>
              <a:t>Binding</a:t>
            </a:r>
          </a:p>
          <a:p>
            <a:pPr lvl="1"/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Filters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ervices</a:t>
            </a:r>
            <a:endParaRPr lang="en-US" dirty="0"/>
          </a:p>
          <a:p>
            <a:pPr lvl="1"/>
            <a:r>
              <a:rPr lang="en-US" dirty="0" smtClean="0"/>
              <a:t>Form Validation</a:t>
            </a:r>
          </a:p>
          <a:p>
            <a:pPr lvl="1"/>
            <a:r>
              <a:rPr lang="en-US" dirty="0" smtClean="0"/>
              <a:t>Routing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6153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0107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9707"/>
            <a:ext cx="8596668" cy="4521655"/>
          </a:xfrm>
        </p:spPr>
        <p:txBody>
          <a:bodyPr>
            <a:normAutofit/>
          </a:bodyPr>
          <a:lstStyle/>
          <a:p>
            <a:r>
              <a:rPr lang="en-US" sz="2000" dirty="0"/>
              <a:t>In AngularJS, a service is a function, or object, that is available for, and limited to, your </a:t>
            </a:r>
            <a:r>
              <a:rPr lang="en-US" sz="2000" dirty="0" smtClean="0"/>
              <a:t>AngularJS </a:t>
            </a:r>
            <a:r>
              <a:rPr lang="en-US" sz="2000" dirty="0"/>
              <a:t>application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Services can be utilities or Business logic units.</a:t>
            </a:r>
          </a:p>
          <a:p>
            <a:r>
              <a:rPr lang="en-US" sz="2000" dirty="0" smtClean="0"/>
              <a:t>Services – A special unit of code which can be used across different controllers.</a:t>
            </a:r>
          </a:p>
          <a:p>
            <a:r>
              <a:rPr lang="en-US" sz="2000" dirty="0" smtClean="0"/>
              <a:t>We have multiple services used by multiple controllers.</a:t>
            </a:r>
          </a:p>
          <a:p>
            <a:r>
              <a:rPr lang="en-US" sz="2000" dirty="0" smtClean="0"/>
              <a:t>Services can work other services too.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72767" y="3937421"/>
            <a:ext cx="2936382" cy="21121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63618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955"/>
          </a:xfrm>
        </p:spPr>
        <p:txBody>
          <a:bodyPr/>
          <a:lstStyle/>
          <a:p>
            <a:r>
              <a:rPr lang="en-US" dirty="0" smtClean="0"/>
              <a:t>Built-in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9707"/>
            <a:ext cx="8596668" cy="452165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$location </a:t>
            </a:r>
            <a:r>
              <a:rPr lang="en-US" sz="2000" dirty="0"/>
              <a:t>service has methods which return information about the location of the current web </a:t>
            </a:r>
            <a:r>
              <a:rPr lang="en-US" sz="2000" dirty="0" smtClean="0"/>
              <a:t>page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$http </a:t>
            </a:r>
            <a:r>
              <a:rPr lang="en-US" sz="2000" dirty="0"/>
              <a:t>service </a:t>
            </a:r>
            <a:r>
              <a:rPr lang="en-US" sz="2000" dirty="0" smtClean="0"/>
              <a:t>makes </a:t>
            </a:r>
            <a:r>
              <a:rPr lang="en-US" sz="2000" dirty="0"/>
              <a:t>a request to the server, and lets your application handle </a:t>
            </a:r>
            <a:r>
              <a:rPr lang="en-US" sz="2000" dirty="0" smtClean="0"/>
              <a:t>    the </a:t>
            </a:r>
            <a:r>
              <a:rPr lang="en-US" sz="2000" dirty="0"/>
              <a:t>response.</a:t>
            </a:r>
          </a:p>
          <a:p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$timeout </a:t>
            </a:r>
            <a:r>
              <a:rPr lang="en-US" sz="2000" dirty="0"/>
              <a:t>service is AngularJS' version of the </a:t>
            </a:r>
            <a:r>
              <a:rPr lang="en-US" sz="2000" dirty="0" err="1"/>
              <a:t>window.setTimeout</a:t>
            </a:r>
            <a:r>
              <a:rPr lang="en-US" sz="2000" dirty="0"/>
              <a:t> function.</a:t>
            </a:r>
          </a:p>
          <a:p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$interval</a:t>
            </a:r>
            <a:r>
              <a:rPr lang="en-US" sz="2000" dirty="0"/>
              <a:t> service is AngularJS' version of the </a:t>
            </a:r>
            <a:r>
              <a:rPr lang="en-US" sz="2000" dirty="0" err="1"/>
              <a:t>window.setInterval</a:t>
            </a:r>
            <a:r>
              <a:rPr lang="en-US" sz="2000" dirty="0"/>
              <a:t> function.</a:t>
            </a:r>
          </a:p>
        </p:txBody>
      </p:sp>
    </p:spTree>
    <p:extLst>
      <p:ext uri="{BB962C8B-B14F-4D97-AF65-F5344CB8AC3E}">
        <p14:creationId xmlns="" xmlns:p14="http://schemas.microsoft.com/office/powerpoint/2010/main" val="2359738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Input State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/>
          <a:lstStyle/>
          <a:p>
            <a:pPr>
              <a:buNone/>
            </a:pPr>
            <a:r>
              <a:rPr lang="en-IN" sz="2400" dirty="0" err="1" smtClean="0"/>
              <a:t>AngularJS</a:t>
            </a:r>
            <a:r>
              <a:rPr lang="en-IN" sz="2400" dirty="0" smtClean="0"/>
              <a:t> is constantly updating the state of both the form and the input fields.</a:t>
            </a:r>
          </a:p>
          <a:p>
            <a:r>
              <a:rPr lang="en-IN" sz="2000" dirty="0" smtClean="0"/>
              <a:t>Input fields have the following states:</a:t>
            </a:r>
          </a:p>
          <a:p>
            <a:pPr lvl="1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$untouched  </a:t>
            </a:r>
            <a:r>
              <a:rPr lang="en-IN" sz="1800" dirty="0" smtClean="0"/>
              <a:t>The field has not been touched yet</a:t>
            </a:r>
          </a:p>
          <a:p>
            <a:pPr lvl="1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$touched</a:t>
            </a:r>
            <a:r>
              <a:rPr lang="en-IN" sz="1800" dirty="0" smtClean="0"/>
              <a:t>  The field has been touched</a:t>
            </a:r>
          </a:p>
          <a:p>
            <a:pPr lvl="1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$pristine</a:t>
            </a:r>
            <a:r>
              <a:rPr lang="en-IN" sz="1800" dirty="0" smtClean="0"/>
              <a:t>  The field has not been modified yet</a:t>
            </a:r>
          </a:p>
          <a:p>
            <a:pPr lvl="1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$dirty</a:t>
            </a:r>
            <a:r>
              <a:rPr lang="en-IN" sz="1800" dirty="0" smtClean="0"/>
              <a:t>  The field has been modified</a:t>
            </a:r>
          </a:p>
          <a:p>
            <a:pPr lvl="1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$invalid</a:t>
            </a:r>
            <a:r>
              <a:rPr lang="en-IN" sz="1800" dirty="0" smtClean="0"/>
              <a:t>  The field content is not valid</a:t>
            </a:r>
          </a:p>
          <a:p>
            <a:pPr lvl="1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$valid</a:t>
            </a:r>
            <a:r>
              <a:rPr lang="en-IN" sz="1800" dirty="0" smtClean="0"/>
              <a:t>  The field content is valid</a:t>
            </a:r>
          </a:p>
          <a:p>
            <a:pPr lvl="1">
              <a:buNone/>
            </a:pPr>
            <a:r>
              <a:rPr lang="en-IN" sz="1800" dirty="0" smtClean="0"/>
              <a:t>They are all properties of the input field, and are either true or false.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r>
              <a:rPr lang="en-IN" dirty="0" smtClean="0"/>
              <a:t>Form State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2229"/>
            <a:ext cx="8596668" cy="4539133"/>
          </a:xfrm>
        </p:spPr>
        <p:txBody>
          <a:bodyPr/>
          <a:lstStyle/>
          <a:p>
            <a:r>
              <a:rPr lang="en-IN" sz="2400" dirty="0" smtClean="0"/>
              <a:t>Forms have the following states:</a:t>
            </a:r>
          </a:p>
          <a:p>
            <a:endParaRPr lang="en-IN" sz="2400" dirty="0" smtClean="0"/>
          </a:p>
          <a:p>
            <a:pPr lvl="1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$pristine</a:t>
            </a:r>
            <a:r>
              <a:rPr lang="en-IN" sz="2000" dirty="0" smtClean="0"/>
              <a:t> No fields have been modified yet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$dirty</a:t>
            </a:r>
            <a:r>
              <a:rPr lang="en-IN" sz="2000" dirty="0" smtClean="0"/>
              <a:t> One or more have been modified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$invalid</a:t>
            </a:r>
            <a:r>
              <a:rPr lang="en-IN" sz="2000" dirty="0" smtClean="0"/>
              <a:t> The form content is not valid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$valid</a:t>
            </a:r>
            <a:r>
              <a:rPr lang="en-IN" sz="2000" dirty="0" smtClean="0"/>
              <a:t> The form content is valid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$submitted</a:t>
            </a:r>
            <a:r>
              <a:rPr lang="en-IN" sz="2000" dirty="0" smtClean="0"/>
              <a:t> The form is submitted</a:t>
            </a:r>
          </a:p>
          <a:p>
            <a:pPr>
              <a:buNone/>
            </a:pPr>
            <a:r>
              <a:rPr lang="en-IN" dirty="0" smtClean="0"/>
              <a:t>	They are all properties of the form, and are either true or false.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01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Routing in </a:t>
            </a:r>
            <a:r>
              <a:rPr lang="en-IN" dirty="0" err="1" smtClean="0"/>
              <a:t>AngularJS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3041"/>
            <a:ext cx="8596668" cy="457832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If you want to navigate to different pages in your application, but you also want the application to be a SPA (Single Page Application), with no page reloading, you can use the </a:t>
            </a:r>
            <a:r>
              <a:rPr lang="en-IN" sz="2400" dirty="0" err="1" smtClean="0"/>
              <a:t>ngRoute</a:t>
            </a:r>
            <a:r>
              <a:rPr lang="en-IN" sz="2400" dirty="0" smtClean="0"/>
              <a:t> module.</a:t>
            </a:r>
          </a:p>
          <a:p>
            <a:endParaRPr lang="en-IN" sz="2400" dirty="0" smtClean="0"/>
          </a:p>
          <a:p>
            <a:r>
              <a:rPr lang="en-IN" sz="2400" dirty="0" smtClean="0"/>
              <a:t>The </a:t>
            </a:r>
            <a:r>
              <a:rPr lang="en-IN" sz="2400" dirty="0" err="1" smtClean="0"/>
              <a:t>ngRoute</a:t>
            </a:r>
            <a:r>
              <a:rPr lang="en-IN" sz="2400" dirty="0" smtClean="0"/>
              <a:t> module </a:t>
            </a:r>
            <a:r>
              <a:rPr lang="en-IN" sz="2400" i="1" dirty="0" smtClean="0"/>
              <a:t>routes</a:t>
            </a:r>
            <a:r>
              <a:rPr lang="en-IN" sz="2400" dirty="0" smtClean="0"/>
              <a:t> your application to different pages without reloading the entire application.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>
            <a:noAutofit/>
          </a:bodyPr>
          <a:lstStyle/>
          <a:p>
            <a:pPr lvl="1"/>
            <a:r>
              <a:rPr lang="en-US" sz="3600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What is AngularJS?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9859"/>
            <a:ext cx="8596668" cy="4431503"/>
          </a:xfrm>
        </p:spPr>
        <p:txBody>
          <a:bodyPr/>
          <a:lstStyle/>
          <a:p>
            <a:r>
              <a:rPr lang="en-US" sz="2000" dirty="0"/>
              <a:t>AngularJS is a </a:t>
            </a:r>
            <a:r>
              <a:rPr lang="en-US" sz="2000" dirty="0" err="1" smtClean="0"/>
              <a:t>clientside</a:t>
            </a:r>
            <a:r>
              <a:rPr lang="en-US" sz="2000" dirty="0" smtClean="0"/>
              <a:t> JavaScript framework </a:t>
            </a:r>
            <a:r>
              <a:rPr lang="en-US" sz="2000" dirty="0"/>
              <a:t>for dynamic web apps. </a:t>
            </a:r>
            <a:endParaRPr lang="en-US" sz="2000" dirty="0" smtClean="0"/>
          </a:p>
          <a:p>
            <a:r>
              <a:rPr lang="en-US" sz="2000" dirty="0" err="1"/>
              <a:t>Miško</a:t>
            </a:r>
            <a:r>
              <a:rPr lang="en-US" sz="2000" dirty="0"/>
              <a:t> </a:t>
            </a:r>
            <a:r>
              <a:rPr lang="en-US" sz="2000" dirty="0" err="1"/>
              <a:t>Hevery</a:t>
            </a:r>
            <a:r>
              <a:rPr lang="en-US" sz="2000" dirty="0"/>
              <a:t>, a Google employee, started to work with AngularJS in 2009.</a:t>
            </a:r>
            <a:endParaRPr lang="en-US" sz="2000" dirty="0" smtClean="0"/>
          </a:p>
          <a:p>
            <a:r>
              <a:rPr lang="en-US" sz="2000" dirty="0"/>
              <a:t>AngularJS version 1.0 was released in 2012.</a:t>
            </a:r>
            <a:endParaRPr lang="en-US" sz="2000" dirty="0" smtClean="0"/>
          </a:p>
          <a:p>
            <a:r>
              <a:rPr lang="en-US" sz="2000" dirty="0" smtClean="0"/>
              <a:t>AngularJS officially </a:t>
            </a:r>
            <a:r>
              <a:rPr lang="en-US" sz="2000" dirty="0"/>
              <a:t>supported by </a:t>
            </a:r>
            <a:r>
              <a:rPr lang="en-US" sz="2000" dirty="0" smtClean="0"/>
              <a:t>Google</a:t>
            </a:r>
          </a:p>
          <a:p>
            <a:r>
              <a:rPr lang="en-US" sz="2000" dirty="0"/>
              <a:t>AngularJS is perfect for Single Page Applications (SPAs).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4971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72" y="648237"/>
            <a:ext cx="1898441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SPA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81826" y="1308637"/>
            <a:ext cx="7225048" cy="40985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286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738"/>
            <a:ext cx="8596668" cy="467620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E</a:t>
            </a:r>
            <a:r>
              <a:rPr lang="en-US" sz="2400" dirty="0" smtClean="0">
                <a:latin typeface="Calibri" panose="020F0502020204030204" pitchFamily="34" charset="0"/>
              </a:rPr>
              <a:t>xtend HTML </a:t>
            </a:r>
            <a:r>
              <a:rPr lang="en-US" sz="2400" dirty="0">
                <a:latin typeface="Calibri" panose="020F0502020204030204" pitchFamily="34" charset="0"/>
              </a:rPr>
              <a:t>with new attributes called </a:t>
            </a:r>
            <a:r>
              <a:rPr lang="en-US" sz="2400" b="1" dirty="0">
                <a:latin typeface="Calibri" panose="020F0502020204030204" pitchFamily="34" charset="0"/>
              </a:rPr>
              <a:t>Directives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</a:p>
          <a:p>
            <a:r>
              <a:rPr lang="en-US" sz="2400" dirty="0">
                <a:latin typeface="Calibri" panose="020F0502020204030204" pitchFamily="34" charset="0"/>
              </a:rPr>
              <a:t>AngularJS has a set of built-in directives which offers functionality to your applications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AngularJS allows you to create a custom directives.</a:t>
            </a:r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ng-</a:t>
            </a:r>
            <a:r>
              <a:rPr lang="en-US" sz="2400" dirty="0" smtClean="0">
                <a:latin typeface="Calibri" panose="020F0502020204030204" pitchFamily="34" charset="0"/>
              </a:rPr>
              <a:t> prefix used in all Angular built in directives.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463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287"/>
          </a:xfrm>
        </p:spPr>
        <p:txBody>
          <a:bodyPr/>
          <a:lstStyle/>
          <a:p>
            <a:r>
              <a:rPr lang="en-US" dirty="0" smtClean="0"/>
              <a:t>Angular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8345"/>
            <a:ext cx="8596668" cy="4483018"/>
          </a:xfrm>
        </p:spPr>
        <p:txBody>
          <a:bodyPr/>
          <a:lstStyle/>
          <a:p>
            <a:r>
              <a:rPr lang="en-US" sz="2000" dirty="0">
                <a:solidFill>
                  <a:schemeClr val="accent5"/>
                </a:solidFill>
              </a:rPr>
              <a:t>ng-app</a:t>
            </a:r>
            <a:r>
              <a:rPr lang="en-US" sz="2000" dirty="0"/>
              <a:t> directive initializes an AngularJS application</a:t>
            </a:r>
            <a:r>
              <a:rPr lang="en-US" sz="2000" dirty="0" smtClean="0"/>
              <a:t>.</a:t>
            </a:r>
          </a:p>
          <a:p>
            <a:r>
              <a:rPr lang="en-US" sz="2000" b="1" dirty="0">
                <a:solidFill>
                  <a:schemeClr val="accent5"/>
                </a:solidFill>
              </a:rPr>
              <a:t>ng-</a:t>
            </a:r>
            <a:r>
              <a:rPr lang="en-US" sz="2000" b="1" dirty="0" err="1">
                <a:solidFill>
                  <a:schemeClr val="accent5"/>
                </a:solidFill>
              </a:rPr>
              <a:t>init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directive initializes application data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b="1" dirty="0">
                <a:solidFill>
                  <a:schemeClr val="accent5"/>
                </a:solidFill>
              </a:rPr>
              <a:t>ng-model</a:t>
            </a:r>
            <a:r>
              <a:rPr lang="en-US" sz="2000" dirty="0" smtClean="0"/>
              <a:t> </a:t>
            </a:r>
            <a:r>
              <a:rPr lang="en-US" sz="2000" dirty="0"/>
              <a:t>directive binds the value of HTML controls (input, select, </a:t>
            </a:r>
            <a:r>
              <a:rPr lang="en-US" sz="2000" dirty="0" smtClean="0"/>
              <a:t>text area) </a:t>
            </a:r>
            <a:r>
              <a:rPr lang="en-US" sz="2000" dirty="0"/>
              <a:t>to application data</a:t>
            </a:r>
            <a:r>
              <a:rPr lang="en-US" sz="2000" dirty="0" smtClean="0"/>
              <a:t>.</a:t>
            </a:r>
          </a:p>
          <a:p>
            <a:r>
              <a:rPr lang="en-US" sz="2000" b="1" dirty="0">
                <a:solidFill>
                  <a:schemeClr val="accent5"/>
                </a:solidFill>
              </a:rPr>
              <a:t>ng-bind </a:t>
            </a:r>
            <a:r>
              <a:rPr lang="en-US" sz="2000" dirty="0"/>
              <a:t>directive, which will bind the innerHTML of the element to the specified model property</a:t>
            </a:r>
            <a:endParaRPr lang="en-US" sz="2000" dirty="0" smtClean="0"/>
          </a:p>
          <a:p>
            <a:r>
              <a:rPr lang="en-US" sz="2000" b="1" dirty="0">
                <a:solidFill>
                  <a:schemeClr val="accent5"/>
                </a:solidFill>
              </a:rPr>
              <a:t>ng-controller</a:t>
            </a:r>
            <a:r>
              <a:rPr lang="en-US" sz="2000" dirty="0"/>
              <a:t> directive defines the application controller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>
                <a:solidFill>
                  <a:schemeClr val="accent5"/>
                </a:solidFill>
              </a:rPr>
              <a:t>ngShow / ngHide</a:t>
            </a:r>
            <a:r>
              <a:rPr lang="en-US" dirty="0" smtClean="0"/>
              <a:t> </a:t>
            </a:r>
            <a:r>
              <a:rPr lang="en-US" sz="2000" dirty="0" smtClean="0"/>
              <a:t>directive </a:t>
            </a:r>
            <a:r>
              <a:rPr lang="en-US" sz="2000" dirty="0"/>
              <a:t>shows or hides the given HTML element based on the expression provided in it.</a:t>
            </a:r>
          </a:p>
        </p:txBody>
      </p:sp>
    </p:spTree>
    <p:extLst>
      <p:ext uri="{BB962C8B-B14F-4D97-AF65-F5344CB8AC3E}">
        <p14:creationId xmlns="" xmlns:p14="http://schemas.microsoft.com/office/powerpoint/2010/main" val="31814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251"/>
          </a:xfrm>
        </p:spPr>
        <p:txBody>
          <a:bodyPr/>
          <a:lstStyle/>
          <a:p>
            <a:r>
              <a:rPr lang="en-US" dirty="0" smtClean="0"/>
              <a:t>Angular Directives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3487"/>
            <a:ext cx="8596668" cy="4277876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err="1" smtClean="0"/>
              <a:t>ng</a:t>
            </a:r>
            <a:r>
              <a:rPr lang="en-IN" sz="2400" dirty="0" smtClean="0"/>
              <a:t>-model directive adds/removes the following classes, according to the status of the form field:</a:t>
            </a:r>
          </a:p>
          <a:p>
            <a:pPr lvl="1">
              <a:buNone/>
            </a:pPr>
            <a:r>
              <a:rPr lang="en-IN" sz="2000" dirty="0" err="1" smtClean="0"/>
              <a:t>ng</a:t>
            </a:r>
            <a:r>
              <a:rPr lang="en-IN" sz="2000" dirty="0" smtClean="0"/>
              <a:t>-empty</a:t>
            </a:r>
          </a:p>
          <a:p>
            <a:pPr lvl="1">
              <a:buNone/>
            </a:pPr>
            <a:r>
              <a:rPr lang="en-IN" sz="2000" dirty="0" err="1" smtClean="0"/>
              <a:t>ng</a:t>
            </a:r>
            <a:r>
              <a:rPr lang="en-IN" sz="2000" dirty="0" smtClean="0"/>
              <a:t>-not-empty</a:t>
            </a:r>
          </a:p>
          <a:p>
            <a:pPr lvl="1">
              <a:buNone/>
            </a:pPr>
            <a:r>
              <a:rPr lang="en-IN" sz="2000" dirty="0" err="1" smtClean="0"/>
              <a:t>ng</a:t>
            </a:r>
            <a:r>
              <a:rPr lang="en-IN" sz="2000" dirty="0" smtClean="0"/>
              <a:t>-touched</a:t>
            </a:r>
          </a:p>
          <a:p>
            <a:pPr lvl="1">
              <a:buNone/>
            </a:pPr>
            <a:r>
              <a:rPr lang="en-IN" sz="2000" dirty="0" err="1" smtClean="0"/>
              <a:t>ng</a:t>
            </a:r>
            <a:r>
              <a:rPr lang="en-IN" sz="2000" dirty="0" smtClean="0"/>
              <a:t>-untouched</a:t>
            </a:r>
          </a:p>
          <a:p>
            <a:pPr lvl="1">
              <a:buNone/>
            </a:pPr>
            <a:r>
              <a:rPr lang="en-IN" sz="2000" dirty="0" err="1" smtClean="0"/>
              <a:t>ng</a:t>
            </a:r>
            <a:r>
              <a:rPr lang="en-IN" sz="2000" dirty="0" smtClean="0"/>
              <a:t>-valid</a:t>
            </a:r>
          </a:p>
          <a:p>
            <a:pPr lvl="1">
              <a:buNone/>
            </a:pPr>
            <a:r>
              <a:rPr lang="en-IN" sz="2000" dirty="0" err="1" smtClean="0"/>
              <a:t>ng</a:t>
            </a:r>
            <a:r>
              <a:rPr lang="en-IN" sz="2000" dirty="0" smtClean="0"/>
              <a:t>-invalid</a:t>
            </a:r>
          </a:p>
          <a:p>
            <a:pPr lvl="1">
              <a:buNone/>
            </a:pPr>
            <a:r>
              <a:rPr lang="en-IN" sz="2000" dirty="0" err="1" smtClean="0"/>
              <a:t>ng</a:t>
            </a:r>
            <a:r>
              <a:rPr lang="en-IN" sz="2000" dirty="0" smtClean="0"/>
              <a:t>-dirty</a:t>
            </a:r>
          </a:p>
          <a:p>
            <a:pPr lvl="1">
              <a:buNone/>
            </a:pPr>
            <a:r>
              <a:rPr lang="en-IN" sz="2000" dirty="0" err="1" smtClean="0"/>
              <a:t>ng</a:t>
            </a:r>
            <a:r>
              <a:rPr lang="en-IN" sz="2000" dirty="0" smtClean="0"/>
              <a:t>-pending</a:t>
            </a:r>
          </a:p>
          <a:p>
            <a:pPr lvl="1">
              <a:buNone/>
            </a:pPr>
            <a:r>
              <a:rPr lang="en-IN" sz="2000" dirty="0" err="1" smtClean="0"/>
              <a:t>ng</a:t>
            </a:r>
            <a:r>
              <a:rPr lang="en-IN" sz="2000" dirty="0" smtClean="0"/>
              <a:t>-pristine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955"/>
          </a:xfrm>
        </p:spPr>
        <p:txBody>
          <a:bodyPr/>
          <a:lstStyle/>
          <a:p>
            <a:r>
              <a:rPr lang="en-US" dirty="0" smtClean="0"/>
              <a:t>Startup 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5465"/>
            <a:ext cx="8596668" cy="4495897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https://angularjs.org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1093" y="2170761"/>
            <a:ext cx="5953125" cy="3752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997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924"/>
          </a:xfrm>
        </p:spPr>
        <p:txBody>
          <a:bodyPr/>
          <a:lstStyle/>
          <a:p>
            <a:r>
              <a:rPr lang="en-US" dirty="0" smtClean="0"/>
              <a:t>Download AngularJS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17431" y="1429555"/>
            <a:ext cx="7276563" cy="4919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746443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7366</TotalTime>
  <Words>814</Words>
  <Application>Microsoft Office PowerPoint</Application>
  <PresentationFormat>Custom</PresentationFormat>
  <Paragraphs>160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Facet</vt:lpstr>
      <vt:lpstr>Presented by </vt:lpstr>
      <vt:lpstr>Agenda </vt:lpstr>
      <vt:lpstr>What is AngularJS?</vt:lpstr>
      <vt:lpstr>SPA</vt:lpstr>
      <vt:lpstr>Directives</vt:lpstr>
      <vt:lpstr>Angular Directives</vt:lpstr>
      <vt:lpstr>Angular Directives</vt:lpstr>
      <vt:lpstr>Startup AngularJS</vt:lpstr>
      <vt:lpstr>Download AngularJS</vt:lpstr>
      <vt:lpstr>Sample AngularJS </vt:lpstr>
      <vt:lpstr>Data Binding</vt:lpstr>
      <vt:lpstr>Angular Expressions</vt:lpstr>
      <vt:lpstr>Scope</vt:lpstr>
      <vt:lpstr>Data Binding</vt:lpstr>
      <vt:lpstr>Two way data-binding</vt:lpstr>
      <vt:lpstr>Two way data-binding</vt:lpstr>
      <vt:lpstr>Controllers </vt:lpstr>
      <vt:lpstr>Filters</vt:lpstr>
      <vt:lpstr>Filters</vt:lpstr>
      <vt:lpstr>Services</vt:lpstr>
      <vt:lpstr>Built-in Services</vt:lpstr>
      <vt:lpstr>Input State </vt:lpstr>
      <vt:lpstr>Form State</vt:lpstr>
      <vt:lpstr>Routing in AngularJS </vt:lpstr>
    </vt:vector>
  </TitlesOfParts>
  <Company>Cognizant Technology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T, Manimala (Cognizant)</dc:creator>
  <cp:lastModifiedBy>dhinakaran.a</cp:lastModifiedBy>
  <cp:revision>171</cp:revision>
  <dcterms:created xsi:type="dcterms:W3CDTF">2017-01-04T12:02:55Z</dcterms:created>
  <dcterms:modified xsi:type="dcterms:W3CDTF">2017-01-10T00:39:20Z</dcterms:modified>
</cp:coreProperties>
</file>