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318" r:id="rId3"/>
    <p:sldId id="373" r:id="rId4"/>
    <p:sldId id="401" r:id="rId5"/>
    <p:sldId id="375" r:id="rId6"/>
    <p:sldId id="377" r:id="rId7"/>
    <p:sldId id="380" r:id="rId8"/>
    <p:sldId id="399" r:id="rId9"/>
    <p:sldId id="400" r:id="rId10"/>
    <p:sldId id="404" r:id="rId11"/>
    <p:sldId id="405" r:id="rId12"/>
    <p:sldId id="385" r:id="rId13"/>
    <p:sldId id="403" r:id="rId14"/>
    <p:sldId id="402" r:id="rId15"/>
    <p:sldId id="376" r:id="rId16"/>
    <p:sldId id="396" r:id="rId17"/>
    <p:sldId id="397" r:id="rId18"/>
    <p:sldId id="406" r:id="rId19"/>
    <p:sldId id="38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 autoAdjust="0"/>
    <p:restoredTop sz="94803" autoAdjust="0"/>
  </p:normalViewPr>
  <p:slideViewPr>
    <p:cSldViewPr>
      <p:cViewPr>
        <p:scale>
          <a:sx n="75" d="100"/>
          <a:sy n="75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8EEC-6D4F-43EA-8A52-EBBB50BC0DC9}" type="datetimeFigureOut">
              <a:rPr lang="en-US" smtClean="0"/>
              <a:pPr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B3294-4AE8-4752-8D85-E3034DD7D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6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085C698-9757-4051-856C-253FA4D97E6F}" type="datetimeFigureOut">
              <a:rPr lang="en-US"/>
              <a:pPr>
                <a:defRPr/>
              </a:pPr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1A2F22-8C04-47AE-824E-099CA0795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2133600" cy="365125"/>
          </a:xfrm>
        </p:spPr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7F21B7-5CA3-4B9D-8A10-87C0A3D76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3733800"/>
            <a:ext cx="6553200" cy="1524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cs typeface="Times New Roman" pitchFamily="18" charset="0"/>
              </a:rPr>
              <a:t>SECTZG629T</a:t>
            </a:r>
            <a:r>
              <a:rPr lang="en-US" sz="1400" dirty="0" smtClean="0">
                <a:latin typeface="Arial" charset="0"/>
                <a:cs typeface="Arial" charset="0"/>
              </a:rPr>
              <a:t> : Dissertation</a:t>
            </a:r>
            <a:r>
              <a:rPr lang="en-US" sz="2400" dirty="0" smtClean="0">
                <a:latin typeface="Arial" charset="0"/>
                <a:cs typeface="Arial" charset="0"/>
              </a:rPr>
              <a:t/>
            </a:r>
            <a:br>
              <a:rPr lang="en-US" sz="2400" dirty="0" smtClean="0">
                <a:latin typeface="Arial" charset="0"/>
                <a:cs typeface="Arial" charset="0"/>
              </a:rPr>
            </a:br>
            <a:r>
              <a:rPr lang="en-US" sz="2400" dirty="0" smtClean="0"/>
              <a:t>CONTEXT AND COMPONENT DEPENDENCY INJECTION</a:t>
            </a:r>
            <a:endParaRPr lang="en-US" sz="2400" dirty="0"/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3429000" y="5486400"/>
            <a:ext cx="1863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Final Report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Java 1.6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Spring 3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Spring Integration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Apache Maven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IBM </a:t>
            </a:r>
            <a:r>
              <a:rPr lang="en-US" dirty="0" smtClean="0"/>
              <a:t>Dynacache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Dozer mapper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Oracle express database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IBM </a:t>
            </a:r>
            <a:r>
              <a:rPr lang="en-US" smtClean="0"/>
              <a:t>Websphere </a:t>
            </a:r>
            <a:r>
              <a:rPr lang="en-US" dirty="0" smtClean="0"/>
              <a:t>application server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Eclipse Luna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Tools &amp; Technologies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err="1" smtClean="0"/>
              <a:t>Archetecture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519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79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Flow Diagram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4448"/>
            <a:ext cx="8153400" cy="49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CCDI uses a backend DB for external configuration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 Tables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CNTXT – Stores the user context information such as user region, last login etc.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CMPNT_ATRB – The key is stored in this table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ATRB_VALUE : column where the input key is stored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CMPNT – The value is stored in this table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CMPNT_TYPE_CD: type of the component. </a:t>
            </a:r>
            <a:r>
              <a:rPr lang="en-US" dirty="0" err="1" smtClean="0"/>
              <a:t>eg</a:t>
            </a:r>
            <a:r>
              <a:rPr lang="en-US" dirty="0" smtClean="0"/>
              <a:t>. Property, environment etc.</a:t>
            </a:r>
          </a:p>
          <a:p>
            <a:pPr lvl="3">
              <a:buFont typeface="Wingdings" pitchFamily="2" charset="2"/>
              <a:buChar char="ü"/>
            </a:pPr>
            <a:r>
              <a:rPr lang="en-US" dirty="0" smtClean="0"/>
              <a:t>CNTXT_TXT : Value is stored in this column</a:t>
            </a:r>
          </a:p>
          <a:p>
            <a:pPr lvl="3">
              <a:buFont typeface="Wingdings" pitchFamily="2" charset="2"/>
              <a:buChar char="ü"/>
            </a:pPr>
            <a:endParaRPr lang="en-US" dirty="0" smtClean="0"/>
          </a:p>
          <a:p>
            <a:pPr lvl="3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CCDI 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0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implement CCDI in any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070100"/>
            <a:ext cx="83820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Import the following jars to the </a:t>
            </a:r>
            <a:r>
              <a:rPr lang="en-US" dirty="0" err="1" smtClean="0">
                <a:latin typeface="Verdana" pitchFamily="34" charset="0"/>
              </a:rPr>
              <a:t>applicaition</a:t>
            </a:r>
            <a:endParaRPr lang="en-US" dirty="0" smtClean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latin typeface="Verdana" pitchFamily="34" charset="0"/>
              </a:rPr>
              <a:t>BITS-CCDI.jar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BITS-CCDI-CORE.jar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 smtClean="0">
              <a:latin typeface="Verdana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Spring </a:t>
            </a:r>
            <a:r>
              <a:rPr lang="en-US" dirty="0" err="1" smtClean="0">
                <a:latin typeface="Verdana" pitchFamily="34" charset="0"/>
              </a:rPr>
              <a:t>config</a:t>
            </a:r>
            <a:r>
              <a:rPr lang="en-US" dirty="0" smtClean="0">
                <a:latin typeface="Verdana" pitchFamily="34" charset="0"/>
              </a:rPr>
              <a:t> xml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Must have </a:t>
            </a:r>
            <a:r>
              <a:rPr lang="en-US" dirty="0"/>
              <a:t>&lt;</a:t>
            </a:r>
            <a:r>
              <a:rPr lang="en-US" dirty="0" err="1"/>
              <a:t>context:annotation-config</a:t>
            </a:r>
            <a:r>
              <a:rPr lang="en-US" dirty="0"/>
              <a:t> </a:t>
            </a:r>
            <a:r>
              <a:rPr lang="en-US" dirty="0" smtClean="0"/>
              <a:t>/&gt; tag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Must add </a:t>
            </a:r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base-package=</a:t>
            </a:r>
            <a:r>
              <a:rPr lang="en-US" i="1" dirty="0"/>
              <a:t>"com.bits.ms" </a:t>
            </a:r>
            <a:r>
              <a:rPr lang="en-US" i="1" dirty="0" smtClean="0"/>
              <a:t>/&gt; in the </a:t>
            </a:r>
            <a:r>
              <a:rPr lang="en-US" i="1" dirty="0" err="1" smtClean="0"/>
              <a:t>config</a:t>
            </a:r>
            <a:r>
              <a:rPr lang="en-US" i="1" dirty="0" smtClean="0"/>
              <a:t> xml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smtClean="0">
                <a:latin typeface="Verdana" pitchFamily="34" charset="0"/>
              </a:rPr>
              <a:t>Must import </a:t>
            </a:r>
            <a:r>
              <a:rPr lang="en-US" dirty="0"/>
              <a:t>&lt;import </a:t>
            </a:r>
            <a:r>
              <a:rPr lang="en-US" dirty="0" smtClean="0"/>
              <a:t>resource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classpath</a:t>
            </a:r>
            <a:r>
              <a:rPr lang="en-US" i="1" dirty="0"/>
              <a:t>:/spring/ccdi-root-context.xml" </a:t>
            </a:r>
            <a:r>
              <a:rPr lang="en-US" i="1" dirty="0" smtClean="0"/>
              <a:t>/&gt;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Verdana" pitchFamily="34" charset="0"/>
              </a:rPr>
              <a:t>Cache configuration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smtClean="0">
                <a:latin typeface="Verdana" pitchFamily="34" charset="0"/>
              </a:rPr>
              <a:t>Need to configure the following cache in the server</a:t>
            </a:r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err="1" smtClean="0"/>
              <a:t>ccdiPropertyCache</a:t>
            </a:r>
            <a:endParaRPr lang="en-US" i="1" dirty="0" smtClean="0"/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err="1" smtClean="0"/>
              <a:t>ccdiEnvCache</a:t>
            </a:r>
            <a:endParaRPr lang="en-US" i="1" dirty="0" smtClean="0"/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err="1" smtClean="0"/>
              <a:t>ccdiVerbiageCache</a:t>
            </a:r>
            <a:endParaRPr lang="en-US" i="1" dirty="0" smtClean="0"/>
          </a:p>
          <a:p>
            <a:pPr marL="1200150" lvl="2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i="1" dirty="0" err="1"/>
              <a:t>ccdiValidatorCache</a:t>
            </a:r>
            <a:endParaRPr lang="en-US" i="1" dirty="0">
              <a:latin typeface="Verdana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477000" cy="1143000"/>
          </a:xfrm>
        </p:spPr>
        <p:txBody>
          <a:bodyPr/>
          <a:lstStyle/>
          <a:p>
            <a:r>
              <a:rPr lang="en-US" dirty="0" smtClean="0"/>
              <a:t>Benefits of this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763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Hot deployable configurations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Cache service for performance and reliability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Highly scalable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Less configuration required to use the framework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be applied for any spring application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framework can be customized to run in any application server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CCDI is a light weight, fast key-value pair framework that can act as a horizontal layer for any application to get the context and related dependencies depending on the server and user configuration.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Limitations &amp; Future Extensibility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382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Currently the application is configured to use IBM Websphere application server because it has built in cache system</a:t>
            </a: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framework has to be customized to run in any application server with out manual configurations</a:t>
            </a: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Need to support more cache frameworks such as EH cache</a:t>
            </a: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resolvers can be added depending on the business requirements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Demo Application-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1" y="1471612"/>
            <a:ext cx="6672262" cy="4700588"/>
            <a:chOff x="0" y="0"/>
            <a:chExt cx="5876925" cy="391477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5876925" cy="3914775"/>
              <a:chOff x="0" y="0"/>
              <a:chExt cx="5876925" cy="391477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666750" cy="39147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Main Server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04875" y="0"/>
                <a:ext cx="4972050" cy="391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485900" y="295275"/>
              <a:ext cx="1457325" cy="8763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Server Location 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4475" y="1438275"/>
              <a:ext cx="1457325" cy="8763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Server Location 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14475" y="2686050"/>
              <a:ext cx="1457325" cy="8763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Server Location 3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343400" y="1028700"/>
              <a:ext cx="1238250" cy="165735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CCDI Database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175" y="190500"/>
              <a:ext cx="704850" cy="36195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CCDI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66750" y="771525"/>
              <a:ext cx="819150" cy="866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66750" y="1638300"/>
              <a:ext cx="847725" cy="209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66750" y="1638300"/>
              <a:ext cx="847725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971800" y="676275"/>
              <a:ext cx="333375" cy="1095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971800" y="1771650"/>
              <a:ext cx="333375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971800" y="1847850"/>
              <a:ext cx="333375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10025" y="1924050"/>
              <a:ext cx="333375" cy="285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1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3733800"/>
            <a:ext cx="6553200" cy="1524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cs typeface="Times New Roman" pitchFamily="18" charset="0"/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49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000080"/>
                </a:solidFill>
                <a:latin typeface="Arial" charset="0"/>
                <a:cs typeface="Arial" charset="0"/>
              </a:rPr>
              <a:t>Arun Raj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 smtClean="0">
                <a:latin typeface="Arial" charset="0"/>
                <a:cs typeface="Arial" charset="0"/>
              </a:rPr>
              <a:t>2013HZ78275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000080"/>
                </a:solidFill>
                <a:latin typeface="Arial" charset="0"/>
                <a:cs typeface="Arial" charset="0"/>
              </a:rPr>
              <a:t>Cognizant Technology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070100"/>
            <a:ext cx="8382000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The Enterprise applications uses external configuration files to configure the application so that application re-deployment can be avoided for any business change and to save down time . But what about distributed systems?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In the case of distributed systems with different configurations, the changes has to be done on each and every servers which is a tedious task and can be highly erroneous.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Verdan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sz="1400" dirty="0" smtClean="0">
              <a:latin typeface="Verdana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There is no framework available presently to solve this problem.</a:t>
            </a:r>
          </a:p>
          <a:p>
            <a:pPr>
              <a:lnSpc>
                <a:spcPct val="80000"/>
              </a:lnSpc>
            </a:pPr>
            <a:endParaRPr lang="en-US" dirty="0">
              <a:latin typeface="Verdana" pitchFamily="34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312970"/>
            <a:ext cx="8382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Verdana" pitchFamily="34" charset="0"/>
              </a:rPr>
              <a:t>Sample configuration files in an enterprise application:</a:t>
            </a:r>
            <a:endParaRPr lang="en-US" dirty="0">
              <a:latin typeface="Verdana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943100"/>
            <a:ext cx="3962400" cy="3667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43100"/>
            <a:ext cx="4038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Objective &amp; Scope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3820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 To develop a framework that does the following tasks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Makes content distribution easier by creating a single repository for all external configurations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Hot deploy the changes that will affect all servers at the same time and give up to 100% uptime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endParaRPr lang="en-US" dirty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Supports automatic configuration for different users based upon the user’s selected location, language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endParaRPr lang="en-US" dirty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Utilize a cache framework to make the application faster and avoid frequent DB hits</a:t>
            </a: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endParaRPr lang="en-US" dirty="0">
              <a:latin typeface="Verdana" pitchFamily="34" charset="0"/>
            </a:endParaRPr>
          </a:p>
          <a:p>
            <a:pPr marL="742950" lvl="1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latin typeface="Verdana" pitchFamily="34" charset="0"/>
              </a:rPr>
              <a:t> Makes the development easier so that the they can focus on the business rather than the user’s chosen configurations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477000" cy="1143000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00767"/>
              </p:ext>
            </p:extLst>
          </p:nvPr>
        </p:nvGraphicFramePr>
        <p:xfrm>
          <a:off x="228600" y="1447800"/>
          <a:ext cx="8381999" cy="4998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1752600"/>
                <a:gridCol w="3998298"/>
                <a:gridCol w="702020"/>
                <a:gridCol w="1014681"/>
              </a:tblGrid>
              <a:tr h="315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Stage </a:t>
                      </a:r>
                      <a:endParaRPr lang="en-US" sz="1400" b="1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Purpose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Activities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Status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Deliverable </a:t>
                      </a:r>
                    </a:p>
                  </a:txBody>
                  <a:tcPr marL="72706" marR="72706" marT="36353" marB="36353"/>
                </a:tc>
              </a:tr>
              <a:tr h="43674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Stage 1 </a:t>
                      </a: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Define Scope of Dissertation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Define Requirements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Elicitation of Business Process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Preliminary Report </a:t>
                      </a:r>
                    </a:p>
                  </a:txBody>
                  <a:tcPr marL="72706" marR="72706" marT="36353" marB="36353"/>
                </a:tc>
              </a:tr>
              <a:tr h="573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Define software requirements (SRS)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Functional. Functional requirements in use case format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Non-functional requirements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marL="72706" marR="72706" marT="36353" marB="3635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094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Stage 2 </a:t>
                      </a: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Propose Solution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Detailed design for the proposed Solution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Proposed Solution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 level design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Technical Requirement – Software &amp; Hardware for development and production implementation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Mid Review report </a:t>
                      </a:r>
                    </a:p>
                  </a:txBody>
                  <a:tcPr marL="72706" marR="72706" marT="36353" marB="36353"/>
                </a:tc>
              </a:tr>
              <a:tr h="7270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Detailed design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Control flow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flow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Development &amp; Testing considerations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marL="72706" marR="72706" marT="36353" marB="3635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859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Stage 3 </a:t>
                      </a: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QA and Documentation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Testing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Development &amp; Unit testing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Blip>
                          <a:blip r:embed="rId2"/>
                        </a:buBlip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Functional testing &amp; assessment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706" marR="72706" marT="36353" marB="36353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Final review Report </a:t>
                      </a:r>
                    </a:p>
                  </a:txBody>
                  <a:tcPr marL="72706" marR="72706" marT="36353" marB="36353"/>
                </a:tc>
              </a:tr>
              <a:tr h="357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Define future extensibility opportunities </a:t>
                      </a:r>
                    </a:p>
                  </a:txBody>
                  <a:tcPr marL="72706" marR="72706" marT="36353" marB="36353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  <a:endParaRPr lang="en-US" sz="14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706" marR="72706" marT="36353" marB="3635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477000" cy="1143000"/>
          </a:xfrm>
        </p:spPr>
        <p:txBody>
          <a:bodyPr/>
          <a:lstStyle/>
          <a:p>
            <a:r>
              <a:rPr lang="en-US" dirty="0" smtClean="0"/>
              <a:t>CCDI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8382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Context </a:t>
            </a:r>
            <a:r>
              <a:rPr lang="en-US" dirty="0"/>
              <a:t>&amp; </a:t>
            </a:r>
            <a:r>
              <a:rPr lang="en-US" dirty="0" smtClean="0"/>
              <a:t>Component </a:t>
            </a:r>
            <a:r>
              <a:rPr lang="en-US" dirty="0"/>
              <a:t>dependency Injection [CCDI] is a spring based customized dependency injection framework for highly scalable applications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Supports Server based dependency injection.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Can act as a theme engine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CCDI is a key-value pair framework which is capable of resolving different types of content based on the request. The main resolvers used in CCDI are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>
                <a:latin typeface="Verdana" pitchFamily="34" charset="0"/>
              </a:rPr>
              <a:t>PropertyValueResolver</a:t>
            </a:r>
            <a:endParaRPr lang="en-US" dirty="0" smtClean="0">
              <a:latin typeface="Verdana" pitchFamily="34" charset="0"/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>
                <a:latin typeface="Verdana" pitchFamily="34" charset="0"/>
              </a:rPr>
              <a:t>EnvironmentEntryResolver</a:t>
            </a:r>
            <a:endParaRPr lang="en-US" dirty="0" smtClean="0">
              <a:latin typeface="Verdana" pitchFamily="34" charset="0"/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>
                <a:latin typeface="Verdana" pitchFamily="34" charset="0"/>
              </a:rPr>
              <a:t>VerbiageTextResolver</a:t>
            </a:r>
            <a:endParaRPr lang="en-US" dirty="0" smtClean="0">
              <a:latin typeface="Verdana" pitchFamily="34" charset="0"/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err="1" smtClean="0">
                <a:latin typeface="Verdana" pitchFamily="34" charset="0"/>
              </a:rPr>
              <a:t>ValidatorRulesetResolver</a:t>
            </a:r>
            <a:endParaRPr lang="en-US" dirty="0" smtClean="0">
              <a:latin typeface="Verdana" pitchFamily="34" charset="0"/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>
                <a:latin typeface="Verdana" pitchFamily="34" charset="0"/>
              </a:rPr>
              <a:t>Placeholder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CCDI Content Resolvers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38200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u="sng" dirty="0" err="1" smtClean="0"/>
              <a:t>PropertyValueResolver</a:t>
            </a:r>
            <a:endParaRPr lang="en-US" sz="2400" b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Property is used where ever there is no change in the configurations across different servers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Property </a:t>
            </a:r>
            <a:r>
              <a:rPr lang="en-US" dirty="0" err="1"/>
              <a:t>property</a:t>
            </a:r>
            <a:r>
              <a:rPr lang="en-US" dirty="0"/>
              <a:t> = </a:t>
            </a:r>
            <a:r>
              <a:rPr lang="en-US" dirty="0" err="1"/>
              <a:t>propertyValueResolver.resolveProperty</a:t>
            </a:r>
            <a:r>
              <a:rPr lang="en-US" dirty="0"/>
              <a:t>(contexts, </a:t>
            </a:r>
            <a:r>
              <a:rPr lang="en-US" b="1" dirty="0"/>
              <a:t>name</a:t>
            </a:r>
            <a:r>
              <a:rPr lang="en-US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String output = </a:t>
            </a:r>
            <a:r>
              <a:rPr lang="en-US" dirty="0" err="1"/>
              <a:t>property.getValue</a:t>
            </a:r>
            <a:r>
              <a:rPr lang="en-US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u="sng" dirty="0" err="1" smtClean="0"/>
              <a:t>EnvironentEntryResolver</a:t>
            </a:r>
            <a:r>
              <a:rPr lang="en-US" sz="2400" b="1" u="sng" dirty="0" smtClean="0"/>
              <a:t> </a:t>
            </a:r>
            <a:r>
              <a:rPr 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Used when the configurations changes depends on the server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EnvironmentEntry</a:t>
            </a:r>
            <a:r>
              <a:rPr lang="en-US" dirty="0" smtClean="0"/>
              <a:t> </a:t>
            </a:r>
            <a:r>
              <a:rPr lang="en-US" dirty="0"/>
              <a:t>environment = </a:t>
            </a:r>
            <a:r>
              <a:rPr lang="en-US" dirty="0" err="1"/>
              <a:t>environmentEntryResolver.resolveEnvironmentEntry</a:t>
            </a:r>
            <a:r>
              <a:rPr lang="en-US" dirty="0"/>
              <a:t>(contexts, </a:t>
            </a:r>
            <a:r>
              <a:rPr lang="en-US" b="1" dirty="0"/>
              <a:t>key</a:t>
            </a:r>
            <a:r>
              <a:rPr lang="en-US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String output = </a:t>
            </a:r>
            <a:r>
              <a:rPr lang="en-US" dirty="0" err="1"/>
              <a:t>environment.getValue</a:t>
            </a:r>
            <a:r>
              <a:rPr lang="en-US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Environment entries are saved in the below format: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newyork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select * from </a:t>
            </a:r>
            <a:r>
              <a:rPr lang="en-US" dirty="0" err="1" smtClean="0"/>
              <a:t>table_ny</a:t>
            </a:r>
            <a:r>
              <a:rPr lang="en-US" dirty="0" smtClean="0"/>
              <a:t> where user=:user][</a:t>
            </a:r>
            <a:r>
              <a:rPr lang="en-US" dirty="0" err="1" smtClean="0">
                <a:solidFill>
                  <a:srgbClr val="FF0000"/>
                </a:solidFill>
              </a:rPr>
              <a:t>california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select * from </a:t>
            </a:r>
            <a:r>
              <a:rPr lang="en-US" dirty="0" err="1" smtClean="0"/>
              <a:t>table_ca</a:t>
            </a:r>
            <a:r>
              <a:rPr lang="en-US" dirty="0" smtClean="0"/>
              <a:t> where user=:user][</a:t>
            </a:r>
            <a:r>
              <a:rPr lang="en-US" dirty="0" err="1" smtClean="0">
                <a:solidFill>
                  <a:srgbClr val="FF0000"/>
                </a:solidFill>
              </a:rPr>
              <a:t>virginia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select * from </a:t>
            </a:r>
            <a:r>
              <a:rPr lang="en-US" dirty="0" err="1" smtClean="0"/>
              <a:t>table_va</a:t>
            </a:r>
            <a:r>
              <a:rPr lang="en-US" dirty="0" smtClean="0"/>
              <a:t> where user=:user]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CCDI Content Resolvers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F21B7-5CA3-4B9D-8A10-87C0A3D76E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838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u="sng" dirty="0" err="1" smtClean="0"/>
              <a:t>VerbiageTextResolver</a:t>
            </a:r>
            <a:endParaRPr lang="en-US" sz="2400" b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Used to resolve HTML elements based upon the server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Verbiage </a:t>
            </a:r>
            <a:r>
              <a:rPr lang="en-US" dirty="0" err="1"/>
              <a:t>verbiage</a:t>
            </a:r>
            <a:r>
              <a:rPr lang="en-US" dirty="0"/>
              <a:t> = </a:t>
            </a:r>
            <a:r>
              <a:rPr lang="en-US" dirty="0" err="1"/>
              <a:t>verTxtResolver.resolveText</a:t>
            </a:r>
            <a:r>
              <a:rPr lang="en-US" dirty="0"/>
              <a:t>(contexts, </a:t>
            </a:r>
            <a:r>
              <a:rPr lang="en-US" b="1" dirty="0"/>
              <a:t>key</a:t>
            </a:r>
            <a:r>
              <a:rPr lang="en-US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String output = </a:t>
            </a:r>
            <a:r>
              <a:rPr lang="en-US" dirty="0" err="1"/>
              <a:t>verbiage.getText</a:t>
            </a:r>
            <a:r>
              <a:rPr lang="en-US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u="sng" dirty="0" err="1" smtClean="0"/>
              <a:t>ValidatorRulesetResolver</a:t>
            </a:r>
            <a:r>
              <a:rPr lang="en-US" sz="2400" b="1" u="sng" dirty="0" smtClean="0"/>
              <a:t> </a:t>
            </a:r>
            <a:r>
              <a:rPr 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For regex operations used for validation purposes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Validator </a:t>
            </a:r>
            <a:r>
              <a:rPr lang="en-US" dirty="0" err="1"/>
              <a:t>validator</a:t>
            </a:r>
            <a:r>
              <a:rPr lang="en-US" dirty="0"/>
              <a:t> = </a:t>
            </a:r>
            <a:r>
              <a:rPr lang="en-US" dirty="0" err="1"/>
              <a:t>valRulResolver.resolveRuleset</a:t>
            </a:r>
            <a:r>
              <a:rPr lang="en-US" dirty="0"/>
              <a:t>(contexts, </a:t>
            </a:r>
            <a:r>
              <a:rPr lang="en-US" b="1" dirty="0" smtClean="0"/>
              <a:t>action</a:t>
            </a:r>
            <a:r>
              <a:rPr lang="en-US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String output = </a:t>
            </a:r>
            <a:r>
              <a:rPr lang="en-US" dirty="0" err="1"/>
              <a:t>validator.getValue</a:t>
            </a:r>
            <a:r>
              <a:rPr lang="en-US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u="sng" dirty="0" smtClean="0"/>
              <a:t>Placeholder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Used for </a:t>
            </a:r>
            <a:r>
              <a:rPr lang="en-US" dirty="0" err="1" smtClean="0">
                <a:latin typeface="Verdana" pitchFamily="34" charset="0"/>
              </a:rPr>
              <a:t>autowiring</a:t>
            </a:r>
            <a:r>
              <a:rPr lang="en-US" dirty="0" smtClean="0">
                <a:latin typeface="Verdana" pitchFamily="34" charset="0"/>
              </a:rPr>
              <a:t> in the spring context. </a:t>
            </a:r>
            <a:endParaRPr lang="en-US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latin typeface="Verdana" pitchFamily="34" charset="0"/>
              </a:rPr>
              <a:t>Can be accessed via Spring’s EL tags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</a:rPr>
              <a:t>${…}</a:t>
            </a:r>
            <a:endParaRPr lang="en-US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33056"/>
      </p:ext>
    </p:extLst>
  </p:cSld>
  <p:clrMapOvr>
    <a:masterClrMapping/>
  </p:clrMapOvr>
</p:sld>
</file>

<file path=ppt/theme/theme1.xml><?xml version="1.0" encoding="utf-8"?>
<a:theme xmlns:a="http://schemas.openxmlformats.org/drawingml/2006/main" name="BITS 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867</Words>
  <Application>Microsoft Office PowerPoint</Application>
  <PresentationFormat>On-screen Show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BITS Lecture</vt:lpstr>
      <vt:lpstr>SECTZG629T : Dissertation CONTEXT AND COMPONENT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SECTZG622 : Basics of Software Project Management</dc:title>
  <dc:creator>Baskar</dc:creator>
  <cp:lastModifiedBy>Arun</cp:lastModifiedBy>
  <cp:revision>351</cp:revision>
  <dcterms:created xsi:type="dcterms:W3CDTF">2012-01-17T10:20:18Z</dcterms:created>
  <dcterms:modified xsi:type="dcterms:W3CDTF">2016-01-02T10:56:44Z</dcterms:modified>
</cp:coreProperties>
</file>