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9BB-C8B4-4897-B706-0C78FEDB2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F282AF-B635-496F-96CC-4F1DD2637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353AEA-84EB-405F-A0D3-0D2E155C447D}"/>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5" name="Footer Placeholder 4">
            <a:extLst>
              <a:ext uri="{FF2B5EF4-FFF2-40B4-BE49-F238E27FC236}">
                <a16:creationId xmlns:a16="http://schemas.microsoft.com/office/drawing/2014/main" id="{21043117-9E31-43C9-A8AE-3D19C0F1A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92B6-3C87-4E2C-8901-17923BEA1D0E}"/>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412435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CC8D-79AD-4194-9C00-0BF3DFD38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2E68E1-F99E-4ABF-941C-439E95B7AB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22C22-F624-4F03-BCF4-2739A9C9F009}"/>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5" name="Footer Placeholder 4">
            <a:extLst>
              <a:ext uri="{FF2B5EF4-FFF2-40B4-BE49-F238E27FC236}">
                <a16:creationId xmlns:a16="http://schemas.microsoft.com/office/drawing/2014/main" id="{47C3E7D2-21E0-4147-887B-F1A2FD38E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ED498-BB2A-4D79-937E-01FC24FC2D93}"/>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333687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786E4-6CC6-4ECB-843A-E0C1E9059C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170442-C21F-4D22-A04D-29C33993BD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C2C4D-9304-451C-9FAD-FA03FC44C57C}"/>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5" name="Footer Placeholder 4">
            <a:extLst>
              <a:ext uri="{FF2B5EF4-FFF2-40B4-BE49-F238E27FC236}">
                <a16:creationId xmlns:a16="http://schemas.microsoft.com/office/drawing/2014/main" id="{47888687-5F90-4CCD-813F-C0DCD79FC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B1D94-A2B9-4698-844B-4BC1B7F8A9FB}"/>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104965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4906-CCF1-4C27-B022-5825A9C70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A9556F-0CA9-4D77-B07F-166A95068A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ABAFB-C23C-4641-A4EC-A972CEEB9D4B}"/>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5" name="Footer Placeholder 4">
            <a:extLst>
              <a:ext uri="{FF2B5EF4-FFF2-40B4-BE49-F238E27FC236}">
                <a16:creationId xmlns:a16="http://schemas.microsoft.com/office/drawing/2014/main" id="{749FAFD1-0D31-43B2-A6F5-7C8CE07F0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AAF19-53E5-4CAA-BDBF-ACD0C0C394BC}"/>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414988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7548-EAC0-4333-BA4F-25C15C6BE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8A163D-0876-4BE2-8F68-FFC9668FF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E8EF29-6AAC-4B10-A42E-E6C83C37940A}"/>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5" name="Footer Placeholder 4">
            <a:extLst>
              <a:ext uri="{FF2B5EF4-FFF2-40B4-BE49-F238E27FC236}">
                <a16:creationId xmlns:a16="http://schemas.microsoft.com/office/drawing/2014/main" id="{4474EA47-175B-461E-A6F3-DF9F7B5F1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6AE3F-D825-43D1-9EA3-17E3E3BD2051}"/>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191444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8FBF-D47E-425B-9329-F47A283C5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09B99-B108-4093-A94D-07A2F2E61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BC57C4-A128-463B-814D-EF081BE231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463DC9-6BD2-4EB0-B0E4-666D66D623FA}"/>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6" name="Footer Placeholder 5">
            <a:extLst>
              <a:ext uri="{FF2B5EF4-FFF2-40B4-BE49-F238E27FC236}">
                <a16:creationId xmlns:a16="http://schemas.microsoft.com/office/drawing/2014/main" id="{554E7FDD-A663-4BC9-AAB3-DEB02FB73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DD008-D07F-4CCF-BE5A-3A7A801D12C7}"/>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197630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E8AF-5F7B-415E-9322-BA6CF55F17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7CA09D-CC27-4D68-84DD-447CDDF21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6ED8DD-702B-4200-AF87-9D180CFFE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D5CD0-AEAB-4BD3-848F-A2E285804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7FC0D-AA69-401E-B9A4-1A92A7B72B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736274-F1DE-41B4-B823-F7211F7EB222}"/>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8" name="Footer Placeholder 7">
            <a:extLst>
              <a:ext uri="{FF2B5EF4-FFF2-40B4-BE49-F238E27FC236}">
                <a16:creationId xmlns:a16="http://schemas.microsoft.com/office/drawing/2014/main" id="{337D1AF0-B5FF-41F7-9C23-20409B4031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9AEA28-DFE0-49D2-A462-D3416055397C}"/>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426471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CC6D-5456-4C1E-904A-A0496F7485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6EEA2E-69FC-4A5A-9359-4A960130E52E}"/>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4" name="Footer Placeholder 3">
            <a:extLst>
              <a:ext uri="{FF2B5EF4-FFF2-40B4-BE49-F238E27FC236}">
                <a16:creationId xmlns:a16="http://schemas.microsoft.com/office/drawing/2014/main" id="{6C7FB3C2-A872-4A7A-B09C-8B9D772BDB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05A701-B151-41E6-942A-078E3D896298}"/>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175100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4BF26-9DC0-4469-8F49-64A005E7C21A}"/>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3" name="Footer Placeholder 2">
            <a:extLst>
              <a:ext uri="{FF2B5EF4-FFF2-40B4-BE49-F238E27FC236}">
                <a16:creationId xmlns:a16="http://schemas.microsoft.com/office/drawing/2014/main" id="{2F9AF8B5-1F9A-40F2-BD43-37CE614297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57C22-C685-4100-87A2-2F479DF6C9F3}"/>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327739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A954-DA40-4C92-8B6A-025F2147E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4A1FC5-4FAC-4E75-BB23-2614D0EC9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91AEDB-31FA-42F1-AB70-EFB0C3E0D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20409-6BE6-42F3-81D5-E69217645552}"/>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6" name="Footer Placeholder 5">
            <a:extLst>
              <a:ext uri="{FF2B5EF4-FFF2-40B4-BE49-F238E27FC236}">
                <a16:creationId xmlns:a16="http://schemas.microsoft.com/office/drawing/2014/main" id="{A556E6A4-0191-4C6A-B694-648ACBDAE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3A50E-ECD2-40D6-8088-F35D22815E34}"/>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2237471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86CD-1D8A-4169-B7B4-C0058DDC87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5D773-CE11-4483-9A03-DE289D8B7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38A73F-6103-4C76-A6A7-F55A890F3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5B64D-D1AD-4ED5-985F-E5B80C3E6974}"/>
              </a:ext>
            </a:extLst>
          </p:cNvPr>
          <p:cNvSpPr>
            <a:spLocks noGrp="1"/>
          </p:cNvSpPr>
          <p:nvPr>
            <p:ph type="dt" sz="half" idx="10"/>
          </p:nvPr>
        </p:nvSpPr>
        <p:spPr/>
        <p:txBody>
          <a:bodyPr/>
          <a:lstStyle/>
          <a:p>
            <a:fld id="{905F330D-7F44-4B1B-A29D-EF67EC3A965B}" type="datetimeFigureOut">
              <a:rPr lang="en-US" smtClean="0"/>
              <a:t>02/09/2025</a:t>
            </a:fld>
            <a:endParaRPr lang="en-US"/>
          </a:p>
        </p:txBody>
      </p:sp>
      <p:sp>
        <p:nvSpPr>
          <p:cNvPr id="6" name="Footer Placeholder 5">
            <a:extLst>
              <a:ext uri="{FF2B5EF4-FFF2-40B4-BE49-F238E27FC236}">
                <a16:creationId xmlns:a16="http://schemas.microsoft.com/office/drawing/2014/main" id="{9DF15E7A-65E2-4381-90CD-5E0A50222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12A0D-F1F5-42DF-98CE-48AB36ECFB7A}"/>
              </a:ext>
            </a:extLst>
          </p:cNvPr>
          <p:cNvSpPr>
            <a:spLocks noGrp="1"/>
          </p:cNvSpPr>
          <p:nvPr>
            <p:ph type="sldNum" sz="quarter" idx="12"/>
          </p:nvPr>
        </p:nvSpPr>
        <p:spPr/>
        <p:txBody>
          <a:bodyPr/>
          <a:lstStyle/>
          <a:p>
            <a:fld id="{315B8EE1-23B9-48BB-B331-E32C018DBC18}" type="slidenum">
              <a:rPr lang="en-US" smtClean="0"/>
              <a:t>‹#›</a:t>
            </a:fld>
            <a:endParaRPr lang="en-US"/>
          </a:p>
        </p:txBody>
      </p:sp>
    </p:spTree>
    <p:extLst>
      <p:ext uri="{BB962C8B-B14F-4D97-AF65-F5344CB8AC3E}">
        <p14:creationId xmlns:p14="http://schemas.microsoft.com/office/powerpoint/2010/main" val="8494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68F374-EC6F-4579-A1F1-E12EB6079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DE4784-87C0-4368-95E1-6C3201299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8E1D3-91A8-4FBB-AAB9-B5921E332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F330D-7F44-4B1B-A29D-EF67EC3A965B}" type="datetimeFigureOut">
              <a:rPr lang="en-US" smtClean="0"/>
              <a:t>02/09/2025</a:t>
            </a:fld>
            <a:endParaRPr lang="en-US"/>
          </a:p>
        </p:txBody>
      </p:sp>
      <p:sp>
        <p:nvSpPr>
          <p:cNvPr id="5" name="Footer Placeholder 4">
            <a:extLst>
              <a:ext uri="{FF2B5EF4-FFF2-40B4-BE49-F238E27FC236}">
                <a16:creationId xmlns:a16="http://schemas.microsoft.com/office/drawing/2014/main" id="{DFF97AFF-1D0A-453D-A3D0-431072E32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FB1E46-A5E6-4F6F-92F9-405AB4414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B8EE1-23B9-48BB-B331-E32C018DBC18}" type="slidenum">
              <a:rPr lang="en-US" smtClean="0"/>
              <a:t>‹#›</a:t>
            </a:fld>
            <a:endParaRPr lang="en-US"/>
          </a:p>
        </p:txBody>
      </p:sp>
    </p:spTree>
    <p:extLst>
      <p:ext uri="{BB962C8B-B14F-4D97-AF65-F5344CB8AC3E}">
        <p14:creationId xmlns:p14="http://schemas.microsoft.com/office/powerpoint/2010/main" val="284153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3B0388-5A96-4420-A7F0-9F65C37C9A4A}"/>
              </a:ext>
            </a:extLst>
          </p:cNvPr>
          <p:cNvSpPr txBox="1"/>
          <p:nvPr/>
        </p:nvSpPr>
        <p:spPr>
          <a:xfrm>
            <a:off x="305921" y="427202"/>
            <a:ext cx="9333379" cy="1200329"/>
          </a:xfrm>
          <a:prstGeom prst="rect">
            <a:avLst/>
          </a:prstGeom>
          <a:noFill/>
        </p:spPr>
        <p:txBody>
          <a:bodyPr wrap="square">
            <a:spAutoFit/>
          </a:bodyPr>
          <a:lstStyle/>
          <a:p>
            <a:r>
              <a:rPr lang="en-US" b="1" u="sng" dirty="0"/>
              <a:t>Honesty is the Best Policy</a:t>
            </a:r>
          </a:p>
          <a:p>
            <a:r>
              <a:rPr lang="en-US" dirty="0"/>
              <a:t>Yugan,  a 7-year-old boy in a bright blue t-shirt and shorts, is intently playing football in a sunny park in Mogappair Park. The vibrant green grass is visible, and in the background, there are a few trees and a typical park bench. He's in mid-stride, about to kick the ball.</a:t>
            </a:r>
          </a:p>
        </p:txBody>
      </p:sp>
      <p:sp>
        <p:nvSpPr>
          <p:cNvPr id="6" name="AutoShape 2" descr="Image of ">
            <a:extLst>
              <a:ext uri="{FF2B5EF4-FFF2-40B4-BE49-F238E27FC236}">
                <a16:creationId xmlns:a16="http://schemas.microsoft.com/office/drawing/2014/main" id="{B22857BA-8FEE-4B79-9BDC-6EA7197489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015292B-9D41-408E-AC38-CF3E8340D6E4}"/>
              </a:ext>
            </a:extLst>
          </p:cNvPr>
          <p:cNvPicPr>
            <a:picLocks noChangeAspect="1"/>
          </p:cNvPicPr>
          <p:nvPr/>
        </p:nvPicPr>
        <p:blipFill>
          <a:blip r:embed="rId2"/>
          <a:stretch>
            <a:fillRect/>
          </a:stretch>
        </p:blipFill>
        <p:spPr>
          <a:xfrm>
            <a:off x="9742019" y="256873"/>
            <a:ext cx="2164540" cy="2164540"/>
          </a:xfrm>
          <a:prstGeom prst="rect">
            <a:avLst/>
          </a:prstGeom>
        </p:spPr>
      </p:pic>
      <p:sp>
        <p:nvSpPr>
          <p:cNvPr id="12" name="TextBox 11">
            <a:extLst>
              <a:ext uri="{FF2B5EF4-FFF2-40B4-BE49-F238E27FC236}">
                <a16:creationId xmlns:a16="http://schemas.microsoft.com/office/drawing/2014/main" id="{386FBE84-7F46-4ACC-B598-819C4D4628F1}"/>
              </a:ext>
            </a:extLst>
          </p:cNvPr>
          <p:cNvSpPr txBox="1"/>
          <p:nvPr/>
        </p:nvSpPr>
        <p:spPr>
          <a:xfrm>
            <a:off x="2470259" y="1827363"/>
            <a:ext cx="6733241" cy="646331"/>
          </a:xfrm>
          <a:prstGeom prst="rect">
            <a:avLst/>
          </a:prstGeom>
          <a:noFill/>
        </p:spPr>
        <p:txBody>
          <a:bodyPr wrap="square">
            <a:spAutoFit/>
          </a:bodyPr>
          <a:lstStyle/>
          <a:p>
            <a:pPr algn="just"/>
            <a:r>
              <a:rPr lang="en-US" dirty="0"/>
              <a:t>One sunny afternoon, while chasing the ball near a bench, he noticed a </a:t>
            </a:r>
            <a:r>
              <a:rPr lang="en-US" b="1" dirty="0"/>
              <a:t>brown wallet</a:t>
            </a:r>
            <a:r>
              <a:rPr lang="en-US" dirty="0"/>
              <a:t> lying on the ground. </a:t>
            </a:r>
          </a:p>
        </p:txBody>
      </p:sp>
      <p:pic>
        <p:nvPicPr>
          <p:cNvPr id="14" name="Picture 13">
            <a:extLst>
              <a:ext uri="{FF2B5EF4-FFF2-40B4-BE49-F238E27FC236}">
                <a16:creationId xmlns:a16="http://schemas.microsoft.com/office/drawing/2014/main" id="{96449063-2C98-42F6-AFB5-28124AC07FBD}"/>
              </a:ext>
            </a:extLst>
          </p:cNvPr>
          <p:cNvPicPr>
            <a:picLocks noChangeAspect="1"/>
          </p:cNvPicPr>
          <p:nvPr/>
        </p:nvPicPr>
        <p:blipFill>
          <a:blip r:embed="rId3"/>
          <a:stretch>
            <a:fillRect/>
          </a:stretch>
        </p:blipFill>
        <p:spPr>
          <a:xfrm>
            <a:off x="229343" y="1748359"/>
            <a:ext cx="2145178" cy="2145178"/>
          </a:xfrm>
          <a:prstGeom prst="rect">
            <a:avLst/>
          </a:prstGeom>
        </p:spPr>
      </p:pic>
      <p:pic>
        <p:nvPicPr>
          <p:cNvPr id="16" name="Picture 15">
            <a:extLst>
              <a:ext uri="{FF2B5EF4-FFF2-40B4-BE49-F238E27FC236}">
                <a16:creationId xmlns:a16="http://schemas.microsoft.com/office/drawing/2014/main" id="{E4E9EC8C-6249-4F74-99E0-AA481FFB7CAA}"/>
              </a:ext>
            </a:extLst>
          </p:cNvPr>
          <p:cNvPicPr>
            <a:picLocks noChangeAspect="1"/>
          </p:cNvPicPr>
          <p:nvPr/>
        </p:nvPicPr>
        <p:blipFill>
          <a:blip r:embed="rId4"/>
          <a:stretch>
            <a:fillRect/>
          </a:stretch>
        </p:blipFill>
        <p:spPr>
          <a:xfrm>
            <a:off x="3126589" y="2660826"/>
            <a:ext cx="2064942" cy="2064942"/>
          </a:xfrm>
          <a:prstGeom prst="rect">
            <a:avLst/>
          </a:prstGeom>
        </p:spPr>
      </p:pic>
      <p:pic>
        <p:nvPicPr>
          <p:cNvPr id="18" name="Picture 17">
            <a:extLst>
              <a:ext uri="{FF2B5EF4-FFF2-40B4-BE49-F238E27FC236}">
                <a16:creationId xmlns:a16="http://schemas.microsoft.com/office/drawing/2014/main" id="{56104CCF-D3EE-4A8C-897A-83662061EC5E}"/>
              </a:ext>
            </a:extLst>
          </p:cNvPr>
          <p:cNvPicPr>
            <a:picLocks noChangeAspect="1"/>
          </p:cNvPicPr>
          <p:nvPr/>
        </p:nvPicPr>
        <p:blipFill>
          <a:blip r:embed="rId5"/>
          <a:stretch>
            <a:fillRect/>
          </a:stretch>
        </p:blipFill>
        <p:spPr>
          <a:xfrm>
            <a:off x="9798004" y="4682154"/>
            <a:ext cx="2108555" cy="2108555"/>
          </a:xfrm>
          <a:prstGeom prst="rect">
            <a:avLst/>
          </a:prstGeom>
        </p:spPr>
      </p:pic>
      <p:sp>
        <p:nvSpPr>
          <p:cNvPr id="20" name="TextBox 19">
            <a:extLst>
              <a:ext uri="{FF2B5EF4-FFF2-40B4-BE49-F238E27FC236}">
                <a16:creationId xmlns:a16="http://schemas.microsoft.com/office/drawing/2014/main" id="{FBCE5C3C-8AC4-43C7-A41B-989EB8046378}"/>
              </a:ext>
            </a:extLst>
          </p:cNvPr>
          <p:cNvSpPr txBox="1"/>
          <p:nvPr/>
        </p:nvSpPr>
        <p:spPr>
          <a:xfrm>
            <a:off x="5321860" y="2776718"/>
            <a:ext cx="6733241" cy="1754326"/>
          </a:xfrm>
          <a:prstGeom prst="rect">
            <a:avLst/>
          </a:prstGeom>
          <a:noFill/>
        </p:spPr>
        <p:txBody>
          <a:bodyPr wrap="square">
            <a:spAutoFit/>
          </a:bodyPr>
          <a:lstStyle/>
          <a:p>
            <a:pPr algn="just"/>
            <a:r>
              <a:rPr lang="en-US" dirty="0"/>
              <a:t>Curious, he picked it up and peeked inside. There was some cash, a driver’s license, and a few cards. Yugan knew it must belong to someone. For a moment, he </a:t>
            </a:r>
            <a:r>
              <a:rPr lang="en-US" dirty="0" err="1"/>
              <a:t>thought:"What</a:t>
            </a:r>
            <a:r>
              <a:rPr lang="en-US" dirty="0"/>
              <a:t> if I keep the money and buy the toy car I always </a:t>
            </a:r>
            <a:r>
              <a:rPr lang="en-US" dirty="0" err="1"/>
              <a:t>wanted?"But</a:t>
            </a:r>
            <a:r>
              <a:rPr lang="en-US" dirty="0"/>
              <a:t> then he remembered what his teacher always </a:t>
            </a:r>
            <a:r>
              <a:rPr lang="en-US" dirty="0" err="1"/>
              <a:t>said:</a:t>
            </a:r>
            <a:r>
              <a:rPr lang="en-US" b="1" i="1" u="sng" dirty="0" err="1"/>
              <a:t>“Honesty</a:t>
            </a:r>
            <a:r>
              <a:rPr lang="en-US" b="1" i="1" u="sng" dirty="0"/>
              <a:t> is the best policy. Doing the right thing makes you truly rich</a:t>
            </a:r>
            <a:r>
              <a:rPr lang="en-US" b="1" i="1" dirty="0"/>
              <a:t>.</a:t>
            </a:r>
            <a:r>
              <a:rPr lang="en-US" dirty="0"/>
              <a:t>”</a:t>
            </a:r>
          </a:p>
        </p:txBody>
      </p:sp>
      <p:sp>
        <p:nvSpPr>
          <p:cNvPr id="22" name="TextBox 21">
            <a:extLst>
              <a:ext uri="{FF2B5EF4-FFF2-40B4-BE49-F238E27FC236}">
                <a16:creationId xmlns:a16="http://schemas.microsoft.com/office/drawing/2014/main" id="{5C230BFD-2A72-4AA2-AB06-19162558216E}"/>
              </a:ext>
            </a:extLst>
          </p:cNvPr>
          <p:cNvSpPr txBox="1"/>
          <p:nvPr/>
        </p:nvSpPr>
        <p:spPr>
          <a:xfrm>
            <a:off x="0" y="5081073"/>
            <a:ext cx="10096500" cy="1477328"/>
          </a:xfrm>
          <a:prstGeom prst="rect">
            <a:avLst/>
          </a:prstGeom>
          <a:noFill/>
        </p:spPr>
        <p:txBody>
          <a:bodyPr wrap="square">
            <a:spAutoFit/>
          </a:bodyPr>
          <a:lstStyle/>
          <a:p>
            <a:r>
              <a:rPr lang="en-US" dirty="0"/>
              <a:t>So, Yugan ran to his father, who was sitting nearby, and showed him the wallet. Together, they looked at the ID card and found the owner’s address. They went to the man’s house and returned it. The man, surprised and emotional, </a:t>
            </a:r>
            <a:r>
              <a:rPr lang="en-US" dirty="0" err="1"/>
              <a:t>said:</a:t>
            </a:r>
            <a:r>
              <a:rPr lang="en-US" b="1" i="1" u="sng" dirty="0" err="1"/>
              <a:t>"You</a:t>
            </a:r>
            <a:r>
              <a:rPr lang="en-US" b="1" i="1" u="sng" dirty="0"/>
              <a:t> are a very honest boy. Not many would do this."</a:t>
            </a:r>
            <a:endParaRPr lang="en-US" b="1" u="sng" dirty="0"/>
          </a:p>
          <a:p>
            <a:r>
              <a:rPr lang="en-US" dirty="0"/>
              <a:t>Yugan felt proud inside. That day, he learned that being honest gave him more happiness than any toy could.</a:t>
            </a:r>
          </a:p>
        </p:txBody>
      </p:sp>
      <p:sp>
        <p:nvSpPr>
          <p:cNvPr id="23" name="Heptagon 22">
            <a:extLst>
              <a:ext uri="{FF2B5EF4-FFF2-40B4-BE49-F238E27FC236}">
                <a16:creationId xmlns:a16="http://schemas.microsoft.com/office/drawing/2014/main" id="{BDD4A6DF-5BFF-46F3-883B-E64BE9E4254F}"/>
              </a:ext>
            </a:extLst>
          </p:cNvPr>
          <p:cNvSpPr/>
          <p:nvPr/>
        </p:nvSpPr>
        <p:spPr>
          <a:xfrm>
            <a:off x="9299238" y="2015505"/>
            <a:ext cx="491785" cy="42542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endParaRPr lang="en-US" dirty="0"/>
          </a:p>
        </p:txBody>
      </p:sp>
      <p:sp>
        <p:nvSpPr>
          <p:cNvPr id="24" name="Heptagon 23">
            <a:extLst>
              <a:ext uri="{FF2B5EF4-FFF2-40B4-BE49-F238E27FC236}">
                <a16:creationId xmlns:a16="http://schemas.microsoft.com/office/drawing/2014/main" id="{EDCC5083-CC0D-4EFF-BC68-CE5697C9ABB6}"/>
              </a:ext>
            </a:extLst>
          </p:cNvPr>
          <p:cNvSpPr/>
          <p:nvPr/>
        </p:nvSpPr>
        <p:spPr>
          <a:xfrm>
            <a:off x="141035" y="3564670"/>
            <a:ext cx="491785" cy="42542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Heptagon 24">
            <a:extLst>
              <a:ext uri="{FF2B5EF4-FFF2-40B4-BE49-F238E27FC236}">
                <a16:creationId xmlns:a16="http://schemas.microsoft.com/office/drawing/2014/main" id="{838E337A-D76F-46B3-AC7F-E0C0DC77D0E9}"/>
              </a:ext>
            </a:extLst>
          </p:cNvPr>
          <p:cNvSpPr/>
          <p:nvPr/>
        </p:nvSpPr>
        <p:spPr>
          <a:xfrm>
            <a:off x="4830075" y="4416494"/>
            <a:ext cx="491785" cy="42542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Heptagon 25">
            <a:extLst>
              <a:ext uri="{FF2B5EF4-FFF2-40B4-BE49-F238E27FC236}">
                <a16:creationId xmlns:a16="http://schemas.microsoft.com/office/drawing/2014/main" id="{FF5B5F9D-A6EA-4CBC-B5AA-8C932C738064}"/>
              </a:ext>
            </a:extLst>
          </p:cNvPr>
          <p:cNvSpPr/>
          <p:nvPr/>
        </p:nvSpPr>
        <p:spPr>
          <a:xfrm>
            <a:off x="11712915" y="6388413"/>
            <a:ext cx="491785" cy="42542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886078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255</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Rajesh  Balakrishnan-Data Analyst-Business Enabler-Chennai-HO-CIFCL</dc:creator>
  <cp:lastModifiedBy>Arun Rajesh  Balakrishnan-Data Analyst-Business Enabler-Chennai-HO-CIFCL</cp:lastModifiedBy>
  <cp:revision>2</cp:revision>
  <dcterms:created xsi:type="dcterms:W3CDTF">2025-09-02T14:19:15Z</dcterms:created>
  <dcterms:modified xsi:type="dcterms:W3CDTF">2025-09-02T14:22:40Z</dcterms:modified>
</cp:coreProperties>
</file>