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1" r:id="rId9"/>
    <p:sldId id="268" r:id="rId10"/>
    <p:sldId id="262" r:id="rId11"/>
    <p:sldId id="263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01B0-8BFD-4111-AE9E-AE1B83A443E2}" type="datetimeFigureOut">
              <a:rPr lang="en-US" smtClean="0"/>
              <a:t>11-Apr-17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B38F-8B13-44D3-AC3E-AFAB9D657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Arun Rajora </a:t>
            </a:r>
          </a:p>
          <a:p>
            <a:r>
              <a:rPr lang="en-US" dirty="0"/>
              <a:t>(1302016)</a:t>
            </a:r>
          </a:p>
        </p:txBody>
      </p:sp>
    </p:spTree>
    <p:extLst>
      <p:ext uri="{BB962C8B-B14F-4D97-AF65-F5344CB8AC3E}">
        <p14:creationId xmlns:p14="http://schemas.microsoft.com/office/powerpoint/2010/main" val="346283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Refresh</a:t>
            </a:r>
          </a:p>
          <a:p>
            <a:r>
              <a:rPr lang="en-US" dirty="0"/>
              <a:t>Routing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3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Origin Resource Sharing</a:t>
            </a:r>
          </a:p>
          <a:p>
            <a:r>
              <a:rPr lang="en-US" dirty="0"/>
              <a:t>Origin : protocol  Uri  port-no</a:t>
            </a:r>
          </a:p>
        </p:txBody>
      </p:sp>
    </p:spTree>
    <p:extLst>
      <p:ext uri="{BB962C8B-B14F-4D97-AF65-F5344CB8AC3E}">
        <p14:creationId xmlns:p14="http://schemas.microsoft.com/office/powerpoint/2010/main" val="49473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and polyfills-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some visual cue when AJAX is in progress.</a:t>
            </a:r>
          </a:p>
          <a:p>
            <a:r>
              <a:rPr lang="en-US" dirty="0"/>
              <a:t>Avoid the feeling of unresponsiveness when offline/slow networks.</a:t>
            </a:r>
          </a:p>
          <a:p>
            <a:r>
              <a:rPr lang="en-US" dirty="0"/>
              <a:t>Don’t Block The Queue!</a:t>
            </a:r>
          </a:p>
        </p:txBody>
      </p:sp>
    </p:spTree>
    <p:extLst>
      <p:ext uri="{BB962C8B-B14F-4D97-AF65-F5344CB8AC3E}">
        <p14:creationId xmlns:p14="http://schemas.microsoft.com/office/powerpoint/2010/main" val="28665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05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stands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349"/>
            <a:ext cx="10515600" cy="40566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1500" dirty="0"/>
              <a:t>Asynchronous JavaScript and XML</a:t>
            </a:r>
          </a:p>
        </p:txBody>
      </p:sp>
    </p:spTree>
    <p:extLst>
      <p:ext uri="{BB962C8B-B14F-4D97-AF65-F5344CB8AC3E}">
        <p14:creationId xmlns:p14="http://schemas.microsoft.com/office/powerpoint/2010/main" val="17949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</a:t>
            </a:r>
          </a:p>
          <a:p>
            <a:r>
              <a:rPr lang="en-US" dirty="0"/>
              <a:t>To communicate with server</a:t>
            </a:r>
          </a:p>
          <a:p>
            <a:r>
              <a:rPr lang="en-US" dirty="0"/>
              <a:t>Using HTTP request</a:t>
            </a:r>
          </a:p>
          <a:p>
            <a:r>
              <a:rPr lang="en-US" dirty="0"/>
              <a:t>Asynchronous (point of execution moves on).</a:t>
            </a:r>
          </a:p>
        </p:txBody>
      </p:sp>
    </p:spTree>
    <p:extLst>
      <p:ext uri="{BB962C8B-B14F-4D97-AF65-F5344CB8AC3E}">
        <p14:creationId xmlns:p14="http://schemas.microsoft.com/office/powerpoint/2010/main" val="155801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Object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=&gt; Create XHR Object </a:t>
            </a:r>
          </a:p>
          <a:p>
            <a:r>
              <a:rPr lang="en-US" dirty="0"/>
              <a:t>=&gt; Open a connection </a:t>
            </a:r>
          </a:p>
          <a:p>
            <a:r>
              <a:rPr lang="en-US" dirty="0"/>
              <a:t>=&gt; Set headers </a:t>
            </a:r>
          </a:p>
          <a:p>
            <a:r>
              <a:rPr lang="en-US" dirty="0"/>
              <a:t>=&gt; Set listeners </a:t>
            </a:r>
          </a:p>
          <a:p>
            <a:r>
              <a:rPr lang="en-US" dirty="0"/>
              <a:t>=&gt; send data</a:t>
            </a:r>
          </a:p>
          <a:p>
            <a:endParaRPr lang="en-US" dirty="0"/>
          </a:p>
          <a:p>
            <a:r>
              <a:rPr lang="en-US" dirty="0"/>
              <a:t>Demo 1</a:t>
            </a:r>
          </a:p>
          <a:p>
            <a:r>
              <a:rPr lang="en-US" dirty="0"/>
              <a:t>Debugging using chrome</a:t>
            </a:r>
          </a:p>
        </p:txBody>
      </p:sp>
    </p:spTree>
    <p:extLst>
      <p:ext uri="{BB962C8B-B14F-4D97-AF65-F5344CB8AC3E}">
        <p14:creationId xmlns:p14="http://schemas.microsoft.com/office/powerpoint/2010/main" val="6023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Load web pages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Send form data</a:t>
            </a:r>
          </a:p>
          <a:p>
            <a:r>
              <a:rPr lang="en-US" dirty="0"/>
              <a:t>Polling for new content</a:t>
            </a:r>
          </a:p>
          <a:p>
            <a:r>
              <a:rPr lang="en-US" dirty="0"/>
              <a:t>Signaling an activity</a:t>
            </a:r>
          </a:p>
          <a:p>
            <a:r>
              <a:rPr lang="en-US" dirty="0"/>
              <a:t>Infinite loading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5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blocked by too many requests</a:t>
            </a:r>
          </a:p>
          <a:p>
            <a:r>
              <a:rPr lang="en-US" dirty="0"/>
              <a:t>Requests have Priority</a:t>
            </a:r>
          </a:p>
        </p:txBody>
      </p:sp>
    </p:spTree>
    <p:extLst>
      <p:ext uri="{BB962C8B-B14F-4D97-AF65-F5344CB8AC3E}">
        <p14:creationId xmlns:p14="http://schemas.microsoft.com/office/powerpoint/2010/main" val="102084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 polling</a:t>
            </a:r>
          </a:p>
          <a:p>
            <a:r>
              <a:rPr lang="en-US" dirty="0"/>
              <a:t>Long term polling</a:t>
            </a:r>
          </a:p>
          <a:p>
            <a:r>
              <a:rPr lang="en-US" dirty="0"/>
              <a:t>Short term waited polling</a:t>
            </a:r>
          </a:p>
        </p:txBody>
      </p:sp>
    </p:spTree>
    <p:extLst>
      <p:ext uri="{BB962C8B-B14F-4D97-AF65-F5344CB8AC3E}">
        <p14:creationId xmlns:p14="http://schemas.microsoft.com/office/powerpoint/2010/main" val="78949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Rendering-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disabled in browser.</a:t>
            </a:r>
          </a:p>
          <a:p>
            <a:r>
              <a:rPr lang="en-US" dirty="0"/>
              <a:t>Error in script.</a:t>
            </a:r>
          </a:p>
          <a:p>
            <a:r>
              <a:rPr lang="en-US" dirty="0"/>
              <a:t>JavaScript file not available due to-</a:t>
            </a:r>
          </a:p>
          <a:p>
            <a:pPr lvl="1"/>
            <a:r>
              <a:rPr lang="en-US" dirty="0"/>
              <a:t>Mistake in Code.</a:t>
            </a:r>
          </a:p>
          <a:p>
            <a:pPr lvl="1"/>
            <a:r>
              <a:rPr lang="en-US" dirty="0"/>
              <a:t>Failure of server or CDN.</a:t>
            </a:r>
          </a:p>
          <a:p>
            <a:pPr lvl="1"/>
            <a:r>
              <a:rPr lang="en-US" dirty="0"/>
              <a:t>Network time-out.</a:t>
            </a:r>
          </a:p>
          <a:p>
            <a:pPr lvl="1"/>
            <a:r>
              <a:rPr lang="en-US" dirty="0"/>
              <a:t>Blocked by proxy.</a:t>
            </a:r>
          </a:p>
          <a:p>
            <a:pPr lvl="1"/>
            <a:r>
              <a:rPr lang="en-US"/>
              <a:t>Blocked by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Headers</a:t>
            </a:r>
          </a:p>
          <a:p>
            <a:r>
              <a:rPr lang="en-US" dirty="0"/>
              <a:t>E Tags (Entity Tags)</a:t>
            </a:r>
          </a:p>
        </p:txBody>
      </p:sp>
      <p:pic>
        <p:nvPicPr>
          <p:cNvPr id="1026" name="Picture 2" descr="HTTP Cache-Contro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11" y="1825625"/>
            <a:ext cx="8867636" cy="402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3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AJAX Advanced</vt:lpstr>
      <vt:lpstr>What it stands for?</vt:lpstr>
      <vt:lpstr>PowerPoint Presentation</vt:lpstr>
      <vt:lpstr>XMLHttpRequest Object :</vt:lpstr>
      <vt:lpstr>Use Cases:</vt:lpstr>
      <vt:lpstr>Fetch Queue</vt:lpstr>
      <vt:lpstr>Polling-</vt:lpstr>
      <vt:lpstr>Server Side Rendering-</vt:lpstr>
      <vt:lpstr>Caching</vt:lpstr>
      <vt:lpstr>Single Page Applications</vt:lpstr>
      <vt:lpstr>CORS-</vt:lpstr>
      <vt:lpstr>Fetch API and polyfills-</vt:lpstr>
      <vt:lpstr>Offline experience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Advanced</dc:title>
  <dc:creator>ARUN RAJORA</dc:creator>
  <cp:lastModifiedBy>ARUN RAJORA</cp:lastModifiedBy>
  <cp:revision>66</cp:revision>
  <dcterms:created xsi:type="dcterms:W3CDTF">2017-04-08T11:43:09Z</dcterms:created>
  <dcterms:modified xsi:type="dcterms:W3CDTF">2017-04-10T18:37:26Z</dcterms:modified>
</cp:coreProperties>
</file>