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01B0-8BFD-4111-AE9E-AE1B83A443E2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Advanced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Arun Rajora </a:t>
            </a:r>
          </a:p>
          <a:p>
            <a:r>
              <a:rPr lang="en-US" dirty="0"/>
              <a:t>(1302016)</a:t>
            </a:r>
          </a:p>
        </p:txBody>
      </p:sp>
    </p:spTree>
    <p:extLst>
      <p:ext uri="{BB962C8B-B14F-4D97-AF65-F5344CB8AC3E}">
        <p14:creationId xmlns:p14="http://schemas.microsoft.com/office/powerpoint/2010/main" val="346283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term polling</a:t>
            </a:r>
          </a:p>
          <a:p>
            <a:r>
              <a:rPr lang="en-US" dirty="0"/>
              <a:t>Long term polling</a:t>
            </a:r>
          </a:p>
          <a:p>
            <a:r>
              <a:rPr lang="en-US" dirty="0"/>
              <a:t>Short term waited polling</a:t>
            </a:r>
          </a:p>
        </p:txBody>
      </p:sp>
    </p:spTree>
    <p:extLst>
      <p:ext uri="{BB962C8B-B14F-4D97-AF65-F5344CB8AC3E}">
        <p14:creationId xmlns:p14="http://schemas.microsoft.com/office/powerpoint/2010/main" val="78949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and </a:t>
            </a:r>
            <a:r>
              <a:rPr lang="en-US" dirty="0" err="1"/>
              <a:t>polyfills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some visual cue when AJAX is in progress.</a:t>
            </a:r>
          </a:p>
          <a:p>
            <a:r>
              <a:rPr lang="en-US" dirty="0"/>
              <a:t>Avoid the feeling of unresponsiveness when offline/</a:t>
            </a:r>
            <a:r>
              <a:rPr lang="en-US"/>
              <a:t>slow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7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stands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349"/>
            <a:ext cx="10515600" cy="405661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1500" dirty="0"/>
              <a:t>Asynchronous JavaScript and XML</a:t>
            </a:r>
          </a:p>
        </p:txBody>
      </p:sp>
    </p:spTree>
    <p:extLst>
      <p:ext uri="{BB962C8B-B14F-4D97-AF65-F5344CB8AC3E}">
        <p14:creationId xmlns:p14="http://schemas.microsoft.com/office/powerpoint/2010/main" val="17949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</a:t>
            </a:r>
          </a:p>
          <a:p>
            <a:r>
              <a:rPr lang="en-US" dirty="0"/>
              <a:t>To communicate with server</a:t>
            </a:r>
          </a:p>
          <a:p>
            <a:r>
              <a:rPr lang="en-US" dirty="0"/>
              <a:t>Using HTTP request</a:t>
            </a:r>
          </a:p>
          <a:p>
            <a:r>
              <a:rPr lang="en-US" dirty="0"/>
              <a:t>Asynchronous (point of execution moves on).</a:t>
            </a:r>
          </a:p>
        </p:txBody>
      </p:sp>
    </p:spTree>
    <p:extLst>
      <p:ext uri="{BB962C8B-B14F-4D97-AF65-F5344CB8AC3E}">
        <p14:creationId xmlns:p14="http://schemas.microsoft.com/office/powerpoint/2010/main" val="155801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Object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  <a:p>
            <a:r>
              <a:rPr lang="en-US" dirty="0"/>
              <a:t>Debugging using chrome</a:t>
            </a:r>
          </a:p>
        </p:txBody>
      </p:sp>
    </p:spTree>
    <p:extLst>
      <p:ext uri="{BB962C8B-B14F-4D97-AF65-F5344CB8AC3E}">
        <p14:creationId xmlns:p14="http://schemas.microsoft.com/office/powerpoint/2010/main" val="60238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Load web pages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Send form data</a:t>
            </a:r>
          </a:p>
          <a:p>
            <a:r>
              <a:rPr lang="en-US" dirty="0"/>
              <a:t>Polling for new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5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Rendering-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Of Refresh</a:t>
            </a:r>
          </a:p>
          <a:p>
            <a:r>
              <a:rPr lang="en-US" dirty="0"/>
              <a:t>Routing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3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Origin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49473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118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AJAX Advanced</vt:lpstr>
      <vt:lpstr>What it stands for?</vt:lpstr>
      <vt:lpstr>PowerPoint Presentation</vt:lpstr>
      <vt:lpstr>XMLHttpRequest Object :</vt:lpstr>
      <vt:lpstr>Use Cases:</vt:lpstr>
      <vt:lpstr>Queue</vt:lpstr>
      <vt:lpstr>Server Side Rendering-</vt:lpstr>
      <vt:lpstr>Single Page Applications</vt:lpstr>
      <vt:lpstr>CORS-</vt:lpstr>
      <vt:lpstr>Polling-</vt:lpstr>
      <vt:lpstr>Caching</vt:lpstr>
      <vt:lpstr>Fetch API and polyfills.</vt:lpstr>
      <vt:lpstr>Offline experience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Advanced</dc:title>
  <dc:creator>ARUN RAJORA</dc:creator>
  <cp:lastModifiedBy>ARUN RAJORA</cp:lastModifiedBy>
  <cp:revision>41</cp:revision>
  <dcterms:created xsi:type="dcterms:W3CDTF">2017-04-08T11:43:09Z</dcterms:created>
  <dcterms:modified xsi:type="dcterms:W3CDTF">2017-04-08T12:06:28Z</dcterms:modified>
</cp:coreProperties>
</file>