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2" r:id="rId9"/>
    <p:sldId id="263" r:id="rId10"/>
    <p:sldId id="264" r:id="rId11"/>
    <p:sldId id="268" r:id="rId12"/>
    <p:sldId id="267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A01B0-8BFD-4111-AE9E-AE1B83A443E2}" type="datetimeFigureOut">
              <a:rPr lang="en-US" smtClean="0"/>
              <a:t>10-Apr-17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BB38F-8B13-44D3-AC3E-AFAB9D657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640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A01B0-8BFD-4111-AE9E-AE1B83A443E2}" type="datetimeFigureOut">
              <a:rPr lang="en-US" smtClean="0"/>
              <a:t>10-Apr-17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BB38F-8B13-44D3-AC3E-AFAB9D657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276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A01B0-8BFD-4111-AE9E-AE1B83A443E2}" type="datetimeFigureOut">
              <a:rPr lang="en-US" smtClean="0"/>
              <a:t>10-Apr-17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BB38F-8B13-44D3-AC3E-AFAB9D657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129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A01B0-8BFD-4111-AE9E-AE1B83A443E2}" type="datetimeFigureOut">
              <a:rPr lang="en-US" smtClean="0"/>
              <a:t>10-Apr-17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BB38F-8B13-44D3-AC3E-AFAB9D657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099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A01B0-8BFD-4111-AE9E-AE1B83A443E2}" type="datetimeFigureOut">
              <a:rPr lang="en-US" smtClean="0"/>
              <a:t>10-Apr-17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BB38F-8B13-44D3-AC3E-AFAB9D657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677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A01B0-8BFD-4111-AE9E-AE1B83A443E2}" type="datetimeFigureOut">
              <a:rPr lang="en-US" smtClean="0"/>
              <a:t>10-Apr-17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BB38F-8B13-44D3-AC3E-AFAB9D657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102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A01B0-8BFD-4111-AE9E-AE1B83A443E2}" type="datetimeFigureOut">
              <a:rPr lang="en-US" smtClean="0"/>
              <a:t>10-Apr-17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BB38F-8B13-44D3-AC3E-AFAB9D657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79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A01B0-8BFD-4111-AE9E-AE1B83A443E2}" type="datetimeFigureOut">
              <a:rPr lang="en-US" smtClean="0"/>
              <a:t>10-Apr-17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BB38F-8B13-44D3-AC3E-AFAB9D657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88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A01B0-8BFD-4111-AE9E-AE1B83A443E2}" type="datetimeFigureOut">
              <a:rPr lang="en-US" smtClean="0"/>
              <a:t>10-Apr-17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BB38F-8B13-44D3-AC3E-AFAB9D657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566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A01B0-8BFD-4111-AE9E-AE1B83A443E2}" type="datetimeFigureOut">
              <a:rPr lang="en-US" smtClean="0"/>
              <a:t>10-Apr-17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BB38F-8B13-44D3-AC3E-AFAB9D657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937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A01B0-8BFD-4111-AE9E-AE1B83A443E2}" type="datetimeFigureOut">
              <a:rPr lang="en-US" smtClean="0"/>
              <a:t>10-Apr-17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BB38F-8B13-44D3-AC3E-AFAB9D657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336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A01B0-8BFD-4111-AE9E-AE1B83A443E2}" type="datetimeFigureOut">
              <a:rPr lang="en-US" smtClean="0"/>
              <a:t>10-Apr-17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3BB38F-8B13-44D3-AC3E-AFAB9D657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453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AJAX Advanced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Arun Rajora </a:t>
            </a:r>
          </a:p>
          <a:p>
            <a:r>
              <a:rPr lang="en-US" dirty="0"/>
              <a:t>(1302016)</a:t>
            </a:r>
          </a:p>
        </p:txBody>
      </p:sp>
    </p:spTree>
    <p:extLst>
      <p:ext uri="{BB962C8B-B14F-4D97-AF65-F5344CB8AC3E}">
        <p14:creationId xmlns:p14="http://schemas.microsoft.com/office/powerpoint/2010/main" val="34628393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Polling-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Short term polling</a:t>
            </a:r>
          </a:p>
          <a:p>
            <a:r>
              <a:rPr lang="en-US" dirty="0"/>
              <a:t>Long term polling</a:t>
            </a:r>
          </a:p>
          <a:p>
            <a:r>
              <a:rPr lang="en-US" dirty="0"/>
              <a:t>Short term waited polling</a:t>
            </a:r>
          </a:p>
        </p:txBody>
      </p:sp>
    </p:spTree>
    <p:extLst>
      <p:ext uri="{BB962C8B-B14F-4D97-AF65-F5344CB8AC3E}">
        <p14:creationId xmlns:p14="http://schemas.microsoft.com/office/powerpoint/2010/main" val="7894911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0303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Fetch API and polyfills-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359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Offline experience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Have some visual cue when AJAX is in progress.</a:t>
            </a:r>
          </a:p>
          <a:p>
            <a:r>
              <a:rPr lang="en-US" dirty="0"/>
              <a:t>Avoid the feeling of unresponsiveness when offline/</a:t>
            </a:r>
            <a:r>
              <a:rPr lang="en-US"/>
              <a:t>slow networks.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5748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69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it stands for?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20349"/>
            <a:ext cx="10515600" cy="4056614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11500" dirty="0"/>
              <a:t>Asynchronous JavaScript and XML</a:t>
            </a:r>
          </a:p>
        </p:txBody>
      </p:sp>
    </p:spTree>
    <p:extLst>
      <p:ext uri="{BB962C8B-B14F-4D97-AF65-F5344CB8AC3E}">
        <p14:creationId xmlns:p14="http://schemas.microsoft.com/office/powerpoint/2010/main" val="1794968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API</a:t>
            </a:r>
          </a:p>
          <a:p>
            <a:r>
              <a:rPr lang="en-US" dirty="0"/>
              <a:t>To communicate with server</a:t>
            </a:r>
          </a:p>
          <a:p>
            <a:r>
              <a:rPr lang="en-US" dirty="0"/>
              <a:t>Using HTTP request</a:t>
            </a:r>
          </a:p>
          <a:p>
            <a:r>
              <a:rPr lang="en-US" dirty="0"/>
              <a:t>Asynchronous (point of execution moves on).</a:t>
            </a:r>
          </a:p>
        </p:txBody>
      </p:sp>
    </p:spTree>
    <p:extLst>
      <p:ext uri="{BB962C8B-B14F-4D97-AF65-F5344CB8AC3E}">
        <p14:creationId xmlns:p14="http://schemas.microsoft.com/office/powerpoint/2010/main" val="1558014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XMLHttpRequest</a:t>
            </a:r>
            <a:r>
              <a:rPr lang="en-US" dirty="0"/>
              <a:t> Object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 1</a:t>
            </a:r>
          </a:p>
          <a:p>
            <a:r>
              <a:rPr lang="en-US" dirty="0"/>
              <a:t>Debugging using chrome</a:t>
            </a:r>
          </a:p>
        </p:txBody>
      </p:sp>
    </p:spTree>
    <p:extLst>
      <p:ext uri="{BB962C8B-B14F-4D97-AF65-F5344CB8AC3E}">
        <p14:creationId xmlns:p14="http://schemas.microsoft.com/office/powerpoint/2010/main" val="602383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Load data </a:t>
            </a:r>
            <a:r>
              <a:rPr lang="en-US" dirty="0" err="1"/>
              <a:t>async</a:t>
            </a:r>
            <a:endParaRPr lang="en-US" dirty="0"/>
          </a:p>
          <a:p>
            <a:r>
              <a:rPr lang="en-US" dirty="0"/>
              <a:t>Load web pages </a:t>
            </a:r>
            <a:r>
              <a:rPr lang="en-US" dirty="0" err="1"/>
              <a:t>async</a:t>
            </a:r>
            <a:endParaRPr lang="en-US" dirty="0"/>
          </a:p>
          <a:p>
            <a:r>
              <a:rPr lang="en-US" dirty="0"/>
              <a:t>Send form data</a:t>
            </a:r>
          </a:p>
          <a:p>
            <a:r>
              <a:rPr lang="en-US" dirty="0"/>
              <a:t>Polling for new content</a:t>
            </a:r>
          </a:p>
          <a:p>
            <a:r>
              <a:rPr lang="en-US" dirty="0"/>
              <a:t>Signaling an activity</a:t>
            </a:r>
          </a:p>
          <a:p>
            <a:r>
              <a:rPr lang="en-US" dirty="0"/>
              <a:t>Infinite loading lists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553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Fetch Queue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844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Side Rendering-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disabled in browser.</a:t>
            </a:r>
          </a:p>
          <a:p>
            <a:r>
              <a:rPr lang="en-US" dirty="0"/>
              <a:t>Error in script.</a:t>
            </a:r>
          </a:p>
          <a:p>
            <a:r>
              <a:rPr lang="en-US" dirty="0"/>
              <a:t>JavaScript file not available due to-</a:t>
            </a:r>
          </a:p>
          <a:p>
            <a:pPr lvl="1"/>
            <a:r>
              <a:rPr lang="en-US" dirty="0"/>
              <a:t>Mistake in Code.</a:t>
            </a:r>
          </a:p>
          <a:p>
            <a:pPr lvl="1"/>
            <a:r>
              <a:rPr lang="en-US" dirty="0"/>
              <a:t>Failure of server or CDN.</a:t>
            </a:r>
          </a:p>
          <a:p>
            <a:pPr lvl="1"/>
            <a:r>
              <a:rPr lang="en-US" dirty="0"/>
              <a:t>Network time-out.</a:t>
            </a:r>
          </a:p>
          <a:p>
            <a:pPr lvl="1"/>
            <a:r>
              <a:rPr lang="en-US" dirty="0"/>
              <a:t>Blocked by proxy.</a:t>
            </a:r>
          </a:p>
        </p:txBody>
      </p:sp>
    </p:spTree>
    <p:extLst>
      <p:ext uri="{BB962C8B-B14F-4D97-AF65-F5344CB8AC3E}">
        <p14:creationId xmlns:p14="http://schemas.microsoft.com/office/powerpoint/2010/main" val="2469038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Page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 Of Refresh</a:t>
            </a:r>
          </a:p>
          <a:p>
            <a:r>
              <a:rPr lang="en-US" dirty="0"/>
              <a:t>Routing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231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CORS-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Cross Origin Resource Sharing</a:t>
            </a:r>
          </a:p>
          <a:p>
            <a:r>
              <a:rPr lang="en-US" dirty="0"/>
              <a:t>Origin : protocol  Uri  port-no</a:t>
            </a:r>
          </a:p>
        </p:txBody>
      </p:sp>
    </p:spTree>
    <p:extLst>
      <p:ext uri="{BB962C8B-B14F-4D97-AF65-F5344CB8AC3E}">
        <p14:creationId xmlns:p14="http://schemas.microsoft.com/office/powerpoint/2010/main" val="494731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161</Words>
  <Application>Microsoft Office PowerPoint</Application>
  <PresentationFormat>Widescreen</PresentationFormat>
  <Paragraphs>44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AJAX Advanced</vt:lpstr>
      <vt:lpstr>What it stands for?</vt:lpstr>
      <vt:lpstr>PowerPoint Presentation</vt:lpstr>
      <vt:lpstr>XMLHttpRequest Object :</vt:lpstr>
      <vt:lpstr>Use Cases:</vt:lpstr>
      <vt:lpstr>Fetch Queue</vt:lpstr>
      <vt:lpstr>Server Side Rendering-</vt:lpstr>
      <vt:lpstr>Single Page Applications</vt:lpstr>
      <vt:lpstr>CORS-</vt:lpstr>
      <vt:lpstr>Polling-</vt:lpstr>
      <vt:lpstr>Caching</vt:lpstr>
      <vt:lpstr>Fetch API and polyfills-</vt:lpstr>
      <vt:lpstr>Offline experience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AJAX Advanced</dc:title>
  <dc:creator>ARUN RAJORA</dc:creator>
  <cp:lastModifiedBy>ARUN RAJORA</cp:lastModifiedBy>
  <cp:revision>59</cp:revision>
  <dcterms:created xsi:type="dcterms:W3CDTF">2017-04-08T11:43:09Z</dcterms:created>
  <dcterms:modified xsi:type="dcterms:W3CDTF">2017-04-10T11:40:51Z</dcterms:modified>
</cp:coreProperties>
</file>