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87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19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5138" y="2"/>
            <a:ext cx="11256264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/>
              <a:t>Click to edit master title styles</a:t>
            </a:r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5138" y="6565514"/>
            <a:ext cx="8252667" cy="1384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900" kern="1200" noProof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Arial" pitchFamily="34" charset="0"/>
              </a:rPr>
              <a:t>2016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11191184" y="6571864"/>
            <a:ext cx="528779" cy="1640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7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12187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5138" y="1159234"/>
            <a:ext cx="117221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5138" y="1325880"/>
            <a:ext cx="11256263" cy="5189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6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2200" b="1" kern="1200" baseline="0" dirty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64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64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64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64" b="1">
          <a:solidFill>
            <a:schemeClr val="tx1"/>
          </a:solidFill>
          <a:latin typeface="Arial" charset="0"/>
        </a:defRPr>
      </a:lvl5pPr>
      <a:lvl6pPr marL="609356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1218712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828068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2437425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232740" indent="-232740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84523" indent="-251783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717264" indent="-232740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50004" indent="-232740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–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01786" indent="-251783" algn="l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Font typeface="Arial" charset="0"/>
        <a:buChar char="•"/>
        <a:defRPr lang="en-AU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5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1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7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3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9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8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orient="horz" pos="704">
          <p15:clr>
            <a:srgbClr val="F26B43"/>
          </p15:clr>
        </p15:guide>
        <p15:guide id="6" pos="288">
          <p15:clr>
            <a:srgbClr val="F26B43"/>
          </p15:clr>
        </p15:guide>
        <p15:guide id="7" pos="7392">
          <p15:clr>
            <a:srgbClr val="F26B43"/>
          </p15:clr>
        </p15:guide>
        <p15:guide id="8" orient="horz" pos="2304">
          <p15:clr>
            <a:srgbClr val="F26B43"/>
          </p15:clr>
        </p15:guide>
        <p15:guide id="9" pos="3695">
          <p15:clr>
            <a:srgbClr val="F26B43"/>
          </p15:clr>
        </p15:guide>
        <p15:guide id="10" pos="3982">
          <p15:clr>
            <a:srgbClr val="F26B43"/>
          </p15:clr>
        </p15:guide>
        <p15:guide id="11" orient="horz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4550"/>
            <a:ext cx="11256264" cy="1102299"/>
          </a:xfrm>
        </p:spPr>
        <p:txBody>
          <a:bodyPr/>
          <a:lstStyle/>
          <a:p>
            <a:r>
              <a:rPr lang="en-US" dirty="0"/>
              <a:t>Enterprise Architecture - Accenture NewsPage (</a:t>
            </a:r>
            <a:r>
              <a:rPr lang="en-IN" dirty="0"/>
              <a:t>Solution Component)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50410" y="1912892"/>
            <a:ext cx="878462" cy="2045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342625"/>
            <a:r>
              <a:rPr lang="en-GB" sz="825" dirty="0">
                <a:solidFill>
                  <a:prstClr val="black"/>
                </a:solidFill>
              </a:rPr>
              <a:t>Exclusive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115786" y="2168939"/>
            <a:ext cx="7949633" cy="2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05987" y="1903805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625"/>
            <a:r>
              <a:rPr lang="en-GB" sz="900" dirty="0">
                <a:solidFill>
                  <a:prstClr val="black"/>
                </a:solidFill>
              </a:rPr>
              <a:t>Distributors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5987" y="2240466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625"/>
            <a:r>
              <a:rPr lang="en-GB" sz="900" dirty="0">
                <a:solidFill>
                  <a:prstClr val="black"/>
                </a:solidFill>
              </a:rPr>
              <a:t>DSRs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50410" y="2249554"/>
            <a:ext cx="878462" cy="2045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342625"/>
            <a:r>
              <a:rPr lang="en-GB" sz="825" dirty="0">
                <a:solidFill>
                  <a:prstClr val="black"/>
                </a:solidFill>
              </a:rPr>
              <a:t>Exclusive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115786" y="2499880"/>
            <a:ext cx="7949633" cy="2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15786" y="1850776"/>
            <a:ext cx="7949633" cy="2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16064" y="1645920"/>
            <a:ext cx="821059" cy="2192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defTabSz="342625"/>
            <a:r>
              <a:rPr lang="en-GB" sz="825" dirty="0">
                <a:solidFill>
                  <a:prstClr val="black"/>
                </a:solidFill>
              </a:rPr>
              <a:t>RTM Model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66942" y="2815584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625"/>
            <a:r>
              <a:rPr lang="en-GB" sz="900" dirty="0">
                <a:solidFill>
                  <a:prstClr val="black"/>
                </a:solidFill>
              </a:rPr>
              <a:t>Mobile Solution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7031" y="3092029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625"/>
            <a:r>
              <a:rPr lang="en-GB" sz="900" dirty="0">
                <a:solidFill>
                  <a:prstClr val="black"/>
                </a:solidFill>
              </a:rPr>
              <a:t>Mobility Back Office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5847" y="3397139"/>
            <a:ext cx="1453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625"/>
            <a:r>
              <a:rPr lang="en-GB" sz="900" dirty="0">
                <a:solidFill>
                  <a:prstClr val="black"/>
                </a:solidFill>
              </a:rPr>
              <a:t>Distributor Mgmt System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616232" y="5206288"/>
            <a:ext cx="895524" cy="21210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 dirty="0">
                <a:solidFill>
                  <a:prstClr val="white"/>
                </a:solidFill>
              </a:rPr>
              <a:t>IQ (GT)</a:t>
            </a:r>
          </a:p>
        </p:txBody>
      </p:sp>
      <p:cxnSp>
        <p:nvCxnSpPr>
          <p:cNvPr id="84" name="Elbow Connector 83"/>
          <p:cNvCxnSpPr>
            <a:stCxn id="83" idx="0"/>
            <a:endCxn id="118" idx="3"/>
          </p:cNvCxnSpPr>
          <p:nvPr/>
        </p:nvCxnSpPr>
        <p:spPr>
          <a:xfrm rot="16200000" flipV="1">
            <a:off x="5099000" y="3241293"/>
            <a:ext cx="2019186" cy="1910803"/>
          </a:xfrm>
          <a:prstGeom prst="bentConnector2">
            <a:avLst/>
          </a:prstGeom>
          <a:ln w="1905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702416" y="4565231"/>
            <a:ext cx="6254587" cy="305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 dirty="0" err="1">
                <a:solidFill>
                  <a:prstClr val="black"/>
                </a:solidFill>
              </a:rPr>
              <a:t>MuleSoft</a:t>
            </a:r>
            <a:r>
              <a:rPr lang="en-GB" sz="788" b="1" dirty="0">
                <a:solidFill>
                  <a:prstClr val="black"/>
                </a:solidFill>
              </a:rPr>
              <a:t> Middleware (PI/Mule)</a:t>
            </a:r>
          </a:p>
        </p:txBody>
      </p:sp>
      <p:cxnSp>
        <p:nvCxnSpPr>
          <p:cNvPr id="87" name="Straight Arrow Connector 86"/>
          <p:cNvCxnSpPr>
            <a:endCxn id="119" idx="2"/>
          </p:cNvCxnSpPr>
          <p:nvPr/>
        </p:nvCxnSpPr>
        <p:spPr>
          <a:xfrm flipH="1" flipV="1">
            <a:off x="4658263" y="3566971"/>
            <a:ext cx="12147" cy="99027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32188" y="4205778"/>
            <a:ext cx="1101958" cy="955071"/>
            <a:chOff x="268529" y="4107141"/>
            <a:chExt cx="1533048" cy="1781773"/>
          </a:xfrm>
        </p:grpSpPr>
        <p:sp>
          <p:nvSpPr>
            <p:cNvPr id="90" name="Rectangle 89"/>
            <p:cNvSpPr/>
            <p:nvPr/>
          </p:nvSpPr>
          <p:spPr>
            <a:xfrm>
              <a:off x="268529" y="4977823"/>
              <a:ext cx="1533048" cy="389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625"/>
              <a:r>
                <a:rPr lang="en-GB" sz="750" dirty="0">
                  <a:solidFill>
                    <a:prstClr val="white"/>
                  </a:solidFill>
                </a:rPr>
                <a:t>NewsPage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68529" y="5499018"/>
              <a:ext cx="1533048" cy="3898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788" b="1" dirty="0">
                  <a:solidFill>
                    <a:prstClr val="white"/>
                  </a:solidFill>
                </a:rPr>
                <a:t>Backend systems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8529" y="4486291"/>
              <a:ext cx="1533048" cy="3898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625"/>
              <a:r>
                <a:rPr lang="en-GB" sz="750" dirty="0">
                  <a:solidFill>
                    <a:prstClr val="white"/>
                  </a:solidFill>
                </a:rPr>
                <a:t>Local distributor systems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2164" y="4107141"/>
              <a:ext cx="1327357" cy="409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625"/>
              <a:r>
                <a:rPr lang="en-GB" sz="825" dirty="0">
                  <a:solidFill>
                    <a:prstClr val="black"/>
                  </a:solidFill>
                </a:rPr>
                <a:t>Solution Legend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2728269" y="5255130"/>
            <a:ext cx="1334274" cy="36618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 dirty="0">
                <a:solidFill>
                  <a:prstClr val="white"/>
                </a:solidFill>
              </a:rPr>
              <a:t>SAP ECC Instances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813231" y="5173431"/>
            <a:ext cx="1334274" cy="36618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 dirty="0">
                <a:solidFill>
                  <a:prstClr val="white"/>
                </a:solidFill>
              </a:rPr>
              <a:t>SAP ECC Instances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898192" y="5091732"/>
            <a:ext cx="1334274" cy="36618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 dirty="0">
                <a:solidFill>
                  <a:prstClr val="white"/>
                </a:solidFill>
              </a:rPr>
              <a:t>SAP ECC Instances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172187" y="2787586"/>
            <a:ext cx="471815" cy="236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625"/>
            <a:r>
              <a:rPr lang="en-GB" sz="788" b="1" dirty="0">
                <a:solidFill>
                  <a:prstClr val="white"/>
                </a:solidFill>
              </a:rPr>
              <a:t>SFA (GT)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672753" y="2787586"/>
            <a:ext cx="480438" cy="23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625"/>
            <a:r>
              <a:rPr lang="en-GB" sz="788" b="1" dirty="0">
                <a:solidFill>
                  <a:prstClr val="white"/>
                </a:solidFill>
              </a:rPr>
              <a:t>SFA (LMT)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176423" y="3082355"/>
            <a:ext cx="976768" cy="20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625"/>
            <a:r>
              <a:rPr lang="en-GB" sz="788" b="1" dirty="0">
                <a:solidFill>
                  <a:prstClr val="white"/>
                </a:solidFill>
              </a:rPr>
              <a:t>SFA Back Office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163333" y="3313225"/>
            <a:ext cx="989859" cy="25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625"/>
            <a:r>
              <a:rPr lang="en-GB" sz="788" b="1" dirty="0">
                <a:solidFill>
                  <a:prstClr val="white"/>
                </a:solidFill>
              </a:rPr>
              <a:t>DMS (Centralized)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853981" y="4872932"/>
            <a:ext cx="1" cy="239485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692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Management Consulting Accordian Leafes">
  <a:themeElements>
    <a:clrScheme name="NewsPage">
      <a:dk1>
        <a:sysClr val="windowText" lastClr="000000"/>
      </a:dk1>
      <a:lt1>
        <a:sysClr val="window" lastClr="FFFFFF"/>
      </a:lt1>
      <a:dk2>
        <a:srgbClr val="551155"/>
      </a:dk2>
      <a:lt2>
        <a:srgbClr val="999977"/>
      </a:lt2>
      <a:accent1>
        <a:srgbClr val="BBBB00"/>
      </a:accent1>
      <a:accent2>
        <a:srgbClr val="408FCD"/>
      </a:accent2>
      <a:accent3>
        <a:srgbClr val="008899"/>
      </a:accent3>
      <a:accent4>
        <a:srgbClr val="359B4C"/>
      </a:accent4>
      <a:accent5>
        <a:srgbClr val="EEAA00"/>
      </a:accent5>
      <a:accent6>
        <a:srgbClr val="AA1133"/>
      </a:accent6>
      <a:hlink>
        <a:srgbClr val="002266"/>
      </a:hlink>
      <a:folHlink>
        <a:srgbClr val="6688BB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  <a:alpha val="27000"/>
          </a:schemeClr>
        </a:solidFill>
        <a:ln w="12700">
          <a:solidFill>
            <a:schemeClr val="accent6">
              <a:lumMod val="40000"/>
              <a:lumOff val="60000"/>
            </a:schemeClr>
          </a:solidFill>
          <a:prstDash val="solid"/>
        </a:ln>
      </a:spPr>
      <a:bodyPr rtlCol="0" anchor="ctr"/>
      <a:lstStyle>
        <a:defPPr algn="ctr" fontAlgn="auto">
          <a:spcBef>
            <a:spcPts val="0"/>
          </a:spcBef>
          <a:spcAft>
            <a:spcPts val="0"/>
          </a:spcAft>
          <a:defRPr sz="1399" dirty="0">
            <a:solidFill>
              <a:prstClr val="black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15253</TotalTime>
  <Words>65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Accenture Management Consulting Accordian Leafes</vt:lpstr>
      <vt:lpstr>Enterprise Architecture - Accenture NewsPage (Solution Component)</vt:lpstr>
    </vt:vector>
  </TitlesOfParts>
  <Manager/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NewsPage Colombia _Unilever_Enterprise Achitecture</dc:title>
  <dc:subject/>
  <dc:creator>Lad, Swanand</dc:creator>
  <dc:description>Enterprise Architecture - Accenture NewsPage (Solution Component)</dc:description>
  <cp:lastModifiedBy>Kumar Sasi, Anil</cp:lastModifiedBy>
  <cp:revision>597</cp:revision>
  <dcterms:created xsi:type="dcterms:W3CDTF">2009-07-22T06:53:27Z</dcterms:created>
  <dcterms:modified xsi:type="dcterms:W3CDTF">2016-10-18T04:28:10Z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NewsPage Colombia _Unilever_Enterprise Achitecture</vt:lpwstr>
  </property>
  <property fmtid="{D5CDD505-2E9C-101B-9397-08002B2CF9AE}" pid="3" name="SlideDescription">
    <vt:lpwstr>Enterprise Architecture - Accenture NewsPage (Solution Component)</vt:lpwstr>
  </property>
</Properties>
</file>