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 id="2147483995" r:id="rId6"/>
  </p:sldMasterIdLst>
  <p:notesMasterIdLst>
    <p:notesMasterId r:id="rId24"/>
  </p:notesMasterIdLst>
  <p:handoutMasterIdLst>
    <p:handoutMasterId r:id="rId25"/>
  </p:handoutMasterIdLst>
  <p:sldIdLst>
    <p:sldId id="288" r:id="rId7"/>
    <p:sldId id="407" r:id="rId8"/>
    <p:sldId id="394" r:id="rId9"/>
    <p:sldId id="403" r:id="rId10"/>
    <p:sldId id="404" r:id="rId11"/>
    <p:sldId id="395" r:id="rId12"/>
    <p:sldId id="405" r:id="rId13"/>
    <p:sldId id="406" r:id="rId14"/>
    <p:sldId id="373" r:id="rId15"/>
    <p:sldId id="382" r:id="rId16"/>
    <p:sldId id="381" r:id="rId17"/>
    <p:sldId id="380" r:id="rId18"/>
    <p:sldId id="387" r:id="rId19"/>
    <p:sldId id="365" r:id="rId20"/>
    <p:sldId id="384" r:id="rId21"/>
    <p:sldId id="385" r:id="rId22"/>
    <p:sldId id="386"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996633"/>
    <a:srgbClr val="5BCD33"/>
    <a:srgbClr val="CC0099"/>
    <a:srgbClr val="008000"/>
    <a:srgbClr val="007C82"/>
    <a:srgbClr val="00A3AD"/>
    <a:srgbClr val="A20000"/>
    <a:srgbClr val="96991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88" autoAdjust="0"/>
    <p:restoredTop sz="94993" autoAdjust="0"/>
  </p:normalViewPr>
  <p:slideViewPr>
    <p:cSldViewPr snapToGrid="0">
      <p:cViewPr>
        <p:scale>
          <a:sx n="75" d="100"/>
          <a:sy n="75" d="100"/>
        </p:scale>
        <p:origin x="1356" y="-96"/>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89AA7D-9708-43D0-9A1B-ABC389E7E735}"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B91FE715-B774-4C90-BBD2-E5BFA073751C}">
      <dgm:prSet phldrT="[Text]" custT="1"/>
      <dgm:spPr/>
      <dgm:t>
        <a:bodyPr/>
        <a:lstStyle/>
        <a:p>
          <a:r>
            <a:rPr lang="en-US" sz="1600" dirty="0" smtClean="0"/>
            <a:t>Inputs</a:t>
          </a:r>
          <a:endParaRPr lang="en-US" sz="1600" dirty="0"/>
        </a:p>
      </dgm:t>
    </dgm:pt>
    <dgm:pt modelId="{C9A6E4B2-4C6D-488B-A582-5D48CC60EA05}" type="parTrans" cxnId="{C44852C2-9A84-4E5E-A4F0-950AC9CE06CE}">
      <dgm:prSet/>
      <dgm:spPr/>
      <dgm:t>
        <a:bodyPr/>
        <a:lstStyle/>
        <a:p>
          <a:endParaRPr lang="en-US"/>
        </a:p>
      </dgm:t>
    </dgm:pt>
    <dgm:pt modelId="{AEFE5E9F-1D85-4ABA-8387-9E83BE53B077}" type="sibTrans" cxnId="{C44852C2-9A84-4E5E-A4F0-950AC9CE06CE}">
      <dgm:prSet/>
      <dgm:spPr/>
      <dgm:t>
        <a:bodyPr/>
        <a:lstStyle/>
        <a:p>
          <a:endParaRPr lang="en-US"/>
        </a:p>
      </dgm:t>
    </dgm:pt>
    <dgm:pt modelId="{38E91762-E3A6-4D99-A727-6F34DAA8D825}">
      <dgm:prSet phldrT="[Text]" custT="1"/>
      <dgm:spPr/>
      <dgm:t>
        <a:bodyPr/>
        <a:lstStyle/>
        <a:p>
          <a:r>
            <a:rPr lang="en-US" sz="1100" dirty="0" smtClean="0">
              <a:solidFill>
                <a:schemeClr val="bg2">
                  <a:lumMod val="10000"/>
                </a:schemeClr>
              </a:solidFill>
              <a:latin typeface="Calibri" panose="020F0502020204030204" pitchFamily="34" charset="0"/>
            </a:rPr>
            <a:t>Requirement </a:t>
          </a:r>
          <a:r>
            <a:rPr lang="en-US" sz="1100" dirty="0" smtClean="0">
              <a:solidFill>
                <a:schemeClr val="bg2">
                  <a:lumMod val="10000"/>
                </a:schemeClr>
              </a:solidFill>
              <a:latin typeface="Calibri" panose="020F0502020204030204" pitchFamily="34" charset="0"/>
            </a:rPr>
            <a:t>gathering </a:t>
          </a:r>
          <a:r>
            <a:rPr lang="en-US" sz="1100" dirty="0" smtClean="0">
              <a:solidFill>
                <a:schemeClr val="bg2">
                  <a:lumMod val="10000"/>
                </a:schemeClr>
              </a:solidFill>
              <a:latin typeface="Calibri" panose="020F0502020204030204" pitchFamily="34" charset="0"/>
            </a:rPr>
            <a:t>and  </a:t>
          </a:r>
          <a:r>
            <a:rPr lang="en-US" sz="1100" dirty="0" smtClean="0">
              <a:solidFill>
                <a:schemeClr val="bg2">
                  <a:lumMod val="10000"/>
                </a:schemeClr>
              </a:solidFill>
              <a:latin typeface="Calibri" panose="020F0502020204030204" pitchFamily="34" charset="0"/>
            </a:rPr>
            <a:t>updating CR </a:t>
          </a:r>
          <a:r>
            <a:rPr lang="en-US" sz="1100" dirty="0" smtClean="0">
              <a:solidFill>
                <a:schemeClr val="bg2">
                  <a:lumMod val="10000"/>
                </a:schemeClr>
              </a:solidFill>
              <a:latin typeface="Calibri" panose="020F0502020204030204" pitchFamily="34" charset="0"/>
            </a:rPr>
            <a:t>Log </a:t>
          </a:r>
          <a:r>
            <a:rPr lang="en-US" sz="1100" dirty="0" smtClean="0">
              <a:solidFill>
                <a:schemeClr val="bg2">
                  <a:lumMod val="10000"/>
                </a:schemeClr>
              </a:solidFill>
              <a:latin typeface="Calibri" panose="020F0502020204030204" pitchFamily="34" charset="0"/>
            </a:rPr>
            <a:t>by </a:t>
          </a:r>
          <a:r>
            <a:rPr lang="en-US" sz="1100" dirty="0" smtClean="0">
              <a:solidFill>
                <a:schemeClr val="bg2">
                  <a:lumMod val="10000"/>
                </a:schemeClr>
              </a:solidFill>
              <a:latin typeface="Calibri" panose="020F0502020204030204" pitchFamily="34" charset="0"/>
            </a:rPr>
            <a:t>Business Team.</a:t>
          </a:r>
          <a:endParaRPr lang="en-US" sz="1100" dirty="0">
            <a:solidFill>
              <a:schemeClr val="bg2">
                <a:lumMod val="10000"/>
              </a:schemeClr>
            </a:solidFill>
            <a:latin typeface="Calibri" panose="020F0502020204030204" pitchFamily="34" charset="0"/>
          </a:endParaRPr>
        </a:p>
      </dgm:t>
    </dgm:pt>
    <dgm:pt modelId="{31628BD7-2C2D-41A6-A809-24B0EB722B92}" type="parTrans" cxnId="{AE996B9E-3300-46C0-9FF5-C30D68F97F16}">
      <dgm:prSet/>
      <dgm:spPr/>
      <dgm:t>
        <a:bodyPr/>
        <a:lstStyle/>
        <a:p>
          <a:endParaRPr lang="en-US"/>
        </a:p>
      </dgm:t>
    </dgm:pt>
    <dgm:pt modelId="{BEF0E93B-BFF2-4E93-8DDF-D9E0CB3A7D33}" type="sibTrans" cxnId="{AE996B9E-3300-46C0-9FF5-C30D68F97F16}">
      <dgm:prSet/>
      <dgm:spPr/>
      <dgm:t>
        <a:bodyPr/>
        <a:lstStyle/>
        <a:p>
          <a:endParaRPr lang="en-US"/>
        </a:p>
      </dgm:t>
    </dgm:pt>
    <dgm:pt modelId="{8CDBF3D6-4477-4D29-87F0-6750416BB054}">
      <dgm:prSet phldrT="[Text]" custT="1"/>
      <dgm:spPr/>
      <dgm:t>
        <a:bodyPr/>
        <a:lstStyle/>
        <a:p>
          <a:r>
            <a:rPr lang="en-US" sz="1600" dirty="0" smtClean="0"/>
            <a:t>Process</a:t>
          </a:r>
          <a:endParaRPr lang="en-US" sz="1600" dirty="0"/>
        </a:p>
      </dgm:t>
    </dgm:pt>
    <dgm:pt modelId="{224BB0C7-6110-4408-A66A-3A13FA2F0F8B}" type="parTrans" cxnId="{F566D42E-4581-4621-BDAA-8D7D34784BB3}">
      <dgm:prSet/>
      <dgm:spPr/>
      <dgm:t>
        <a:bodyPr/>
        <a:lstStyle/>
        <a:p>
          <a:endParaRPr lang="en-US"/>
        </a:p>
      </dgm:t>
    </dgm:pt>
    <dgm:pt modelId="{209F5276-FC18-4FDC-B83D-3B87AF7D66BA}" type="sibTrans" cxnId="{F566D42E-4581-4621-BDAA-8D7D34784BB3}">
      <dgm:prSet/>
      <dgm:spPr/>
      <dgm:t>
        <a:bodyPr/>
        <a:lstStyle/>
        <a:p>
          <a:endParaRPr lang="en-US"/>
        </a:p>
      </dgm:t>
    </dgm:pt>
    <dgm:pt modelId="{267E368F-C394-45DB-8625-61471158936E}">
      <dgm:prSet phldrT="[Text]" custT="1"/>
      <dgm:spPr/>
      <dgm:t>
        <a:bodyPr/>
        <a:lstStyle/>
        <a:p>
          <a:r>
            <a:rPr lang="en-GB" sz="1100" dirty="0" smtClean="0">
              <a:solidFill>
                <a:schemeClr val="bg2">
                  <a:lumMod val="10000"/>
                </a:schemeClr>
              </a:solidFill>
              <a:latin typeface="Calibri" panose="020F0502020204030204" pitchFamily="34" charset="0"/>
            </a:rPr>
            <a:t>High Level Solutioining Review and Discussions (SME/Innovation Leads/ Deployment Leads)</a:t>
          </a:r>
          <a:endParaRPr lang="en-US" sz="1100" dirty="0">
            <a:solidFill>
              <a:schemeClr val="bg2">
                <a:lumMod val="10000"/>
              </a:schemeClr>
            </a:solidFill>
            <a:latin typeface="Calibri" panose="020F0502020204030204" pitchFamily="34" charset="0"/>
          </a:endParaRPr>
        </a:p>
      </dgm:t>
    </dgm:pt>
    <dgm:pt modelId="{DE2927DB-5E1C-47A0-ACEC-1C5E54AFB377}" type="parTrans" cxnId="{2C082C49-3312-4FFD-AB86-7C2EFD301D90}">
      <dgm:prSet/>
      <dgm:spPr/>
      <dgm:t>
        <a:bodyPr/>
        <a:lstStyle/>
        <a:p>
          <a:endParaRPr lang="en-US"/>
        </a:p>
      </dgm:t>
    </dgm:pt>
    <dgm:pt modelId="{248E736D-05AB-41F2-8A37-250B621442B0}" type="sibTrans" cxnId="{2C082C49-3312-4FFD-AB86-7C2EFD301D90}">
      <dgm:prSet/>
      <dgm:spPr/>
      <dgm:t>
        <a:bodyPr/>
        <a:lstStyle/>
        <a:p>
          <a:endParaRPr lang="en-US"/>
        </a:p>
      </dgm:t>
    </dgm:pt>
    <dgm:pt modelId="{D29EFB74-6D4A-47BA-8318-C9296DFCC61A}">
      <dgm:prSet phldrT="[Text]" custT="1"/>
      <dgm:spPr/>
      <dgm:t>
        <a:bodyPr/>
        <a:lstStyle/>
        <a:p>
          <a:r>
            <a:rPr lang="en-US" sz="1600" dirty="0" smtClean="0"/>
            <a:t>Output</a:t>
          </a:r>
          <a:endParaRPr lang="en-US" sz="1600" dirty="0"/>
        </a:p>
      </dgm:t>
    </dgm:pt>
    <dgm:pt modelId="{860E8759-35C2-4C0B-B049-ECCF9A8FF28A}" type="parTrans" cxnId="{F544FCBD-1C2C-4B09-B57E-839110DAAD03}">
      <dgm:prSet/>
      <dgm:spPr/>
      <dgm:t>
        <a:bodyPr/>
        <a:lstStyle/>
        <a:p>
          <a:endParaRPr lang="en-US"/>
        </a:p>
      </dgm:t>
    </dgm:pt>
    <dgm:pt modelId="{343B4CEB-1FA7-440D-8AA4-3F60ADCD21E1}" type="sibTrans" cxnId="{F544FCBD-1C2C-4B09-B57E-839110DAAD03}">
      <dgm:prSet/>
      <dgm:spPr/>
      <dgm:t>
        <a:bodyPr/>
        <a:lstStyle/>
        <a:p>
          <a:endParaRPr lang="en-US"/>
        </a:p>
      </dgm:t>
    </dgm:pt>
    <dgm:pt modelId="{80575ADD-1459-4E47-9D89-FA6820777240}">
      <dgm:prSet phldrT="[Text]"/>
      <dgm:spPr/>
      <dgm:t>
        <a:bodyPr/>
        <a:lstStyle/>
        <a:p>
          <a:endParaRPr lang="en-US" sz="500" dirty="0">
            <a:solidFill>
              <a:schemeClr val="bg2">
                <a:lumMod val="10000"/>
              </a:schemeClr>
            </a:solidFill>
          </a:endParaRPr>
        </a:p>
      </dgm:t>
    </dgm:pt>
    <dgm:pt modelId="{7378F692-73E2-41E6-9CFF-910CAFD251D1}" type="parTrans" cxnId="{CA1C4D01-770F-4C49-8E97-E69D56322899}">
      <dgm:prSet/>
      <dgm:spPr/>
      <dgm:t>
        <a:bodyPr/>
        <a:lstStyle/>
        <a:p>
          <a:endParaRPr lang="en-US"/>
        </a:p>
      </dgm:t>
    </dgm:pt>
    <dgm:pt modelId="{945D0E2C-D88A-4F42-8DAF-B757FFADD4B1}" type="sibTrans" cxnId="{CA1C4D01-770F-4C49-8E97-E69D56322899}">
      <dgm:prSet/>
      <dgm:spPr/>
      <dgm:t>
        <a:bodyPr/>
        <a:lstStyle/>
        <a:p>
          <a:endParaRPr lang="en-US"/>
        </a:p>
      </dgm:t>
    </dgm:pt>
    <dgm:pt modelId="{03FB29B2-01FE-4F51-90F8-3EE253249831}">
      <dgm:prSet phldrT="[Text]" custT="1"/>
      <dgm:spPr/>
      <dgm:t>
        <a:bodyPr/>
        <a:lstStyle/>
        <a:p>
          <a:r>
            <a:rPr lang="en-GB" sz="1100" dirty="0" smtClean="0">
              <a:solidFill>
                <a:schemeClr val="bg2">
                  <a:lumMod val="10000"/>
                </a:schemeClr>
              </a:solidFill>
              <a:latin typeface="Calibri" panose="020F0502020204030204" pitchFamily="34" charset="0"/>
            </a:rPr>
            <a:t>Complexity Determination and rough cut delivery estimation dates</a:t>
          </a:r>
          <a:endParaRPr lang="en-US" sz="1100" dirty="0">
            <a:solidFill>
              <a:schemeClr val="bg2">
                <a:lumMod val="10000"/>
              </a:schemeClr>
            </a:solidFill>
            <a:latin typeface="Calibri" panose="020F0502020204030204" pitchFamily="34" charset="0"/>
          </a:endParaRPr>
        </a:p>
      </dgm:t>
    </dgm:pt>
    <dgm:pt modelId="{E21A614F-2B22-41D6-8174-B29A5958B46C}" type="parTrans" cxnId="{497F7427-B5D1-47AB-9DE4-33EEC9959995}">
      <dgm:prSet/>
      <dgm:spPr/>
      <dgm:t>
        <a:bodyPr/>
        <a:lstStyle/>
        <a:p>
          <a:endParaRPr lang="en-US"/>
        </a:p>
      </dgm:t>
    </dgm:pt>
    <dgm:pt modelId="{E43D9C60-F1E4-49FD-A5C3-D0A304A25693}" type="sibTrans" cxnId="{497F7427-B5D1-47AB-9DE4-33EEC9959995}">
      <dgm:prSet/>
      <dgm:spPr/>
      <dgm:t>
        <a:bodyPr/>
        <a:lstStyle/>
        <a:p>
          <a:endParaRPr lang="en-US"/>
        </a:p>
      </dgm:t>
    </dgm:pt>
    <dgm:pt modelId="{488A6467-553D-4F65-9C6F-6DE53ED42168}">
      <dgm:prSet custT="1"/>
      <dgm:spPr/>
      <dgm:t>
        <a:bodyPr/>
        <a:lstStyle/>
        <a:p>
          <a:r>
            <a:rPr lang="en-GB" sz="1100" dirty="0" smtClean="0">
              <a:solidFill>
                <a:schemeClr val="bg2">
                  <a:lumMod val="10000"/>
                </a:schemeClr>
              </a:solidFill>
              <a:latin typeface="Calibri" panose="020F0502020204030204" pitchFamily="34" charset="0"/>
            </a:rPr>
            <a:t>Pass/Fail Decision for taking to CAB is evaluated.</a:t>
          </a:r>
          <a:endParaRPr lang="en-US" sz="1100" dirty="0">
            <a:solidFill>
              <a:schemeClr val="bg2">
                <a:lumMod val="10000"/>
              </a:schemeClr>
            </a:solidFill>
            <a:latin typeface="Calibri" panose="020F0502020204030204" pitchFamily="34" charset="0"/>
          </a:endParaRPr>
        </a:p>
      </dgm:t>
    </dgm:pt>
    <dgm:pt modelId="{DC7A59FF-4A3B-4175-9F25-FB5750C3AA41}" type="parTrans" cxnId="{EF05B043-38BD-4FFC-AEF6-55E34617F198}">
      <dgm:prSet/>
      <dgm:spPr/>
      <dgm:t>
        <a:bodyPr/>
        <a:lstStyle/>
        <a:p>
          <a:endParaRPr lang="en-US"/>
        </a:p>
      </dgm:t>
    </dgm:pt>
    <dgm:pt modelId="{FC8B0080-8FA6-46AD-A7BE-8E3F9671842C}" type="sibTrans" cxnId="{EF05B043-38BD-4FFC-AEF6-55E34617F198}">
      <dgm:prSet/>
      <dgm:spPr/>
      <dgm:t>
        <a:bodyPr/>
        <a:lstStyle/>
        <a:p>
          <a:endParaRPr lang="en-US"/>
        </a:p>
      </dgm:t>
    </dgm:pt>
    <dgm:pt modelId="{92F8E985-B1D6-41D6-9499-500000D009B1}">
      <dgm:prSet custT="1"/>
      <dgm:spPr/>
      <dgm:t>
        <a:bodyPr/>
        <a:lstStyle/>
        <a:p>
          <a:r>
            <a:rPr lang="en-GB" sz="1100" dirty="0" smtClean="0">
              <a:solidFill>
                <a:schemeClr val="bg2">
                  <a:lumMod val="10000"/>
                </a:schemeClr>
              </a:solidFill>
              <a:latin typeface="Calibri" panose="020F0502020204030204" pitchFamily="34" charset="0"/>
            </a:rPr>
            <a:t>Minutes of meeting shared along with Action points if any(before taking to CAB)</a:t>
          </a:r>
          <a:endParaRPr lang="en-US" sz="1100" dirty="0">
            <a:solidFill>
              <a:schemeClr val="bg2">
                <a:lumMod val="10000"/>
              </a:schemeClr>
            </a:solidFill>
            <a:latin typeface="Calibri" panose="020F0502020204030204" pitchFamily="34" charset="0"/>
          </a:endParaRPr>
        </a:p>
      </dgm:t>
    </dgm:pt>
    <dgm:pt modelId="{55F9083C-6269-4B3E-911D-137323A1D4F1}" type="parTrans" cxnId="{08A6D62D-6CD7-405D-B031-4490140827A0}">
      <dgm:prSet/>
      <dgm:spPr/>
      <dgm:t>
        <a:bodyPr/>
        <a:lstStyle/>
        <a:p>
          <a:endParaRPr lang="en-US"/>
        </a:p>
      </dgm:t>
    </dgm:pt>
    <dgm:pt modelId="{D693726D-9928-4359-9052-80B19EE0B50B}" type="sibTrans" cxnId="{08A6D62D-6CD7-405D-B031-4490140827A0}">
      <dgm:prSet/>
      <dgm:spPr/>
      <dgm:t>
        <a:bodyPr/>
        <a:lstStyle/>
        <a:p>
          <a:endParaRPr lang="en-US"/>
        </a:p>
      </dgm:t>
    </dgm:pt>
    <dgm:pt modelId="{87CED1E9-D253-409D-81AF-1244109675A4}">
      <dgm:prSet custT="1"/>
      <dgm:spPr/>
      <dgm:t>
        <a:bodyPr/>
        <a:lstStyle/>
        <a:p>
          <a:r>
            <a:rPr lang="en-GB" sz="1100" dirty="0" smtClean="0">
              <a:solidFill>
                <a:schemeClr val="bg2">
                  <a:lumMod val="10000"/>
                </a:schemeClr>
              </a:solidFill>
              <a:latin typeface="Calibri" panose="020F0502020204030204" pitchFamily="34" charset="0"/>
            </a:rPr>
            <a:t>Approval and Signoff  for Impact Analysis documents  across Technologies/ Systems.</a:t>
          </a:r>
          <a:endParaRPr lang="en-US" sz="1100" dirty="0">
            <a:solidFill>
              <a:schemeClr val="bg2">
                <a:lumMod val="10000"/>
              </a:schemeClr>
            </a:solidFill>
            <a:latin typeface="Calibri" panose="020F0502020204030204" pitchFamily="34" charset="0"/>
          </a:endParaRPr>
        </a:p>
      </dgm:t>
    </dgm:pt>
    <dgm:pt modelId="{DEF408BB-0FA5-4DA3-BFC2-84A4CB5B4CCD}" type="parTrans" cxnId="{CE97F261-C24B-4E82-B8B6-A6D99DAAE9DF}">
      <dgm:prSet/>
      <dgm:spPr/>
      <dgm:t>
        <a:bodyPr/>
        <a:lstStyle/>
        <a:p>
          <a:endParaRPr lang="en-US"/>
        </a:p>
      </dgm:t>
    </dgm:pt>
    <dgm:pt modelId="{373598A4-29BD-4DF3-BBAA-DB6E2D208B7D}" type="sibTrans" cxnId="{CE97F261-C24B-4E82-B8B6-A6D99DAAE9DF}">
      <dgm:prSet/>
      <dgm:spPr/>
      <dgm:t>
        <a:bodyPr/>
        <a:lstStyle/>
        <a:p>
          <a:endParaRPr lang="en-US"/>
        </a:p>
      </dgm:t>
    </dgm:pt>
    <dgm:pt modelId="{48F4CD08-A749-479A-B9E3-2CA074B04E1F}">
      <dgm:prSet phldrT="[Text]" custT="1"/>
      <dgm:spPr/>
      <dgm:t>
        <a:bodyPr/>
        <a:lstStyle/>
        <a:p>
          <a:r>
            <a:rPr lang="en-US" sz="1100" dirty="0" smtClean="0">
              <a:solidFill>
                <a:schemeClr val="bg2">
                  <a:lumMod val="10000"/>
                </a:schemeClr>
              </a:solidFill>
              <a:latin typeface="Calibri" panose="020F0502020204030204" pitchFamily="34" charset="0"/>
            </a:rPr>
            <a:t>Impact Analysis and Systems impacted for the CR(</a:t>
          </a:r>
          <a:r>
            <a:rPr lang="en-GB" sz="1100" dirty="0" smtClean="0">
              <a:solidFill>
                <a:schemeClr val="bg2">
                  <a:lumMod val="10000"/>
                </a:schemeClr>
              </a:solidFill>
              <a:latin typeface="Calibri" panose="020F0502020204030204" pitchFamily="34" charset="0"/>
            </a:rPr>
            <a:t>Inputs </a:t>
          </a:r>
          <a:r>
            <a:rPr lang="en-GB" sz="1100" dirty="0" err="1" smtClean="0">
              <a:solidFill>
                <a:schemeClr val="bg2">
                  <a:lumMod val="10000"/>
                </a:schemeClr>
              </a:solidFill>
              <a:latin typeface="Calibri" panose="020F0502020204030204" pitchFamily="34" charset="0"/>
            </a:rPr>
            <a:t>PreRead</a:t>
          </a:r>
          <a:r>
            <a:rPr lang="en-GB" sz="1100" dirty="0" smtClean="0">
              <a:solidFill>
                <a:schemeClr val="bg2">
                  <a:lumMod val="10000"/>
                </a:schemeClr>
              </a:solidFill>
              <a:latin typeface="Calibri" panose="020F0502020204030204" pitchFamily="34" charset="0"/>
            </a:rPr>
            <a:t> Deck and Impact Analysis Documents- Solution Team).</a:t>
          </a:r>
          <a:endParaRPr lang="en-US" sz="1100" dirty="0">
            <a:solidFill>
              <a:schemeClr val="bg2">
                <a:lumMod val="10000"/>
              </a:schemeClr>
            </a:solidFill>
            <a:latin typeface="Calibri" panose="020F0502020204030204" pitchFamily="34" charset="0"/>
          </a:endParaRPr>
        </a:p>
      </dgm:t>
    </dgm:pt>
    <dgm:pt modelId="{387D96A4-D057-4C87-A12D-59E8FF8E5178}" type="parTrans" cxnId="{5D3B4338-1073-4FBC-82D7-F88D152DA0A8}">
      <dgm:prSet/>
      <dgm:spPr/>
      <dgm:t>
        <a:bodyPr/>
        <a:lstStyle/>
        <a:p>
          <a:endParaRPr lang="en-US"/>
        </a:p>
      </dgm:t>
    </dgm:pt>
    <dgm:pt modelId="{677F869C-DEB3-4EA2-9662-57728E9461CD}" type="sibTrans" cxnId="{5D3B4338-1073-4FBC-82D7-F88D152DA0A8}">
      <dgm:prSet/>
      <dgm:spPr/>
      <dgm:t>
        <a:bodyPr/>
        <a:lstStyle/>
        <a:p>
          <a:endParaRPr lang="en-US"/>
        </a:p>
      </dgm:t>
    </dgm:pt>
    <dgm:pt modelId="{A1EEA289-07F4-4206-8369-3D5A1B9ECD5C}">
      <dgm:prSet custT="1"/>
      <dgm:spPr/>
      <dgm:t>
        <a:bodyPr/>
        <a:lstStyle/>
        <a:p>
          <a:r>
            <a:rPr lang="en-US" sz="1100" dirty="0" smtClean="0">
              <a:solidFill>
                <a:schemeClr val="bg2">
                  <a:lumMod val="10000"/>
                </a:schemeClr>
              </a:solidFill>
              <a:latin typeface="Calibri" panose="020F0502020204030204" pitchFamily="34" charset="0"/>
            </a:rPr>
            <a:t>Dependency &amp; Impact on systems are reviewed.</a:t>
          </a:r>
          <a:endParaRPr lang="en-US" sz="1100" dirty="0">
            <a:solidFill>
              <a:schemeClr val="bg2">
                <a:lumMod val="10000"/>
              </a:schemeClr>
            </a:solidFill>
            <a:latin typeface="Calibri" panose="020F0502020204030204" pitchFamily="34" charset="0"/>
          </a:endParaRPr>
        </a:p>
      </dgm:t>
    </dgm:pt>
    <dgm:pt modelId="{58CDCAE9-A8A0-490E-A582-6EFDF69D9B7D}" type="parTrans" cxnId="{7A8717E3-55C3-4F50-A96F-76C4D62D1CF1}">
      <dgm:prSet/>
      <dgm:spPr/>
      <dgm:t>
        <a:bodyPr/>
        <a:lstStyle/>
        <a:p>
          <a:endParaRPr lang="en-US"/>
        </a:p>
      </dgm:t>
    </dgm:pt>
    <dgm:pt modelId="{17C4A3D6-537F-4B8C-B8A0-A5DD2C493427}" type="sibTrans" cxnId="{7A8717E3-55C3-4F50-A96F-76C4D62D1CF1}">
      <dgm:prSet/>
      <dgm:spPr/>
      <dgm:t>
        <a:bodyPr/>
        <a:lstStyle/>
        <a:p>
          <a:endParaRPr lang="en-US"/>
        </a:p>
      </dgm:t>
    </dgm:pt>
    <dgm:pt modelId="{ECECD283-53F7-41BF-8792-DBBAAE8F49F8}">
      <dgm:prSet custT="1"/>
      <dgm:spPr/>
      <dgm:t>
        <a:bodyPr/>
        <a:lstStyle/>
        <a:p>
          <a:r>
            <a:rPr lang="en-US" sz="1100" dirty="0" smtClean="0">
              <a:solidFill>
                <a:schemeClr val="bg2">
                  <a:lumMod val="10000"/>
                </a:schemeClr>
              </a:solidFill>
              <a:latin typeface="Calibri" panose="020F0502020204030204" pitchFamily="34" charset="0"/>
            </a:rPr>
            <a:t>Build Complexity - Technical/Functional Impact Review.</a:t>
          </a:r>
          <a:endParaRPr lang="en-US" sz="1100" dirty="0">
            <a:solidFill>
              <a:schemeClr val="bg2">
                <a:lumMod val="10000"/>
              </a:schemeClr>
            </a:solidFill>
            <a:latin typeface="Calibri" panose="020F0502020204030204" pitchFamily="34" charset="0"/>
          </a:endParaRPr>
        </a:p>
      </dgm:t>
    </dgm:pt>
    <dgm:pt modelId="{26E2135C-A0ED-40E3-B937-E1E0ECB61E2D}" type="parTrans" cxnId="{E1F78550-B500-45E0-A976-5560A6CF723E}">
      <dgm:prSet/>
      <dgm:spPr/>
      <dgm:t>
        <a:bodyPr/>
        <a:lstStyle/>
        <a:p>
          <a:endParaRPr lang="en-US"/>
        </a:p>
      </dgm:t>
    </dgm:pt>
    <dgm:pt modelId="{3F41E85A-7AB3-4F81-9B92-AC2425052C46}" type="sibTrans" cxnId="{E1F78550-B500-45E0-A976-5560A6CF723E}">
      <dgm:prSet/>
      <dgm:spPr/>
      <dgm:t>
        <a:bodyPr/>
        <a:lstStyle/>
        <a:p>
          <a:endParaRPr lang="en-US"/>
        </a:p>
      </dgm:t>
    </dgm:pt>
    <dgm:pt modelId="{467F1A45-996E-4099-AEC2-587BC4B542FE}">
      <dgm:prSet custT="1"/>
      <dgm:spPr/>
      <dgm:t>
        <a:bodyPr/>
        <a:lstStyle/>
        <a:p>
          <a:endParaRPr lang="en-US" sz="1100" dirty="0">
            <a:solidFill>
              <a:schemeClr val="bg2">
                <a:lumMod val="10000"/>
              </a:schemeClr>
            </a:solidFill>
            <a:latin typeface="Calibri" panose="020F0502020204030204" pitchFamily="34" charset="0"/>
          </a:endParaRPr>
        </a:p>
      </dgm:t>
    </dgm:pt>
    <dgm:pt modelId="{8A1FEBAF-287F-4B5A-BE74-28A75E483887}" type="parTrans" cxnId="{216441E5-5273-4B12-B8CB-2265F6B0E283}">
      <dgm:prSet/>
      <dgm:spPr/>
      <dgm:t>
        <a:bodyPr/>
        <a:lstStyle/>
        <a:p>
          <a:endParaRPr lang="en-US"/>
        </a:p>
      </dgm:t>
    </dgm:pt>
    <dgm:pt modelId="{05F420B2-C7B0-4D88-A95B-648FA12EC135}" type="sibTrans" cxnId="{216441E5-5273-4B12-B8CB-2265F6B0E283}">
      <dgm:prSet/>
      <dgm:spPr/>
      <dgm:t>
        <a:bodyPr/>
        <a:lstStyle/>
        <a:p>
          <a:endParaRPr lang="en-US"/>
        </a:p>
      </dgm:t>
    </dgm:pt>
    <dgm:pt modelId="{99BD7D7F-8B31-435B-BBC1-7D307911F569}">
      <dgm:prSet custT="1"/>
      <dgm:spPr/>
      <dgm:t>
        <a:bodyPr/>
        <a:lstStyle/>
        <a:p>
          <a:endParaRPr lang="en-US" sz="1100" dirty="0">
            <a:solidFill>
              <a:schemeClr val="bg2">
                <a:lumMod val="10000"/>
              </a:schemeClr>
            </a:solidFill>
            <a:latin typeface="Calibri" panose="020F0502020204030204" pitchFamily="34" charset="0"/>
          </a:endParaRPr>
        </a:p>
      </dgm:t>
    </dgm:pt>
    <dgm:pt modelId="{96A11C1C-8051-491D-BD21-4DA0EFF0E1B7}" type="parTrans" cxnId="{E623BC15-4080-4A2C-A925-36F0A78D235B}">
      <dgm:prSet/>
      <dgm:spPr/>
      <dgm:t>
        <a:bodyPr/>
        <a:lstStyle/>
        <a:p>
          <a:endParaRPr lang="en-US"/>
        </a:p>
      </dgm:t>
    </dgm:pt>
    <dgm:pt modelId="{7F8183A5-7A10-494F-8BDE-05B5340DD9F6}" type="sibTrans" cxnId="{E623BC15-4080-4A2C-A925-36F0A78D235B}">
      <dgm:prSet/>
      <dgm:spPr/>
      <dgm:t>
        <a:bodyPr/>
        <a:lstStyle/>
        <a:p>
          <a:endParaRPr lang="en-US"/>
        </a:p>
      </dgm:t>
    </dgm:pt>
    <dgm:pt modelId="{EF8ED94E-1E75-4D96-918C-8EEDE25D445B}">
      <dgm:prSet phldrT="[Text]" custT="1"/>
      <dgm:spPr/>
      <dgm:t>
        <a:bodyPr/>
        <a:lstStyle/>
        <a:p>
          <a:r>
            <a:rPr lang="en-GB" sz="1100" dirty="0" smtClean="0">
              <a:solidFill>
                <a:schemeClr val="bg2">
                  <a:lumMod val="10000"/>
                </a:schemeClr>
              </a:solidFill>
              <a:latin typeface="Calibri" panose="020F0502020204030204" pitchFamily="34" charset="0"/>
            </a:rPr>
            <a:t>CR Prioritisation List.</a:t>
          </a:r>
          <a:endParaRPr lang="en-US" sz="1100" dirty="0">
            <a:solidFill>
              <a:schemeClr val="bg2">
                <a:lumMod val="10000"/>
              </a:schemeClr>
            </a:solidFill>
            <a:latin typeface="Calibri" panose="020F0502020204030204" pitchFamily="34" charset="0"/>
          </a:endParaRPr>
        </a:p>
      </dgm:t>
    </dgm:pt>
    <dgm:pt modelId="{F4672B78-08FA-4042-AAF8-E107F789A9E0}" type="parTrans" cxnId="{00C85585-3A84-4E56-99F3-0E26BF5F26C5}">
      <dgm:prSet/>
      <dgm:spPr/>
      <dgm:t>
        <a:bodyPr/>
        <a:lstStyle/>
        <a:p>
          <a:endParaRPr lang="en-US"/>
        </a:p>
      </dgm:t>
    </dgm:pt>
    <dgm:pt modelId="{2B1DBF27-BED8-405F-A796-C7DC1E3869DD}" type="sibTrans" cxnId="{00C85585-3A84-4E56-99F3-0E26BF5F26C5}">
      <dgm:prSet/>
      <dgm:spPr/>
      <dgm:t>
        <a:bodyPr/>
        <a:lstStyle/>
        <a:p>
          <a:endParaRPr lang="en-US"/>
        </a:p>
      </dgm:t>
    </dgm:pt>
    <dgm:pt modelId="{DEEC5336-8324-4137-A12A-EEDD85129B9D}" type="pres">
      <dgm:prSet presAssocID="{CA89AA7D-9708-43D0-9A1B-ABC389E7E735}" presName="linearFlow" presStyleCnt="0">
        <dgm:presLayoutVars>
          <dgm:dir/>
          <dgm:animLvl val="lvl"/>
          <dgm:resizeHandles val="exact"/>
        </dgm:presLayoutVars>
      </dgm:prSet>
      <dgm:spPr/>
      <dgm:t>
        <a:bodyPr/>
        <a:lstStyle/>
        <a:p>
          <a:endParaRPr lang="en-US"/>
        </a:p>
      </dgm:t>
    </dgm:pt>
    <dgm:pt modelId="{BC1CB2B5-5038-4D7E-A752-E5078FD0A9A4}" type="pres">
      <dgm:prSet presAssocID="{B91FE715-B774-4C90-BBD2-E5BFA073751C}" presName="composite" presStyleCnt="0"/>
      <dgm:spPr/>
    </dgm:pt>
    <dgm:pt modelId="{352BE4C6-5F57-4313-8402-72EA0274F183}" type="pres">
      <dgm:prSet presAssocID="{B91FE715-B774-4C90-BBD2-E5BFA073751C}" presName="parTx" presStyleLbl="node1" presStyleIdx="0" presStyleCnt="3">
        <dgm:presLayoutVars>
          <dgm:chMax val="0"/>
          <dgm:chPref val="0"/>
          <dgm:bulletEnabled val="1"/>
        </dgm:presLayoutVars>
      </dgm:prSet>
      <dgm:spPr/>
      <dgm:t>
        <a:bodyPr/>
        <a:lstStyle/>
        <a:p>
          <a:endParaRPr lang="en-US"/>
        </a:p>
      </dgm:t>
    </dgm:pt>
    <dgm:pt modelId="{5AD65206-C025-4899-926B-B6373A92266B}" type="pres">
      <dgm:prSet presAssocID="{B91FE715-B774-4C90-BBD2-E5BFA073751C}" presName="parSh" presStyleLbl="node1" presStyleIdx="0" presStyleCnt="3" custScaleX="122542" custScaleY="86873" custLinFactY="-2326" custLinFactNeighborX="3972" custLinFactNeighborY="-100000"/>
      <dgm:spPr/>
      <dgm:t>
        <a:bodyPr/>
        <a:lstStyle/>
        <a:p>
          <a:endParaRPr lang="en-US"/>
        </a:p>
      </dgm:t>
    </dgm:pt>
    <dgm:pt modelId="{FAB5362B-FBBD-43A0-ACC2-7024E84BD3A3}" type="pres">
      <dgm:prSet presAssocID="{B91FE715-B774-4C90-BBD2-E5BFA073751C}" presName="desTx" presStyleLbl="fgAcc1" presStyleIdx="0" presStyleCnt="3" custScaleX="116103" custScaleY="79859" custLinFactNeighborX="-9914" custLinFactNeighborY="-18505">
        <dgm:presLayoutVars>
          <dgm:bulletEnabled val="1"/>
        </dgm:presLayoutVars>
      </dgm:prSet>
      <dgm:spPr/>
      <dgm:t>
        <a:bodyPr/>
        <a:lstStyle/>
        <a:p>
          <a:endParaRPr lang="en-US"/>
        </a:p>
      </dgm:t>
    </dgm:pt>
    <dgm:pt modelId="{73C7B63C-F600-42CC-B895-B169A2A05A28}" type="pres">
      <dgm:prSet presAssocID="{AEFE5E9F-1D85-4ABA-8387-9E83BE53B077}" presName="sibTrans" presStyleLbl="sibTrans2D1" presStyleIdx="0" presStyleCnt="2" custLinFactNeighborX="-4250" custLinFactNeighborY="23830"/>
      <dgm:spPr/>
      <dgm:t>
        <a:bodyPr/>
        <a:lstStyle/>
        <a:p>
          <a:endParaRPr lang="en-US"/>
        </a:p>
      </dgm:t>
    </dgm:pt>
    <dgm:pt modelId="{11937C73-E164-4E3B-ABBB-241E08204039}" type="pres">
      <dgm:prSet presAssocID="{AEFE5E9F-1D85-4ABA-8387-9E83BE53B077}" presName="connTx" presStyleLbl="sibTrans2D1" presStyleIdx="0" presStyleCnt="2"/>
      <dgm:spPr/>
      <dgm:t>
        <a:bodyPr/>
        <a:lstStyle/>
        <a:p>
          <a:endParaRPr lang="en-US"/>
        </a:p>
      </dgm:t>
    </dgm:pt>
    <dgm:pt modelId="{0B0D00E6-0999-4220-9F6B-EAF30D1FE3CF}" type="pres">
      <dgm:prSet presAssocID="{8CDBF3D6-4477-4D29-87F0-6750416BB054}" presName="composite" presStyleCnt="0"/>
      <dgm:spPr/>
    </dgm:pt>
    <dgm:pt modelId="{2B77FBCE-5E2B-4CF2-A077-89A9AD43428E}" type="pres">
      <dgm:prSet presAssocID="{8CDBF3D6-4477-4D29-87F0-6750416BB054}" presName="parTx" presStyleLbl="node1" presStyleIdx="0" presStyleCnt="3">
        <dgm:presLayoutVars>
          <dgm:chMax val="0"/>
          <dgm:chPref val="0"/>
          <dgm:bulletEnabled val="1"/>
        </dgm:presLayoutVars>
      </dgm:prSet>
      <dgm:spPr/>
      <dgm:t>
        <a:bodyPr/>
        <a:lstStyle/>
        <a:p>
          <a:endParaRPr lang="en-US"/>
        </a:p>
      </dgm:t>
    </dgm:pt>
    <dgm:pt modelId="{B8DB3005-F4C1-4EA3-8F0A-594B24FA36B0}" type="pres">
      <dgm:prSet presAssocID="{8CDBF3D6-4477-4D29-87F0-6750416BB054}" presName="parSh" presStyleLbl="node1" presStyleIdx="1" presStyleCnt="3" custScaleX="134626" custScaleY="86873" custLinFactNeighborX="603" custLinFactNeighborY="-94203"/>
      <dgm:spPr/>
      <dgm:t>
        <a:bodyPr/>
        <a:lstStyle/>
        <a:p>
          <a:endParaRPr lang="en-US"/>
        </a:p>
      </dgm:t>
    </dgm:pt>
    <dgm:pt modelId="{A2286DC6-119E-4CB5-9A35-E27A13C59D67}" type="pres">
      <dgm:prSet presAssocID="{8CDBF3D6-4477-4D29-87F0-6750416BB054}" presName="desTx" presStyleLbl="fgAcc1" presStyleIdx="1" presStyleCnt="3" custScaleX="117621" custScaleY="78988" custLinFactNeighborX="-15622" custLinFactNeighborY="-17906">
        <dgm:presLayoutVars>
          <dgm:bulletEnabled val="1"/>
        </dgm:presLayoutVars>
      </dgm:prSet>
      <dgm:spPr/>
      <dgm:t>
        <a:bodyPr/>
        <a:lstStyle/>
        <a:p>
          <a:endParaRPr lang="en-US"/>
        </a:p>
      </dgm:t>
    </dgm:pt>
    <dgm:pt modelId="{52643C7A-A8C4-4985-8359-144BAC1CF237}" type="pres">
      <dgm:prSet presAssocID="{209F5276-FC18-4FDC-B83D-3B87AF7D66BA}" presName="sibTrans" presStyleLbl="sibTrans2D1" presStyleIdx="1" presStyleCnt="2"/>
      <dgm:spPr/>
      <dgm:t>
        <a:bodyPr/>
        <a:lstStyle/>
        <a:p>
          <a:endParaRPr lang="en-US"/>
        </a:p>
      </dgm:t>
    </dgm:pt>
    <dgm:pt modelId="{96161500-CB6B-4A45-B2B6-11508FDC821F}" type="pres">
      <dgm:prSet presAssocID="{209F5276-FC18-4FDC-B83D-3B87AF7D66BA}" presName="connTx" presStyleLbl="sibTrans2D1" presStyleIdx="1" presStyleCnt="2"/>
      <dgm:spPr/>
      <dgm:t>
        <a:bodyPr/>
        <a:lstStyle/>
        <a:p>
          <a:endParaRPr lang="en-US"/>
        </a:p>
      </dgm:t>
    </dgm:pt>
    <dgm:pt modelId="{EB1D42C7-0649-4ED3-8511-0FF44E91AED9}" type="pres">
      <dgm:prSet presAssocID="{D29EFB74-6D4A-47BA-8318-C9296DFCC61A}" presName="composite" presStyleCnt="0"/>
      <dgm:spPr/>
    </dgm:pt>
    <dgm:pt modelId="{B90C8459-9809-4117-BAC8-6595B12E0353}" type="pres">
      <dgm:prSet presAssocID="{D29EFB74-6D4A-47BA-8318-C9296DFCC61A}" presName="parTx" presStyleLbl="node1" presStyleIdx="1" presStyleCnt="3">
        <dgm:presLayoutVars>
          <dgm:chMax val="0"/>
          <dgm:chPref val="0"/>
          <dgm:bulletEnabled val="1"/>
        </dgm:presLayoutVars>
      </dgm:prSet>
      <dgm:spPr/>
      <dgm:t>
        <a:bodyPr/>
        <a:lstStyle/>
        <a:p>
          <a:endParaRPr lang="en-US"/>
        </a:p>
      </dgm:t>
    </dgm:pt>
    <dgm:pt modelId="{2ACCAFEA-5690-4B2E-8C1B-813410477EB2}" type="pres">
      <dgm:prSet presAssocID="{D29EFB74-6D4A-47BA-8318-C9296DFCC61A}" presName="parSh" presStyleLbl="node1" presStyleIdx="2" presStyleCnt="3" custScaleX="121869" custScaleY="86873" custLinFactY="-15257" custLinFactNeighborX="-1909" custLinFactNeighborY="-100000"/>
      <dgm:spPr/>
      <dgm:t>
        <a:bodyPr/>
        <a:lstStyle/>
        <a:p>
          <a:endParaRPr lang="en-US"/>
        </a:p>
      </dgm:t>
    </dgm:pt>
    <dgm:pt modelId="{AB80FFEB-EEB5-4CB4-85EE-76D79CF5BF01}" type="pres">
      <dgm:prSet presAssocID="{D29EFB74-6D4A-47BA-8318-C9296DFCC61A}" presName="desTx" presStyleLbl="fgAcc1" presStyleIdx="2" presStyleCnt="3" custScaleX="117621" custScaleY="75856" custLinFactNeighborX="-11829" custLinFactNeighborY="-19336">
        <dgm:presLayoutVars>
          <dgm:bulletEnabled val="1"/>
        </dgm:presLayoutVars>
      </dgm:prSet>
      <dgm:spPr/>
      <dgm:t>
        <a:bodyPr/>
        <a:lstStyle/>
        <a:p>
          <a:endParaRPr lang="en-US"/>
        </a:p>
      </dgm:t>
    </dgm:pt>
  </dgm:ptLst>
  <dgm:cxnLst>
    <dgm:cxn modelId="{7CBA1674-3637-4F69-A3D2-4E2FD03A001A}" type="presOf" srcId="{A1EEA289-07F4-4206-8369-3D5A1B9ECD5C}" destId="{A2286DC6-119E-4CB5-9A35-E27A13C59D67}" srcOrd="0" destOrd="4" presId="urn:microsoft.com/office/officeart/2005/8/layout/process3"/>
    <dgm:cxn modelId="{F28B0F23-AC2E-44BB-9773-BFB38C449EB9}" type="presOf" srcId="{03FB29B2-01FE-4F51-90F8-3EE253249831}" destId="{FAB5362B-FBBD-43A0-ACC2-7024E84BD3A3}" srcOrd="0" destOrd="3" presId="urn:microsoft.com/office/officeart/2005/8/layout/process3"/>
    <dgm:cxn modelId="{A55A963B-BF40-4FA8-AF02-93773D5FA506}" type="presOf" srcId="{ECECD283-53F7-41BF-8792-DBBAAE8F49F8}" destId="{A2286DC6-119E-4CB5-9A35-E27A13C59D67}" srcOrd="0" destOrd="2" presId="urn:microsoft.com/office/officeart/2005/8/layout/process3"/>
    <dgm:cxn modelId="{4847F314-F9D5-48DA-A58A-57EC93EE7A2A}" type="presOf" srcId="{92F8E985-B1D6-41D6-9499-500000D009B1}" destId="{AB80FFEB-EEB5-4CB4-85EE-76D79CF5BF01}" srcOrd="0" destOrd="2" presId="urn:microsoft.com/office/officeart/2005/8/layout/process3"/>
    <dgm:cxn modelId="{D879DB4D-9296-4B9B-92E5-90598C256074}" type="presOf" srcId="{488A6467-553D-4F65-9C6F-6DE53ED42168}" destId="{AB80FFEB-EEB5-4CB4-85EE-76D79CF5BF01}" srcOrd="0" destOrd="1" presId="urn:microsoft.com/office/officeart/2005/8/layout/process3"/>
    <dgm:cxn modelId="{F544FCBD-1C2C-4B09-B57E-839110DAAD03}" srcId="{CA89AA7D-9708-43D0-9A1B-ABC389E7E735}" destId="{D29EFB74-6D4A-47BA-8318-C9296DFCC61A}" srcOrd="2" destOrd="0" parTransId="{860E8759-35C2-4C0B-B049-ECCF9A8FF28A}" sibTransId="{343B4CEB-1FA7-440D-8AA4-3F60ADCD21E1}"/>
    <dgm:cxn modelId="{38516C34-51F7-4319-B3D3-001EE5C66358}" type="presOf" srcId="{EF8ED94E-1E75-4D96-918C-8EEDE25D445B}" destId="{FAB5362B-FBBD-43A0-ACC2-7024E84BD3A3}" srcOrd="0" destOrd="1" presId="urn:microsoft.com/office/officeart/2005/8/layout/process3"/>
    <dgm:cxn modelId="{D21CD954-9D9E-4AA9-8FDB-AFBAFC2D673C}" type="presOf" srcId="{87CED1E9-D253-409D-81AF-1244109675A4}" destId="{AB80FFEB-EEB5-4CB4-85EE-76D79CF5BF01}" srcOrd="0" destOrd="3" presId="urn:microsoft.com/office/officeart/2005/8/layout/process3"/>
    <dgm:cxn modelId="{C3AFCB32-4BA3-47C9-A2A4-B903DDBB31DF}" type="presOf" srcId="{B91FE715-B774-4C90-BBD2-E5BFA073751C}" destId="{5AD65206-C025-4899-926B-B6373A92266B}" srcOrd="1" destOrd="0" presId="urn:microsoft.com/office/officeart/2005/8/layout/process3"/>
    <dgm:cxn modelId="{86034003-69E9-4DBE-A31F-12352E238AB7}" type="presOf" srcId="{AEFE5E9F-1D85-4ABA-8387-9E83BE53B077}" destId="{11937C73-E164-4E3B-ABBB-241E08204039}" srcOrd="1" destOrd="0" presId="urn:microsoft.com/office/officeart/2005/8/layout/process3"/>
    <dgm:cxn modelId="{CA1414F5-0A9F-4D70-9E08-C56B0A02BC28}" type="presOf" srcId="{D29EFB74-6D4A-47BA-8318-C9296DFCC61A}" destId="{B90C8459-9809-4117-BAC8-6595B12E0353}" srcOrd="0" destOrd="0" presId="urn:microsoft.com/office/officeart/2005/8/layout/process3"/>
    <dgm:cxn modelId="{1D13E24D-C460-4E9C-95AF-1B2F91FDD3B2}" type="presOf" srcId="{209F5276-FC18-4FDC-B83D-3B87AF7D66BA}" destId="{52643C7A-A8C4-4985-8359-144BAC1CF237}" srcOrd="0" destOrd="0" presId="urn:microsoft.com/office/officeart/2005/8/layout/process3"/>
    <dgm:cxn modelId="{5FF224C9-67C2-4A12-9804-9CC0DB53FCF2}" type="presOf" srcId="{B91FE715-B774-4C90-BBD2-E5BFA073751C}" destId="{352BE4C6-5F57-4313-8402-72EA0274F183}" srcOrd="0" destOrd="0" presId="urn:microsoft.com/office/officeart/2005/8/layout/process3"/>
    <dgm:cxn modelId="{599C8766-8D8D-4217-A9B6-EBD182839963}" type="presOf" srcId="{8CDBF3D6-4477-4D29-87F0-6750416BB054}" destId="{B8DB3005-F4C1-4EA3-8F0A-594B24FA36B0}" srcOrd="1" destOrd="0" presId="urn:microsoft.com/office/officeart/2005/8/layout/process3"/>
    <dgm:cxn modelId="{F566D42E-4581-4621-BDAA-8D7D34784BB3}" srcId="{CA89AA7D-9708-43D0-9A1B-ABC389E7E735}" destId="{8CDBF3D6-4477-4D29-87F0-6750416BB054}" srcOrd="1" destOrd="0" parTransId="{224BB0C7-6110-4408-A66A-3A13FA2F0F8B}" sibTransId="{209F5276-FC18-4FDC-B83D-3B87AF7D66BA}"/>
    <dgm:cxn modelId="{7A8717E3-55C3-4F50-A96F-76C4D62D1CF1}" srcId="{8CDBF3D6-4477-4D29-87F0-6750416BB054}" destId="{A1EEA289-07F4-4206-8369-3D5A1B9ECD5C}" srcOrd="4" destOrd="0" parTransId="{58CDCAE9-A8A0-490E-A582-6EFDF69D9B7D}" sibTransId="{17C4A3D6-537F-4B8C-B8A0-A5DD2C493427}"/>
    <dgm:cxn modelId="{E623BC15-4080-4A2C-A925-36F0A78D235B}" srcId="{8CDBF3D6-4477-4D29-87F0-6750416BB054}" destId="{99BD7D7F-8B31-435B-BBC1-7D307911F569}" srcOrd="3" destOrd="0" parTransId="{96A11C1C-8051-491D-BD21-4DA0EFF0E1B7}" sibTransId="{7F8183A5-7A10-494F-8BDE-05B5340DD9F6}"/>
    <dgm:cxn modelId="{C44852C2-9A84-4E5E-A4F0-950AC9CE06CE}" srcId="{CA89AA7D-9708-43D0-9A1B-ABC389E7E735}" destId="{B91FE715-B774-4C90-BBD2-E5BFA073751C}" srcOrd="0" destOrd="0" parTransId="{C9A6E4B2-4C6D-488B-A582-5D48CC60EA05}" sibTransId="{AEFE5E9F-1D85-4ABA-8387-9E83BE53B077}"/>
    <dgm:cxn modelId="{939BFD7A-EB5E-4C4A-B8B9-E12E1F1BF010}" type="presOf" srcId="{38E91762-E3A6-4D99-A727-6F34DAA8D825}" destId="{FAB5362B-FBBD-43A0-ACC2-7024E84BD3A3}" srcOrd="0" destOrd="0" presId="urn:microsoft.com/office/officeart/2005/8/layout/process3"/>
    <dgm:cxn modelId="{CE97F261-C24B-4E82-B8B6-A6D99DAAE9DF}" srcId="{D29EFB74-6D4A-47BA-8318-C9296DFCC61A}" destId="{87CED1E9-D253-409D-81AF-1244109675A4}" srcOrd="3" destOrd="0" parTransId="{DEF408BB-0FA5-4DA3-BFC2-84A4CB5B4CCD}" sibTransId="{373598A4-29BD-4DF3-BBAA-DB6E2D208B7D}"/>
    <dgm:cxn modelId="{AE996B9E-3300-46C0-9FF5-C30D68F97F16}" srcId="{B91FE715-B774-4C90-BBD2-E5BFA073751C}" destId="{38E91762-E3A6-4D99-A727-6F34DAA8D825}" srcOrd="0" destOrd="0" parTransId="{31628BD7-2C2D-41A6-A809-24B0EB722B92}" sibTransId="{BEF0E93B-BFF2-4E93-8DDF-D9E0CB3A7D33}"/>
    <dgm:cxn modelId="{632940E9-17E4-498C-914B-8ADF69BAAEC1}" type="presOf" srcId="{D29EFB74-6D4A-47BA-8318-C9296DFCC61A}" destId="{2ACCAFEA-5690-4B2E-8C1B-813410477EB2}" srcOrd="1" destOrd="0" presId="urn:microsoft.com/office/officeart/2005/8/layout/process3"/>
    <dgm:cxn modelId="{A61A0897-A704-4D63-96DE-7E864EEAB911}" type="presOf" srcId="{CA89AA7D-9708-43D0-9A1B-ABC389E7E735}" destId="{DEEC5336-8324-4137-A12A-EEDD85129B9D}" srcOrd="0" destOrd="0" presId="urn:microsoft.com/office/officeart/2005/8/layout/process3"/>
    <dgm:cxn modelId="{7E463B05-D130-4F38-9DE9-1959818B2C66}" type="presOf" srcId="{8CDBF3D6-4477-4D29-87F0-6750416BB054}" destId="{2B77FBCE-5E2B-4CF2-A077-89A9AD43428E}" srcOrd="0" destOrd="0" presId="urn:microsoft.com/office/officeart/2005/8/layout/process3"/>
    <dgm:cxn modelId="{F01F38AE-EAF3-4C82-A174-8947A8344549}" type="presOf" srcId="{AEFE5E9F-1D85-4ABA-8387-9E83BE53B077}" destId="{73C7B63C-F600-42CC-B895-B169A2A05A28}" srcOrd="0" destOrd="0" presId="urn:microsoft.com/office/officeart/2005/8/layout/process3"/>
    <dgm:cxn modelId="{216441E5-5273-4B12-B8CB-2265F6B0E283}" srcId="{8CDBF3D6-4477-4D29-87F0-6750416BB054}" destId="{467F1A45-996E-4099-AEC2-587BC4B542FE}" srcOrd="1" destOrd="0" parTransId="{8A1FEBAF-287F-4B5A-BE74-28A75E483887}" sibTransId="{05F420B2-C7B0-4D88-A95B-648FA12EC135}"/>
    <dgm:cxn modelId="{08A6D62D-6CD7-405D-B031-4490140827A0}" srcId="{D29EFB74-6D4A-47BA-8318-C9296DFCC61A}" destId="{92F8E985-B1D6-41D6-9499-500000D009B1}" srcOrd="2" destOrd="0" parTransId="{55F9083C-6269-4B3E-911D-137323A1D4F1}" sibTransId="{D693726D-9928-4359-9052-80B19EE0B50B}"/>
    <dgm:cxn modelId="{00C85585-3A84-4E56-99F3-0E26BF5F26C5}" srcId="{B91FE715-B774-4C90-BBD2-E5BFA073751C}" destId="{EF8ED94E-1E75-4D96-918C-8EEDE25D445B}" srcOrd="1" destOrd="0" parTransId="{F4672B78-08FA-4042-AAF8-E107F789A9E0}" sibTransId="{2B1DBF27-BED8-405F-A796-C7DC1E3869DD}"/>
    <dgm:cxn modelId="{497F7427-B5D1-47AB-9DE4-33EEC9959995}" srcId="{B91FE715-B774-4C90-BBD2-E5BFA073751C}" destId="{03FB29B2-01FE-4F51-90F8-3EE253249831}" srcOrd="3" destOrd="0" parTransId="{E21A614F-2B22-41D6-8174-B29A5958B46C}" sibTransId="{E43D9C60-F1E4-49FD-A5C3-D0A304A25693}"/>
    <dgm:cxn modelId="{5D3B4338-1073-4FBC-82D7-F88D152DA0A8}" srcId="{B91FE715-B774-4C90-BBD2-E5BFA073751C}" destId="{48F4CD08-A749-479A-B9E3-2CA074B04E1F}" srcOrd="2" destOrd="0" parTransId="{387D96A4-D057-4C87-A12D-59E8FF8E5178}" sibTransId="{677F869C-DEB3-4EA2-9662-57728E9461CD}"/>
    <dgm:cxn modelId="{8A46755B-D609-4D40-8AB9-14FCCA584450}" type="presOf" srcId="{209F5276-FC18-4FDC-B83D-3B87AF7D66BA}" destId="{96161500-CB6B-4A45-B2B6-11508FDC821F}" srcOrd="1" destOrd="0" presId="urn:microsoft.com/office/officeart/2005/8/layout/process3"/>
    <dgm:cxn modelId="{CA1C4D01-770F-4C49-8E97-E69D56322899}" srcId="{D29EFB74-6D4A-47BA-8318-C9296DFCC61A}" destId="{80575ADD-1459-4E47-9D89-FA6820777240}" srcOrd="0" destOrd="0" parTransId="{7378F692-73E2-41E6-9CFF-910CAFD251D1}" sibTransId="{945D0E2C-D88A-4F42-8DAF-B757FFADD4B1}"/>
    <dgm:cxn modelId="{38C895F2-2747-467C-BDD7-5757C12CCA30}" type="presOf" srcId="{467F1A45-996E-4099-AEC2-587BC4B542FE}" destId="{A2286DC6-119E-4CB5-9A35-E27A13C59D67}" srcOrd="0" destOrd="1" presId="urn:microsoft.com/office/officeart/2005/8/layout/process3"/>
    <dgm:cxn modelId="{8BA2EE5F-36EC-41F7-B246-4742D5047F45}" type="presOf" srcId="{267E368F-C394-45DB-8625-61471158936E}" destId="{A2286DC6-119E-4CB5-9A35-E27A13C59D67}" srcOrd="0" destOrd="0" presId="urn:microsoft.com/office/officeart/2005/8/layout/process3"/>
    <dgm:cxn modelId="{E1F78550-B500-45E0-A976-5560A6CF723E}" srcId="{8CDBF3D6-4477-4D29-87F0-6750416BB054}" destId="{ECECD283-53F7-41BF-8792-DBBAAE8F49F8}" srcOrd="2" destOrd="0" parTransId="{26E2135C-A0ED-40E3-B937-E1E0ECB61E2D}" sibTransId="{3F41E85A-7AB3-4F81-9B92-AC2425052C46}"/>
    <dgm:cxn modelId="{15984145-F3B5-41CB-B641-FA018C7718EB}" type="presOf" srcId="{80575ADD-1459-4E47-9D89-FA6820777240}" destId="{AB80FFEB-EEB5-4CB4-85EE-76D79CF5BF01}" srcOrd="0" destOrd="0" presId="urn:microsoft.com/office/officeart/2005/8/layout/process3"/>
    <dgm:cxn modelId="{2C082C49-3312-4FFD-AB86-7C2EFD301D90}" srcId="{8CDBF3D6-4477-4D29-87F0-6750416BB054}" destId="{267E368F-C394-45DB-8625-61471158936E}" srcOrd="0" destOrd="0" parTransId="{DE2927DB-5E1C-47A0-ACEC-1C5E54AFB377}" sibTransId="{248E736D-05AB-41F2-8A37-250B621442B0}"/>
    <dgm:cxn modelId="{65B73648-B194-4160-9AE2-A64A24A9A5C7}" type="presOf" srcId="{48F4CD08-A749-479A-B9E3-2CA074B04E1F}" destId="{FAB5362B-FBBD-43A0-ACC2-7024E84BD3A3}" srcOrd="0" destOrd="2" presId="urn:microsoft.com/office/officeart/2005/8/layout/process3"/>
    <dgm:cxn modelId="{34BD7A2D-D268-4B23-A535-6AAFDD1DD188}" type="presOf" srcId="{99BD7D7F-8B31-435B-BBC1-7D307911F569}" destId="{A2286DC6-119E-4CB5-9A35-E27A13C59D67}" srcOrd="0" destOrd="3" presId="urn:microsoft.com/office/officeart/2005/8/layout/process3"/>
    <dgm:cxn modelId="{EF05B043-38BD-4FFC-AEF6-55E34617F198}" srcId="{D29EFB74-6D4A-47BA-8318-C9296DFCC61A}" destId="{488A6467-553D-4F65-9C6F-6DE53ED42168}" srcOrd="1" destOrd="0" parTransId="{DC7A59FF-4A3B-4175-9F25-FB5750C3AA41}" sibTransId="{FC8B0080-8FA6-46AD-A7BE-8E3F9671842C}"/>
    <dgm:cxn modelId="{E0F16CDF-AB3C-473A-BCE8-EF276B5C969F}" type="presParOf" srcId="{DEEC5336-8324-4137-A12A-EEDD85129B9D}" destId="{BC1CB2B5-5038-4D7E-A752-E5078FD0A9A4}" srcOrd="0" destOrd="0" presId="urn:microsoft.com/office/officeart/2005/8/layout/process3"/>
    <dgm:cxn modelId="{61745A76-3C3B-463A-B477-BE96FC2B636B}" type="presParOf" srcId="{BC1CB2B5-5038-4D7E-A752-E5078FD0A9A4}" destId="{352BE4C6-5F57-4313-8402-72EA0274F183}" srcOrd="0" destOrd="0" presId="urn:microsoft.com/office/officeart/2005/8/layout/process3"/>
    <dgm:cxn modelId="{F98BB39D-06B3-41CD-B444-BE6EFD195CD8}" type="presParOf" srcId="{BC1CB2B5-5038-4D7E-A752-E5078FD0A9A4}" destId="{5AD65206-C025-4899-926B-B6373A92266B}" srcOrd="1" destOrd="0" presId="urn:microsoft.com/office/officeart/2005/8/layout/process3"/>
    <dgm:cxn modelId="{4F8C80F2-6B3A-4F79-A672-140B43895412}" type="presParOf" srcId="{BC1CB2B5-5038-4D7E-A752-E5078FD0A9A4}" destId="{FAB5362B-FBBD-43A0-ACC2-7024E84BD3A3}" srcOrd="2" destOrd="0" presId="urn:microsoft.com/office/officeart/2005/8/layout/process3"/>
    <dgm:cxn modelId="{2D415411-002E-41A5-BFB0-DEFCD841D8BC}" type="presParOf" srcId="{DEEC5336-8324-4137-A12A-EEDD85129B9D}" destId="{73C7B63C-F600-42CC-B895-B169A2A05A28}" srcOrd="1" destOrd="0" presId="urn:microsoft.com/office/officeart/2005/8/layout/process3"/>
    <dgm:cxn modelId="{01E3C9DF-B35C-4593-8FF3-28E2171B7320}" type="presParOf" srcId="{73C7B63C-F600-42CC-B895-B169A2A05A28}" destId="{11937C73-E164-4E3B-ABBB-241E08204039}" srcOrd="0" destOrd="0" presId="urn:microsoft.com/office/officeart/2005/8/layout/process3"/>
    <dgm:cxn modelId="{6641B9DC-9B0E-4A36-8D0F-A3A90807E22C}" type="presParOf" srcId="{DEEC5336-8324-4137-A12A-EEDD85129B9D}" destId="{0B0D00E6-0999-4220-9F6B-EAF30D1FE3CF}" srcOrd="2" destOrd="0" presId="urn:microsoft.com/office/officeart/2005/8/layout/process3"/>
    <dgm:cxn modelId="{B12BB749-30B3-4E6C-AC88-0D8B2C452373}" type="presParOf" srcId="{0B0D00E6-0999-4220-9F6B-EAF30D1FE3CF}" destId="{2B77FBCE-5E2B-4CF2-A077-89A9AD43428E}" srcOrd="0" destOrd="0" presId="urn:microsoft.com/office/officeart/2005/8/layout/process3"/>
    <dgm:cxn modelId="{64236CDC-3C00-4252-934D-61D6C43FB18D}" type="presParOf" srcId="{0B0D00E6-0999-4220-9F6B-EAF30D1FE3CF}" destId="{B8DB3005-F4C1-4EA3-8F0A-594B24FA36B0}" srcOrd="1" destOrd="0" presId="urn:microsoft.com/office/officeart/2005/8/layout/process3"/>
    <dgm:cxn modelId="{2FD71074-DA98-450F-8E4E-698E658E2EE5}" type="presParOf" srcId="{0B0D00E6-0999-4220-9F6B-EAF30D1FE3CF}" destId="{A2286DC6-119E-4CB5-9A35-E27A13C59D67}" srcOrd="2" destOrd="0" presId="urn:microsoft.com/office/officeart/2005/8/layout/process3"/>
    <dgm:cxn modelId="{9D86563B-59E5-4224-A25B-B6C991EF328B}" type="presParOf" srcId="{DEEC5336-8324-4137-A12A-EEDD85129B9D}" destId="{52643C7A-A8C4-4985-8359-144BAC1CF237}" srcOrd="3" destOrd="0" presId="urn:microsoft.com/office/officeart/2005/8/layout/process3"/>
    <dgm:cxn modelId="{9BF3CCE9-C9CE-46DB-88CD-C441FD74CD9E}" type="presParOf" srcId="{52643C7A-A8C4-4985-8359-144BAC1CF237}" destId="{96161500-CB6B-4A45-B2B6-11508FDC821F}" srcOrd="0" destOrd="0" presId="urn:microsoft.com/office/officeart/2005/8/layout/process3"/>
    <dgm:cxn modelId="{7F0F11D5-A804-4DCE-87DE-FA51B7C96BC5}" type="presParOf" srcId="{DEEC5336-8324-4137-A12A-EEDD85129B9D}" destId="{EB1D42C7-0649-4ED3-8511-0FF44E91AED9}" srcOrd="4" destOrd="0" presId="urn:microsoft.com/office/officeart/2005/8/layout/process3"/>
    <dgm:cxn modelId="{F72D2ABA-2E33-499F-B73E-498DFDE2EB55}" type="presParOf" srcId="{EB1D42C7-0649-4ED3-8511-0FF44E91AED9}" destId="{B90C8459-9809-4117-BAC8-6595B12E0353}" srcOrd="0" destOrd="0" presId="urn:microsoft.com/office/officeart/2005/8/layout/process3"/>
    <dgm:cxn modelId="{5562BFE5-9C64-4B87-B2FB-45F2B9F39868}" type="presParOf" srcId="{EB1D42C7-0649-4ED3-8511-0FF44E91AED9}" destId="{2ACCAFEA-5690-4B2E-8C1B-813410477EB2}" srcOrd="1" destOrd="0" presId="urn:microsoft.com/office/officeart/2005/8/layout/process3"/>
    <dgm:cxn modelId="{31F5637F-F07F-440C-B741-4D183117C8DB}" type="presParOf" srcId="{EB1D42C7-0649-4ED3-8511-0FF44E91AED9}" destId="{AB80FFEB-EEB5-4CB4-85EE-76D79CF5BF01}"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89AA7D-9708-43D0-9A1B-ABC389E7E735}"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B91FE715-B774-4C90-BBD2-E5BFA073751C}">
      <dgm:prSet phldrT="[Text]" custT="1"/>
      <dgm:spPr/>
      <dgm:t>
        <a:bodyPr/>
        <a:lstStyle/>
        <a:p>
          <a:r>
            <a:rPr lang="en-US" sz="1600" b="1" dirty="0" smtClean="0">
              <a:latin typeface="Calibri" panose="020F0502020204030204" pitchFamily="34" charset="0"/>
            </a:rPr>
            <a:t>Inputs</a:t>
          </a:r>
          <a:endParaRPr lang="en-US" sz="1600" b="1" dirty="0">
            <a:latin typeface="Calibri" panose="020F0502020204030204" pitchFamily="34" charset="0"/>
          </a:endParaRPr>
        </a:p>
      </dgm:t>
    </dgm:pt>
    <dgm:pt modelId="{C9A6E4B2-4C6D-488B-A582-5D48CC60EA05}" type="parTrans" cxnId="{C44852C2-9A84-4E5E-A4F0-950AC9CE06CE}">
      <dgm:prSet/>
      <dgm:spPr/>
      <dgm:t>
        <a:bodyPr/>
        <a:lstStyle/>
        <a:p>
          <a:endParaRPr lang="en-US"/>
        </a:p>
      </dgm:t>
    </dgm:pt>
    <dgm:pt modelId="{AEFE5E9F-1D85-4ABA-8387-9E83BE53B077}" type="sibTrans" cxnId="{C44852C2-9A84-4E5E-A4F0-950AC9CE06CE}">
      <dgm:prSet/>
      <dgm:spPr/>
      <dgm:t>
        <a:bodyPr/>
        <a:lstStyle/>
        <a:p>
          <a:endParaRPr lang="en-US"/>
        </a:p>
      </dgm:t>
    </dgm:pt>
    <dgm:pt modelId="{38E91762-E3A6-4D99-A727-6F34DAA8D825}">
      <dgm:prSet phldrT="[Text]" custT="1"/>
      <dgm:spPr/>
      <dgm:t>
        <a:bodyPr/>
        <a:lstStyle/>
        <a:p>
          <a:r>
            <a:rPr lang="en-US" sz="1200" dirty="0" smtClean="0">
              <a:solidFill>
                <a:schemeClr val="bg2">
                  <a:lumMod val="10000"/>
                </a:schemeClr>
              </a:solidFill>
              <a:latin typeface="Calibri" panose="020F0502020204030204" pitchFamily="34" charset="0"/>
            </a:rPr>
            <a:t>Requirement gathering and  updating CR Log by Business Team.</a:t>
          </a:r>
          <a:endParaRPr lang="en-US" sz="1200" dirty="0">
            <a:solidFill>
              <a:schemeClr val="bg2">
                <a:lumMod val="10000"/>
              </a:schemeClr>
            </a:solidFill>
            <a:latin typeface="Calibri" panose="020F0502020204030204" pitchFamily="34" charset="0"/>
          </a:endParaRPr>
        </a:p>
      </dgm:t>
    </dgm:pt>
    <dgm:pt modelId="{31628BD7-2C2D-41A6-A809-24B0EB722B92}" type="parTrans" cxnId="{AE996B9E-3300-46C0-9FF5-C30D68F97F16}">
      <dgm:prSet/>
      <dgm:spPr/>
      <dgm:t>
        <a:bodyPr/>
        <a:lstStyle/>
        <a:p>
          <a:endParaRPr lang="en-US"/>
        </a:p>
      </dgm:t>
    </dgm:pt>
    <dgm:pt modelId="{BEF0E93B-BFF2-4E93-8DDF-D9E0CB3A7D33}" type="sibTrans" cxnId="{AE996B9E-3300-46C0-9FF5-C30D68F97F16}">
      <dgm:prSet/>
      <dgm:spPr/>
      <dgm:t>
        <a:bodyPr/>
        <a:lstStyle/>
        <a:p>
          <a:endParaRPr lang="en-US"/>
        </a:p>
      </dgm:t>
    </dgm:pt>
    <dgm:pt modelId="{8CDBF3D6-4477-4D29-87F0-6750416BB054}">
      <dgm:prSet phldrT="[Text]" custT="1"/>
      <dgm:spPr/>
      <dgm:t>
        <a:bodyPr/>
        <a:lstStyle/>
        <a:p>
          <a:r>
            <a:rPr lang="en-US" sz="1600" b="1" dirty="0" smtClean="0">
              <a:latin typeface="Calibri" panose="020F0502020204030204" pitchFamily="34" charset="0"/>
            </a:rPr>
            <a:t>Process</a:t>
          </a:r>
          <a:endParaRPr lang="en-US" sz="1600" b="1" dirty="0">
            <a:latin typeface="Calibri" panose="020F0502020204030204" pitchFamily="34" charset="0"/>
          </a:endParaRPr>
        </a:p>
      </dgm:t>
    </dgm:pt>
    <dgm:pt modelId="{224BB0C7-6110-4408-A66A-3A13FA2F0F8B}" type="parTrans" cxnId="{F566D42E-4581-4621-BDAA-8D7D34784BB3}">
      <dgm:prSet/>
      <dgm:spPr/>
      <dgm:t>
        <a:bodyPr/>
        <a:lstStyle/>
        <a:p>
          <a:endParaRPr lang="en-US"/>
        </a:p>
      </dgm:t>
    </dgm:pt>
    <dgm:pt modelId="{209F5276-FC18-4FDC-B83D-3B87AF7D66BA}" type="sibTrans" cxnId="{F566D42E-4581-4621-BDAA-8D7D34784BB3}">
      <dgm:prSet/>
      <dgm:spPr/>
      <dgm:t>
        <a:bodyPr/>
        <a:lstStyle/>
        <a:p>
          <a:endParaRPr lang="en-US"/>
        </a:p>
      </dgm:t>
    </dgm:pt>
    <dgm:pt modelId="{267E368F-C394-45DB-8625-61471158936E}">
      <dgm:prSet phldrT="[Text]" custT="1"/>
      <dgm:spPr/>
      <dgm:t>
        <a:bodyPr/>
        <a:lstStyle/>
        <a:p>
          <a:r>
            <a:rPr lang="en-GB" sz="1200" dirty="0" smtClean="0">
              <a:solidFill>
                <a:schemeClr val="bg2">
                  <a:lumMod val="10000"/>
                </a:schemeClr>
              </a:solidFill>
              <a:latin typeface="Calibri" panose="020F0502020204030204" pitchFamily="34" charset="0"/>
            </a:rPr>
            <a:t>High Level  Review and Discussions</a:t>
          </a:r>
          <a:endParaRPr lang="en-US" sz="1200" dirty="0">
            <a:solidFill>
              <a:schemeClr val="bg2">
                <a:lumMod val="10000"/>
              </a:schemeClr>
            </a:solidFill>
            <a:latin typeface="Calibri" panose="020F0502020204030204" pitchFamily="34" charset="0"/>
          </a:endParaRPr>
        </a:p>
      </dgm:t>
    </dgm:pt>
    <dgm:pt modelId="{DE2927DB-5E1C-47A0-ACEC-1C5E54AFB377}" type="parTrans" cxnId="{2C082C49-3312-4FFD-AB86-7C2EFD301D90}">
      <dgm:prSet/>
      <dgm:spPr/>
      <dgm:t>
        <a:bodyPr/>
        <a:lstStyle/>
        <a:p>
          <a:endParaRPr lang="en-US"/>
        </a:p>
      </dgm:t>
    </dgm:pt>
    <dgm:pt modelId="{248E736D-05AB-41F2-8A37-250B621442B0}" type="sibTrans" cxnId="{2C082C49-3312-4FFD-AB86-7C2EFD301D90}">
      <dgm:prSet/>
      <dgm:spPr/>
      <dgm:t>
        <a:bodyPr/>
        <a:lstStyle/>
        <a:p>
          <a:endParaRPr lang="en-US"/>
        </a:p>
      </dgm:t>
    </dgm:pt>
    <dgm:pt modelId="{D29EFB74-6D4A-47BA-8318-C9296DFCC61A}">
      <dgm:prSet phldrT="[Text]" custT="1"/>
      <dgm:spPr/>
      <dgm:t>
        <a:bodyPr/>
        <a:lstStyle/>
        <a:p>
          <a:r>
            <a:rPr lang="en-US" sz="1600" b="1" dirty="0" smtClean="0">
              <a:latin typeface="Calibri" panose="020F0502020204030204" pitchFamily="34" charset="0"/>
            </a:rPr>
            <a:t>Output</a:t>
          </a:r>
          <a:endParaRPr lang="en-US" sz="1600" b="1" dirty="0">
            <a:latin typeface="Calibri" panose="020F0502020204030204" pitchFamily="34" charset="0"/>
          </a:endParaRPr>
        </a:p>
      </dgm:t>
    </dgm:pt>
    <dgm:pt modelId="{860E8759-35C2-4C0B-B049-ECCF9A8FF28A}" type="parTrans" cxnId="{F544FCBD-1C2C-4B09-B57E-839110DAAD03}">
      <dgm:prSet/>
      <dgm:spPr/>
      <dgm:t>
        <a:bodyPr/>
        <a:lstStyle/>
        <a:p>
          <a:endParaRPr lang="en-US"/>
        </a:p>
      </dgm:t>
    </dgm:pt>
    <dgm:pt modelId="{343B4CEB-1FA7-440D-8AA4-3F60ADCD21E1}" type="sibTrans" cxnId="{F544FCBD-1C2C-4B09-B57E-839110DAAD03}">
      <dgm:prSet/>
      <dgm:spPr/>
      <dgm:t>
        <a:bodyPr/>
        <a:lstStyle/>
        <a:p>
          <a:endParaRPr lang="en-US"/>
        </a:p>
      </dgm:t>
    </dgm:pt>
    <dgm:pt modelId="{B6A71D49-6A5E-4AE6-BE1C-4A9166D038EF}">
      <dgm:prSet phldrT="[Text]" custT="1"/>
      <dgm:spPr/>
      <dgm:t>
        <a:bodyPr/>
        <a:lstStyle/>
        <a:p>
          <a:endParaRPr lang="en-US" sz="1200" dirty="0">
            <a:solidFill>
              <a:schemeClr val="bg2">
                <a:lumMod val="10000"/>
              </a:schemeClr>
            </a:solidFill>
          </a:endParaRPr>
        </a:p>
      </dgm:t>
    </dgm:pt>
    <dgm:pt modelId="{CE893659-52A7-4771-92A0-4948176CD876}" type="parTrans" cxnId="{68D66AE1-DEB4-4751-9904-8D8823F3CBCD}">
      <dgm:prSet/>
      <dgm:spPr/>
      <dgm:t>
        <a:bodyPr/>
        <a:lstStyle/>
        <a:p>
          <a:endParaRPr lang="en-US"/>
        </a:p>
      </dgm:t>
    </dgm:pt>
    <dgm:pt modelId="{CCC4DCA6-4169-4D81-867A-1644C2BB20E7}" type="sibTrans" cxnId="{68D66AE1-DEB4-4751-9904-8D8823F3CBCD}">
      <dgm:prSet/>
      <dgm:spPr/>
      <dgm:t>
        <a:bodyPr/>
        <a:lstStyle/>
        <a:p>
          <a:endParaRPr lang="en-US"/>
        </a:p>
      </dgm:t>
    </dgm:pt>
    <dgm:pt modelId="{73F162CF-72A6-47C2-BF2A-F727DDD1020E}">
      <dgm:prSet phldrT="[Text]" custT="1"/>
      <dgm:spPr/>
      <dgm:t>
        <a:bodyPr/>
        <a:lstStyle/>
        <a:p>
          <a:r>
            <a:rPr lang="en-US" sz="1200" dirty="0" smtClean="0">
              <a:solidFill>
                <a:schemeClr val="bg2">
                  <a:lumMod val="10000"/>
                </a:schemeClr>
              </a:solidFill>
              <a:latin typeface="Calibri" panose="020F0502020204030204" pitchFamily="34" charset="0"/>
            </a:rPr>
            <a:t>Impact Analysis Document Sign-off </a:t>
          </a:r>
          <a:endParaRPr lang="en-US" sz="1200" dirty="0">
            <a:solidFill>
              <a:schemeClr val="bg2">
                <a:lumMod val="10000"/>
              </a:schemeClr>
            </a:solidFill>
            <a:latin typeface="Calibri" panose="020F0502020204030204" pitchFamily="34" charset="0"/>
          </a:endParaRPr>
        </a:p>
      </dgm:t>
    </dgm:pt>
    <dgm:pt modelId="{8B9D6C29-7B64-4CF9-8A5D-F43861E6EB53}" type="sibTrans" cxnId="{ECE96981-7B1D-48E5-AE38-CD5D00932153}">
      <dgm:prSet/>
      <dgm:spPr/>
      <dgm:t>
        <a:bodyPr/>
        <a:lstStyle/>
        <a:p>
          <a:endParaRPr lang="en-US"/>
        </a:p>
      </dgm:t>
    </dgm:pt>
    <dgm:pt modelId="{20C21F5A-6A57-4CBB-A410-F3640599A4D8}" type="parTrans" cxnId="{ECE96981-7B1D-48E5-AE38-CD5D00932153}">
      <dgm:prSet/>
      <dgm:spPr/>
      <dgm:t>
        <a:bodyPr/>
        <a:lstStyle/>
        <a:p>
          <a:endParaRPr lang="en-US"/>
        </a:p>
      </dgm:t>
    </dgm:pt>
    <dgm:pt modelId="{92F8E985-B1D6-41D6-9499-500000D009B1}">
      <dgm:prSet custT="1"/>
      <dgm:spPr/>
      <dgm:t>
        <a:bodyPr/>
        <a:lstStyle/>
        <a:p>
          <a:r>
            <a:rPr lang="en-GB" sz="1200" dirty="0" smtClean="0">
              <a:solidFill>
                <a:schemeClr val="bg2">
                  <a:lumMod val="10000"/>
                </a:schemeClr>
              </a:solidFill>
              <a:latin typeface="Calibri" panose="020F0502020204030204" pitchFamily="34" charset="0"/>
            </a:rPr>
            <a:t>Minutes of meeting shared.</a:t>
          </a:r>
          <a:endParaRPr lang="en-US" sz="1200" dirty="0">
            <a:solidFill>
              <a:schemeClr val="bg2">
                <a:lumMod val="10000"/>
              </a:schemeClr>
            </a:solidFill>
            <a:latin typeface="Calibri" panose="020F0502020204030204" pitchFamily="34" charset="0"/>
          </a:endParaRPr>
        </a:p>
      </dgm:t>
    </dgm:pt>
    <dgm:pt modelId="{55F9083C-6269-4B3E-911D-137323A1D4F1}" type="parTrans" cxnId="{08A6D62D-6CD7-405D-B031-4490140827A0}">
      <dgm:prSet/>
      <dgm:spPr/>
      <dgm:t>
        <a:bodyPr/>
        <a:lstStyle/>
        <a:p>
          <a:endParaRPr lang="en-US"/>
        </a:p>
      </dgm:t>
    </dgm:pt>
    <dgm:pt modelId="{D693726D-9928-4359-9052-80B19EE0B50B}" type="sibTrans" cxnId="{08A6D62D-6CD7-405D-B031-4490140827A0}">
      <dgm:prSet/>
      <dgm:spPr/>
      <dgm:t>
        <a:bodyPr/>
        <a:lstStyle/>
        <a:p>
          <a:endParaRPr lang="en-US"/>
        </a:p>
      </dgm:t>
    </dgm:pt>
    <dgm:pt modelId="{11016558-4591-4C0B-8010-C9C8B6965B35}">
      <dgm:prSet phldrT="[Text]" custT="1"/>
      <dgm:spPr/>
      <dgm:t>
        <a:bodyPr/>
        <a:lstStyle/>
        <a:p>
          <a:r>
            <a:rPr lang="en-US" sz="1200" dirty="0" err="1" smtClean="0">
              <a:solidFill>
                <a:schemeClr val="bg2">
                  <a:lumMod val="10000"/>
                </a:schemeClr>
              </a:solidFill>
              <a:latin typeface="Calibri" panose="020F0502020204030204" pitchFamily="34" charset="0"/>
            </a:rPr>
            <a:t>PreCAB</a:t>
          </a:r>
          <a:r>
            <a:rPr lang="en-US" sz="1200" dirty="0" smtClean="0">
              <a:solidFill>
                <a:schemeClr val="bg2">
                  <a:lumMod val="10000"/>
                </a:schemeClr>
              </a:solidFill>
              <a:latin typeface="Calibri" panose="020F0502020204030204" pitchFamily="34" charset="0"/>
            </a:rPr>
            <a:t> discussions and Recommendation to take for CAB.</a:t>
          </a:r>
          <a:endParaRPr lang="en-US" sz="1200" dirty="0">
            <a:solidFill>
              <a:schemeClr val="bg2">
                <a:lumMod val="10000"/>
              </a:schemeClr>
            </a:solidFill>
            <a:latin typeface="Calibri" panose="020F0502020204030204" pitchFamily="34" charset="0"/>
          </a:endParaRPr>
        </a:p>
      </dgm:t>
    </dgm:pt>
    <dgm:pt modelId="{53152E39-36E7-42A8-8D8F-DF4CA2B54A19}" type="parTrans" cxnId="{A696C429-F7A1-44EB-83AC-A529ACE98949}">
      <dgm:prSet/>
      <dgm:spPr/>
      <dgm:t>
        <a:bodyPr/>
        <a:lstStyle/>
        <a:p>
          <a:endParaRPr lang="en-US"/>
        </a:p>
      </dgm:t>
    </dgm:pt>
    <dgm:pt modelId="{ED0BA738-957F-4A37-A71B-4A2042C81F86}" type="sibTrans" cxnId="{A696C429-F7A1-44EB-83AC-A529ACE98949}">
      <dgm:prSet/>
      <dgm:spPr/>
      <dgm:t>
        <a:bodyPr/>
        <a:lstStyle/>
        <a:p>
          <a:endParaRPr lang="en-US"/>
        </a:p>
      </dgm:t>
    </dgm:pt>
    <dgm:pt modelId="{1EAD7C48-76B3-464B-A198-5C2F466A695C}">
      <dgm:prSet phldrT="[Text]" custT="1"/>
      <dgm:spPr/>
      <dgm:t>
        <a:bodyPr/>
        <a:lstStyle/>
        <a:p>
          <a:r>
            <a:rPr lang="en-US" sz="1200" dirty="0" smtClean="0">
              <a:solidFill>
                <a:schemeClr val="bg2">
                  <a:lumMod val="10000"/>
                </a:schemeClr>
              </a:solidFill>
              <a:latin typeface="Calibri" panose="020F0502020204030204" pitchFamily="34" charset="0"/>
            </a:rPr>
            <a:t>Evaluate Business Benefit</a:t>
          </a:r>
          <a:endParaRPr lang="en-US" sz="1200" dirty="0">
            <a:solidFill>
              <a:schemeClr val="bg2">
                <a:lumMod val="10000"/>
              </a:schemeClr>
            </a:solidFill>
            <a:latin typeface="Calibri" panose="020F0502020204030204" pitchFamily="34" charset="0"/>
          </a:endParaRPr>
        </a:p>
      </dgm:t>
    </dgm:pt>
    <dgm:pt modelId="{7847EA90-C7E5-448C-8FC3-486CFEA34F89}" type="parTrans" cxnId="{6E9276CA-95A5-49B7-961B-4AD803660811}">
      <dgm:prSet/>
      <dgm:spPr/>
      <dgm:t>
        <a:bodyPr/>
        <a:lstStyle/>
        <a:p>
          <a:endParaRPr lang="en-US"/>
        </a:p>
      </dgm:t>
    </dgm:pt>
    <dgm:pt modelId="{562B5B76-D33E-493A-A490-1DA56556C6BD}" type="sibTrans" cxnId="{6E9276CA-95A5-49B7-961B-4AD803660811}">
      <dgm:prSet/>
      <dgm:spPr/>
      <dgm:t>
        <a:bodyPr/>
        <a:lstStyle/>
        <a:p>
          <a:endParaRPr lang="en-US"/>
        </a:p>
      </dgm:t>
    </dgm:pt>
    <dgm:pt modelId="{D9AE2FCA-4D36-424D-AA2A-FC7A119C875D}">
      <dgm:prSet phldrT="[Text]" custT="1"/>
      <dgm:spPr/>
      <dgm:t>
        <a:bodyPr/>
        <a:lstStyle/>
        <a:p>
          <a:endParaRPr lang="en-US" sz="1200" dirty="0">
            <a:solidFill>
              <a:schemeClr val="bg2">
                <a:lumMod val="10000"/>
              </a:schemeClr>
            </a:solidFill>
            <a:latin typeface="Calibri" panose="020F0502020204030204" pitchFamily="34" charset="0"/>
          </a:endParaRPr>
        </a:p>
      </dgm:t>
    </dgm:pt>
    <dgm:pt modelId="{9E83EF97-E439-4F2F-A56C-0E5A32E54434}" type="parTrans" cxnId="{4EA5FC47-3ECD-421A-9AF3-87B3B6FD03A9}">
      <dgm:prSet/>
      <dgm:spPr/>
      <dgm:t>
        <a:bodyPr/>
        <a:lstStyle/>
        <a:p>
          <a:endParaRPr lang="en-US"/>
        </a:p>
      </dgm:t>
    </dgm:pt>
    <dgm:pt modelId="{2D61C0F5-0570-4914-A30E-EA415FEA1B27}" type="sibTrans" cxnId="{4EA5FC47-3ECD-421A-9AF3-87B3B6FD03A9}">
      <dgm:prSet/>
      <dgm:spPr/>
      <dgm:t>
        <a:bodyPr/>
        <a:lstStyle/>
        <a:p>
          <a:endParaRPr lang="en-US"/>
        </a:p>
      </dgm:t>
    </dgm:pt>
    <dgm:pt modelId="{23893761-E85E-42E6-9948-A973671C2B41}">
      <dgm:prSet phldrT="[Text]"/>
      <dgm:spPr/>
      <dgm:t>
        <a:bodyPr/>
        <a:lstStyle/>
        <a:p>
          <a:endParaRPr lang="en-US" sz="900" dirty="0">
            <a:solidFill>
              <a:schemeClr val="bg2">
                <a:lumMod val="10000"/>
              </a:schemeClr>
            </a:solidFill>
          </a:endParaRPr>
        </a:p>
      </dgm:t>
    </dgm:pt>
    <dgm:pt modelId="{DBB63F62-31D4-4C7A-9E2C-24BD51023D15}" type="parTrans" cxnId="{F8C82589-DB28-4A97-9C26-5A11E55DF622}">
      <dgm:prSet/>
      <dgm:spPr/>
      <dgm:t>
        <a:bodyPr/>
        <a:lstStyle/>
        <a:p>
          <a:endParaRPr lang="en-US"/>
        </a:p>
      </dgm:t>
    </dgm:pt>
    <dgm:pt modelId="{11E96F0A-1736-4B35-ADD4-6BE76BB074B4}" type="sibTrans" cxnId="{F8C82589-DB28-4A97-9C26-5A11E55DF622}">
      <dgm:prSet/>
      <dgm:spPr/>
      <dgm:t>
        <a:bodyPr/>
        <a:lstStyle/>
        <a:p>
          <a:endParaRPr lang="en-US"/>
        </a:p>
      </dgm:t>
    </dgm:pt>
    <dgm:pt modelId="{8EF981B2-0ADE-402C-93AD-4C83D6CF996F}">
      <dgm:prSet custT="1"/>
      <dgm:spPr/>
      <dgm:t>
        <a:bodyPr/>
        <a:lstStyle/>
        <a:p>
          <a:endParaRPr lang="en-US" sz="1200" dirty="0">
            <a:solidFill>
              <a:schemeClr val="bg2">
                <a:lumMod val="10000"/>
              </a:schemeClr>
            </a:solidFill>
            <a:latin typeface="Calibri" panose="020F0502020204030204" pitchFamily="34" charset="0"/>
          </a:endParaRPr>
        </a:p>
      </dgm:t>
    </dgm:pt>
    <dgm:pt modelId="{8BB5FCBE-1552-4827-8692-E380FF7617D6}" type="parTrans" cxnId="{E3177DA5-A95A-4B20-B77B-D4275D1C020B}">
      <dgm:prSet/>
      <dgm:spPr/>
      <dgm:t>
        <a:bodyPr/>
        <a:lstStyle/>
        <a:p>
          <a:endParaRPr lang="en-US"/>
        </a:p>
      </dgm:t>
    </dgm:pt>
    <dgm:pt modelId="{BF60A234-3DDB-46F9-A97C-5F85F48EB294}" type="sibTrans" cxnId="{E3177DA5-A95A-4B20-B77B-D4275D1C020B}">
      <dgm:prSet/>
      <dgm:spPr/>
      <dgm:t>
        <a:bodyPr/>
        <a:lstStyle/>
        <a:p>
          <a:endParaRPr lang="en-US"/>
        </a:p>
      </dgm:t>
    </dgm:pt>
    <dgm:pt modelId="{8E390055-2337-489A-9E5A-6DA9197956B5}">
      <dgm:prSet custT="1"/>
      <dgm:spPr/>
      <dgm:t>
        <a:bodyPr/>
        <a:lstStyle/>
        <a:p>
          <a:r>
            <a:rPr lang="en-US" sz="1200" dirty="0" smtClean="0">
              <a:solidFill>
                <a:schemeClr val="bg2">
                  <a:lumMod val="10000"/>
                </a:schemeClr>
              </a:solidFill>
              <a:latin typeface="Calibri" panose="020F0502020204030204" pitchFamily="34" charset="0"/>
            </a:rPr>
            <a:t>Update CAB Status as per CAB decision in CRDB</a:t>
          </a:r>
          <a:endParaRPr lang="en-US" sz="1200" dirty="0">
            <a:solidFill>
              <a:schemeClr val="bg2">
                <a:lumMod val="10000"/>
              </a:schemeClr>
            </a:solidFill>
            <a:latin typeface="Calibri" panose="020F0502020204030204" pitchFamily="34" charset="0"/>
          </a:endParaRPr>
        </a:p>
      </dgm:t>
    </dgm:pt>
    <dgm:pt modelId="{F812B0E5-F9E3-4299-9D88-0C630A56C5B5}" type="parTrans" cxnId="{0AD4F022-82E2-4C68-AAE4-FC9CD17CAE02}">
      <dgm:prSet/>
      <dgm:spPr/>
      <dgm:t>
        <a:bodyPr/>
        <a:lstStyle/>
        <a:p>
          <a:endParaRPr lang="en-US"/>
        </a:p>
      </dgm:t>
    </dgm:pt>
    <dgm:pt modelId="{28578849-FDD3-4610-8F7A-E7207F4E41BE}" type="sibTrans" cxnId="{0AD4F022-82E2-4C68-AAE4-FC9CD17CAE02}">
      <dgm:prSet/>
      <dgm:spPr/>
      <dgm:t>
        <a:bodyPr/>
        <a:lstStyle/>
        <a:p>
          <a:endParaRPr lang="en-US"/>
        </a:p>
      </dgm:t>
    </dgm:pt>
    <dgm:pt modelId="{E94AFDDE-7A9E-458F-8B26-35304AECA982}">
      <dgm:prSet custT="1"/>
      <dgm:spPr/>
      <dgm:t>
        <a:bodyPr/>
        <a:lstStyle/>
        <a:p>
          <a:endParaRPr lang="en-US" sz="1200" dirty="0">
            <a:solidFill>
              <a:schemeClr val="bg2">
                <a:lumMod val="10000"/>
              </a:schemeClr>
            </a:solidFill>
            <a:latin typeface="Calibri" panose="020F0502020204030204" pitchFamily="34" charset="0"/>
          </a:endParaRPr>
        </a:p>
      </dgm:t>
    </dgm:pt>
    <dgm:pt modelId="{64345C6F-C155-4776-9082-5B64CAE7C5D8}" type="parTrans" cxnId="{7E611676-BC21-4404-82BE-AFE9B2E322F4}">
      <dgm:prSet/>
      <dgm:spPr/>
      <dgm:t>
        <a:bodyPr/>
        <a:lstStyle/>
        <a:p>
          <a:endParaRPr lang="en-US"/>
        </a:p>
      </dgm:t>
    </dgm:pt>
    <dgm:pt modelId="{EF647228-4BC8-41CC-824F-B582F244065F}" type="sibTrans" cxnId="{7E611676-BC21-4404-82BE-AFE9B2E322F4}">
      <dgm:prSet/>
      <dgm:spPr/>
      <dgm:t>
        <a:bodyPr/>
        <a:lstStyle/>
        <a:p>
          <a:endParaRPr lang="en-US"/>
        </a:p>
      </dgm:t>
    </dgm:pt>
    <dgm:pt modelId="{D9546B96-D1E1-4A25-9A2E-871242D76A98}">
      <dgm:prSet/>
      <dgm:spPr/>
      <dgm:t>
        <a:bodyPr/>
        <a:lstStyle/>
        <a:p>
          <a:endParaRPr lang="en-US" sz="1000" dirty="0">
            <a:solidFill>
              <a:schemeClr val="bg2">
                <a:lumMod val="10000"/>
              </a:schemeClr>
            </a:solidFill>
          </a:endParaRPr>
        </a:p>
      </dgm:t>
    </dgm:pt>
    <dgm:pt modelId="{EAF801A8-2120-4AA5-85F8-8DE655B0C15A}" type="parTrans" cxnId="{2C531F8D-9B89-4AA9-952E-6B0DEA736D51}">
      <dgm:prSet/>
      <dgm:spPr/>
      <dgm:t>
        <a:bodyPr/>
        <a:lstStyle/>
        <a:p>
          <a:endParaRPr lang="en-US"/>
        </a:p>
      </dgm:t>
    </dgm:pt>
    <dgm:pt modelId="{051734B3-1901-403D-A37B-4965BF0A2440}" type="sibTrans" cxnId="{2C531F8D-9B89-4AA9-952E-6B0DEA736D51}">
      <dgm:prSet/>
      <dgm:spPr/>
      <dgm:t>
        <a:bodyPr/>
        <a:lstStyle/>
        <a:p>
          <a:endParaRPr lang="en-US"/>
        </a:p>
      </dgm:t>
    </dgm:pt>
    <dgm:pt modelId="{00E7BF80-4E26-4585-B577-EE2686BDED12}">
      <dgm:prSet phldrT="[Text]" custT="1"/>
      <dgm:spPr/>
      <dgm:t>
        <a:bodyPr/>
        <a:lstStyle/>
        <a:p>
          <a:r>
            <a:rPr lang="en-US" sz="1200" dirty="0" smtClean="0">
              <a:solidFill>
                <a:schemeClr val="bg2">
                  <a:lumMod val="10000"/>
                </a:schemeClr>
              </a:solidFill>
              <a:latin typeface="Calibri" panose="020F0502020204030204" pitchFamily="34" charset="0"/>
            </a:rPr>
            <a:t>CR is in the list of Prioritasion CRs.</a:t>
          </a:r>
          <a:endParaRPr lang="en-US" sz="1200" dirty="0">
            <a:solidFill>
              <a:schemeClr val="bg2">
                <a:lumMod val="10000"/>
              </a:schemeClr>
            </a:solidFill>
            <a:latin typeface="Calibri" panose="020F0502020204030204" pitchFamily="34" charset="0"/>
          </a:endParaRPr>
        </a:p>
      </dgm:t>
    </dgm:pt>
    <dgm:pt modelId="{9907F406-6C08-48DF-A704-8DDE22F4A88F}" type="parTrans" cxnId="{EA520470-2752-4486-A98F-41FC48985507}">
      <dgm:prSet/>
      <dgm:spPr/>
      <dgm:t>
        <a:bodyPr/>
        <a:lstStyle/>
        <a:p>
          <a:endParaRPr lang="en-US"/>
        </a:p>
      </dgm:t>
    </dgm:pt>
    <dgm:pt modelId="{DB09258B-90A6-4203-9D04-FD289310DBD2}" type="sibTrans" cxnId="{EA520470-2752-4486-A98F-41FC48985507}">
      <dgm:prSet/>
      <dgm:spPr/>
      <dgm:t>
        <a:bodyPr/>
        <a:lstStyle/>
        <a:p>
          <a:endParaRPr lang="en-US"/>
        </a:p>
      </dgm:t>
    </dgm:pt>
    <dgm:pt modelId="{0B769FA9-50C1-40FA-BF85-C0E5006F9CB2}">
      <dgm:prSet phldrT="[Text]" custT="1"/>
      <dgm:spPr/>
      <dgm:t>
        <a:bodyPr/>
        <a:lstStyle/>
        <a:p>
          <a:r>
            <a:rPr lang="en-US" sz="1200" dirty="0" smtClean="0">
              <a:solidFill>
                <a:schemeClr val="bg2">
                  <a:lumMod val="10000"/>
                </a:schemeClr>
              </a:solidFill>
              <a:latin typeface="Calibri" panose="020F0502020204030204" pitchFamily="34" charset="0"/>
            </a:rPr>
            <a:t>Inputs from the </a:t>
          </a:r>
          <a:r>
            <a:rPr lang="en-US" sz="1200" dirty="0" err="1" smtClean="0">
              <a:solidFill>
                <a:schemeClr val="bg2">
                  <a:lumMod val="10000"/>
                </a:schemeClr>
              </a:solidFill>
              <a:latin typeface="Calibri" panose="020F0502020204030204" pitchFamily="34" charset="0"/>
            </a:rPr>
            <a:t>PreCAB</a:t>
          </a:r>
          <a:r>
            <a:rPr lang="en-US" sz="1200" dirty="0" smtClean="0">
              <a:solidFill>
                <a:schemeClr val="bg2">
                  <a:lumMod val="10000"/>
                </a:schemeClr>
              </a:solidFill>
              <a:latin typeface="Calibri" panose="020F0502020204030204" pitchFamily="34" charset="0"/>
            </a:rPr>
            <a:t> meeting</a:t>
          </a:r>
          <a:endParaRPr lang="en-US" sz="1200" dirty="0">
            <a:solidFill>
              <a:schemeClr val="bg2">
                <a:lumMod val="10000"/>
              </a:schemeClr>
            </a:solidFill>
            <a:latin typeface="Calibri" panose="020F0502020204030204" pitchFamily="34" charset="0"/>
          </a:endParaRPr>
        </a:p>
      </dgm:t>
    </dgm:pt>
    <dgm:pt modelId="{6C974DAC-9830-4B94-BBB2-526BE8C7E4AE}" type="parTrans" cxnId="{77F4498E-3B8E-4B3E-B5FC-102E42B306D9}">
      <dgm:prSet/>
      <dgm:spPr/>
      <dgm:t>
        <a:bodyPr/>
        <a:lstStyle/>
        <a:p>
          <a:endParaRPr lang="en-US"/>
        </a:p>
      </dgm:t>
    </dgm:pt>
    <dgm:pt modelId="{801519FC-FF9D-4766-8E67-A784CB3894FA}" type="sibTrans" cxnId="{77F4498E-3B8E-4B3E-B5FC-102E42B306D9}">
      <dgm:prSet/>
      <dgm:spPr/>
      <dgm:t>
        <a:bodyPr/>
        <a:lstStyle/>
        <a:p>
          <a:endParaRPr lang="en-US"/>
        </a:p>
      </dgm:t>
    </dgm:pt>
    <dgm:pt modelId="{3FA633A7-8219-42A4-939B-6DFA07E808C5}">
      <dgm:prSet phldrT="[Text]" custT="1"/>
      <dgm:spPr/>
      <dgm:t>
        <a:bodyPr/>
        <a:lstStyle/>
        <a:p>
          <a:endParaRPr lang="en-US" sz="1200" dirty="0">
            <a:solidFill>
              <a:schemeClr val="bg2">
                <a:lumMod val="10000"/>
              </a:schemeClr>
            </a:solidFill>
            <a:latin typeface="Calibri" panose="020F0502020204030204" pitchFamily="34" charset="0"/>
          </a:endParaRPr>
        </a:p>
      </dgm:t>
    </dgm:pt>
    <dgm:pt modelId="{D8F6F2E7-84B5-4541-AF76-27761EC2AAEA}" type="parTrans" cxnId="{CD3A5FD4-04EA-4609-80AB-3B3CFDB78EB4}">
      <dgm:prSet/>
      <dgm:spPr/>
      <dgm:t>
        <a:bodyPr/>
        <a:lstStyle/>
        <a:p>
          <a:endParaRPr lang="en-US"/>
        </a:p>
      </dgm:t>
    </dgm:pt>
    <dgm:pt modelId="{3BF762B2-DA43-4E98-B1E4-083553FB4EAD}" type="sibTrans" cxnId="{CD3A5FD4-04EA-4609-80AB-3B3CFDB78EB4}">
      <dgm:prSet/>
      <dgm:spPr/>
      <dgm:t>
        <a:bodyPr/>
        <a:lstStyle/>
        <a:p>
          <a:endParaRPr lang="en-US"/>
        </a:p>
      </dgm:t>
    </dgm:pt>
    <dgm:pt modelId="{E941CB5F-D81B-4F3D-9ECC-E0F586FA3C1C}">
      <dgm:prSet phldrT="[Text]" custT="1"/>
      <dgm:spPr/>
      <dgm:t>
        <a:bodyPr/>
        <a:lstStyle/>
        <a:p>
          <a:r>
            <a:rPr lang="en-US" sz="1200" dirty="0" smtClean="0">
              <a:solidFill>
                <a:schemeClr val="bg2">
                  <a:lumMod val="10000"/>
                </a:schemeClr>
              </a:solidFill>
              <a:latin typeface="Calibri" panose="020F0502020204030204" pitchFamily="34" charset="0"/>
            </a:rPr>
            <a:t>Review the CR for Completeness.</a:t>
          </a:r>
          <a:endParaRPr lang="en-US" sz="1200" dirty="0">
            <a:solidFill>
              <a:schemeClr val="bg2">
                <a:lumMod val="10000"/>
              </a:schemeClr>
            </a:solidFill>
            <a:latin typeface="Calibri" panose="020F0502020204030204" pitchFamily="34" charset="0"/>
          </a:endParaRPr>
        </a:p>
      </dgm:t>
    </dgm:pt>
    <dgm:pt modelId="{E38F0B3C-29EB-4FA2-B5D5-2A2E610E2A6E}" type="parTrans" cxnId="{F72F02FC-5B7D-4D9D-A907-7F94CCAA4FD0}">
      <dgm:prSet/>
      <dgm:spPr/>
      <dgm:t>
        <a:bodyPr/>
        <a:lstStyle/>
        <a:p>
          <a:endParaRPr lang="en-US"/>
        </a:p>
      </dgm:t>
    </dgm:pt>
    <dgm:pt modelId="{663A503C-B161-483F-B828-64B6A684A45C}" type="sibTrans" cxnId="{F72F02FC-5B7D-4D9D-A907-7F94CCAA4FD0}">
      <dgm:prSet/>
      <dgm:spPr/>
      <dgm:t>
        <a:bodyPr/>
        <a:lstStyle/>
        <a:p>
          <a:endParaRPr lang="en-US"/>
        </a:p>
      </dgm:t>
    </dgm:pt>
    <dgm:pt modelId="{7F5D0351-4A87-422D-B3F4-9E57FC75248D}">
      <dgm:prSet phldrT="[Text]" custT="1"/>
      <dgm:spPr/>
      <dgm:t>
        <a:bodyPr/>
        <a:lstStyle/>
        <a:p>
          <a:r>
            <a:rPr lang="en-US" sz="1200" dirty="0" smtClean="0">
              <a:solidFill>
                <a:schemeClr val="bg2">
                  <a:lumMod val="10000"/>
                </a:schemeClr>
              </a:solidFill>
              <a:latin typeface="Calibri" panose="020F0502020204030204" pitchFamily="34" charset="0"/>
            </a:rPr>
            <a:t>Evaluate Overall  Solutioning.</a:t>
          </a:r>
          <a:endParaRPr lang="en-US" sz="1200" dirty="0">
            <a:solidFill>
              <a:schemeClr val="bg2">
                <a:lumMod val="10000"/>
              </a:schemeClr>
            </a:solidFill>
            <a:latin typeface="Calibri" panose="020F0502020204030204" pitchFamily="34" charset="0"/>
          </a:endParaRPr>
        </a:p>
      </dgm:t>
    </dgm:pt>
    <dgm:pt modelId="{77C1AFFA-0D03-4771-ADDF-2FACB0399EDE}" type="parTrans" cxnId="{398073D7-95D2-413A-833B-C09C1E08647D}">
      <dgm:prSet/>
      <dgm:spPr/>
      <dgm:t>
        <a:bodyPr/>
        <a:lstStyle/>
        <a:p>
          <a:endParaRPr lang="en-US"/>
        </a:p>
      </dgm:t>
    </dgm:pt>
    <dgm:pt modelId="{82BF016D-D27C-475A-A12E-D2939CE39D2A}" type="sibTrans" cxnId="{398073D7-95D2-413A-833B-C09C1E08647D}">
      <dgm:prSet/>
      <dgm:spPr/>
      <dgm:t>
        <a:bodyPr/>
        <a:lstStyle/>
        <a:p>
          <a:endParaRPr lang="en-US"/>
        </a:p>
      </dgm:t>
    </dgm:pt>
    <dgm:pt modelId="{1502C4A7-2341-48BC-A08F-A85CD022283D}">
      <dgm:prSet phldrT="[Text]" custT="1"/>
      <dgm:spPr/>
      <dgm:t>
        <a:bodyPr/>
        <a:lstStyle/>
        <a:p>
          <a:endParaRPr lang="en-US" sz="1200" dirty="0">
            <a:solidFill>
              <a:schemeClr val="bg2">
                <a:lumMod val="10000"/>
              </a:schemeClr>
            </a:solidFill>
            <a:latin typeface="Calibri" panose="020F0502020204030204" pitchFamily="34" charset="0"/>
          </a:endParaRPr>
        </a:p>
      </dgm:t>
    </dgm:pt>
    <dgm:pt modelId="{C55F9A3B-867A-43C9-A26F-CC141C299626}" type="parTrans" cxnId="{9CB14CDD-6C6E-4EB8-AF16-F75FD91FFD17}">
      <dgm:prSet/>
      <dgm:spPr/>
      <dgm:t>
        <a:bodyPr/>
        <a:lstStyle/>
        <a:p>
          <a:endParaRPr lang="en-US"/>
        </a:p>
      </dgm:t>
    </dgm:pt>
    <dgm:pt modelId="{55B82628-A861-4CB7-BB44-55F7F54C7322}" type="sibTrans" cxnId="{9CB14CDD-6C6E-4EB8-AF16-F75FD91FFD17}">
      <dgm:prSet/>
      <dgm:spPr/>
      <dgm:t>
        <a:bodyPr/>
        <a:lstStyle/>
        <a:p>
          <a:endParaRPr lang="en-US"/>
        </a:p>
      </dgm:t>
    </dgm:pt>
    <dgm:pt modelId="{DBE779B7-C5DD-41DE-80E5-B850D46166EB}">
      <dgm:prSet custT="1"/>
      <dgm:spPr/>
      <dgm:t>
        <a:bodyPr/>
        <a:lstStyle/>
        <a:p>
          <a:r>
            <a:rPr lang="en-US" sz="1200" dirty="0" smtClean="0">
              <a:solidFill>
                <a:schemeClr val="bg2">
                  <a:lumMod val="10000"/>
                </a:schemeClr>
              </a:solidFill>
              <a:latin typeface="Calibri" panose="020F0502020204030204" pitchFamily="34" charset="0"/>
            </a:rPr>
            <a:t>Delivery schedule as prioritized(If CAB Approved)</a:t>
          </a:r>
          <a:endParaRPr lang="en-US" sz="1200" dirty="0">
            <a:solidFill>
              <a:schemeClr val="bg2">
                <a:lumMod val="10000"/>
              </a:schemeClr>
            </a:solidFill>
            <a:latin typeface="Calibri" panose="020F0502020204030204" pitchFamily="34" charset="0"/>
          </a:endParaRPr>
        </a:p>
      </dgm:t>
    </dgm:pt>
    <dgm:pt modelId="{E792C163-E008-4B0D-AE01-2DA1046FB11E}" type="parTrans" cxnId="{2B5D03DA-53A8-45DC-9478-7E44AFF8D89D}">
      <dgm:prSet/>
      <dgm:spPr/>
      <dgm:t>
        <a:bodyPr/>
        <a:lstStyle/>
        <a:p>
          <a:endParaRPr lang="en-US"/>
        </a:p>
      </dgm:t>
    </dgm:pt>
    <dgm:pt modelId="{51D63A73-89D0-4E7D-9999-C565DDFBC6E6}" type="sibTrans" cxnId="{2B5D03DA-53A8-45DC-9478-7E44AFF8D89D}">
      <dgm:prSet/>
      <dgm:spPr/>
      <dgm:t>
        <a:bodyPr/>
        <a:lstStyle/>
        <a:p>
          <a:endParaRPr lang="en-US"/>
        </a:p>
      </dgm:t>
    </dgm:pt>
    <dgm:pt modelId="{185FD038-68A4-4101-8CEC-DCC88D821128}">
      <dgm:prSet custT="1"/>
      <dgm:spPr/>
      <dgm:t>
        <a:bodyPr/>
        <a:lstStyle/>
        <a:p>
          <a:endParaRPr lang="en-US" sz="1200" dirty="0">
            <a:solidFill>
              <a:schemeClr val="bg2">
                <a:lumMod val="10000"/>
              </a:schemeClr>
            </a:solidFill>
            <a:latin typeface="Calibri" panose="020F0502020204030204" pitchFamily="34" charset="0"/>
          </a:endParaRPr>
        </a:p>
      </dgm:t>
    </dgm:pt>
    <dgm:pt modelId="{D50FABC3-974A-4482-AA14-1A04CC769CCB}" type="parTrans" cxnId="{A96E5658-3AC6-427A-8948-12CDCDFDE99A}">
      <dgm:prSet/>
      <dgm:spPr/>
      <dgm:t>
        <a:bodyPr/>
        <a:lstStyle/>
        <a:p>
          <a:endParaRPr lang="en-US"/>
        </a:p>
      </dgm:t>
    </dgm:pt>
    <dgm:pt modelId="{8A38F777-E8ED-4C6F-AD12-C5546A70FE85}" type="sibTrans" cxnId="{A96E5658-3AC6-427A-8948-12CDCDFDE99A}">
      <dgm:prSet/>
      <dgm:spPr/>
      <dgm:t>
        <a:bodyPr/>
        <a:lstStyle/>
        <a:p>
          <a:endParaRPr lang="en-US"/>
        </a:p>
      </dgm:t>
    </dgm:pt>
    <dgm:pt modelId="{0948D39B-FBAB-417E-8735-A96864BC23E4}">
      <dgm:prSet phldrT="[Text]"/>
      <dgm:spPr/>
      <dgm:t>
        <a:bodyPr/>
        <a:lstStyle/>
        <a:p>
          <a:endParaRPr lang="en-US" sz="900" dirty="0">
            <a:solidFill>
              <a:schemeClr val="bg2">
                <a:lumMod val="10000"/>
              </a:schemeClr>
            </a:solidFill>
          </a:endParaRPr>
        </a:p>
      </dgm:t>
    </dgm:pt>
    <dgm:pt modelId="{9BDEAAB2-A0B9-479F-A373-A8D35837D125}" type="sibTrans" cxnId="{E0728437-DF14-4072-A66D-13A586A63E8D}">
      <dgm:prSet/>
      <dgm:spPr/>
      <dgm:t>
        <a:bodyPr/>
        <a:lstStyle/>
        <a:p>
          <a:endParaRPr lang="en-US"/>
        </a:p>
      </dgm:t>
    </dgm:pt>
    <dgm:pt modelId="{77B2A536-F897-448C-AA55-780E4C63E7CA}" type="parTrans" cxnId="{E0728437-DF14-4072-A66D-13A586A63E8D}">
      <dgm:prSet/>
      <dgm:spPr/>
      <dgm:t>
        <a:bodyPr/>
        <a:lstStyle/>
        <a:p>
          <a:endParaRPr lang="en-US"/>
        </a:p>
      </dgm:t>
    </dgm:pt>
    <dgm:pt modelId="{B4B97F7C-45CB-4ABB-A2F7-5D93B258A043}">
      <dgm:prSet/>
      <dgm:spPr/>
      <dgm:t>
        <a:bodyPr/>
        <a:lstStyle/>
        <a:p>
          <a:endParaRPr lang="en-US" sz="900" dirty="0">
            <a:solidFill>
              <a:schemeClr val="bg2">
                <a:lumMod val="10000"/>
              </a:schemeClr>
            </a:solidFill>
          </a:endParaRPr>
        </a:p>
      </dgm:t>
    </dgm:pt>
    <dgm:pt modelId="{CD745884-A4AA-40B4-9F8E-1E55CCE61828}" type="sibTrans" cxnId="{A8B238A7-7ABA-46E9-87EC-2EA51E9FAD95}">
      <dgm:prSet/>
      <dgm:spPr/>
      <dgm:t>
        <a:bodyPr/>
        <a:lstStyle/>
        <a:p>
          <a:endParaRPr lang="en-US"/>
        </a:p>
      </dgm:t>
    </dgm:pt>
    <dgm:pt modelId="{8670E4FB-F8A8-40B3-A445-4BFFE0846C6F}" type="parTrans" cxnId="{A8B238A7-7ABA-46E9-87EC-2EA51E9FAD95}">
      <dgm:prSet/>
      <dgm:spPr/>
      <dgm:t>
        <a:bodyPr/>
        <a:lstStyle/>
        <a:p>
          <a:endParaRPr lang="en-US"/>
        </a:p>
      </dgm:t>
    </dgm:pt>
    <dgm:pt modelId="{250AB41D-4A13-43DD-844E-C20E10194A43}">
      <dgm:prSet phldrT="[Text]"/>
      <dgm:spPr/>
      <dgm:t>
        <a:bodyPr/>
        <a:lstStyle/>
        <a:p>
          <a:endParaRPr lang="en-US" sz="900" dirty="0">
            <a:solidFill>
              <a:schemeClr val="bg2">
                <a:lumMod val="10000"/>
              </a:schemeClr>
            </a:solidFill>
          </a:endParaRPr>
        </a:p>
      </dgm:t>
    </dgm:pt>
    <dgm:pt modelId="{8E0BD2F5-AABE-4B2C-8DBE-0017E4671BD5}" type="parTrans" cxnId="{21165693-1B0D-4554-9BA6-536CD0B9A1F4}">
      <dgm:prSet/>
      <dgm:spPr/>
      <dgm:t>
        <a:bodyPr/>
        <a:lstStyle/>
        <a:p>
          <a:endParaRPr lang="en-US"/>
        </a:p>
      </dgm:t>
    </dgm:pt>
    <dgm:pt modelId="{6B288210-608A-4923-A5F3-C11537129DD7}" type="sibTrans" cxnId="{21165693-1B0D-4554-9BA6-536CD0B9A1F4}">
      <dgm:prSet/>
      <dgm:spPr/>
      <dgm:t>
        <a:bodyPr/>
        <a:lstStyle/>
        <a:p>
          <a:endParaRPr lang="en-US"/>
        </a:p>
      </dgm:t>
    </dgm:pt>
    <dgm:pt modelId="{179FB196-9643-49DE-8E93-44DF59FFF458}">
      <dgm:prSet phldrT="[Text]"/>
      <dgm:spPr/>
      <dgm:t>
        <a:bodyPr/>
        <a:lstStyle/>
        <a:p>
          <a:endParaRPr lang="en-US" sz="900" dirty="0">
            <a:solidFill>
              <a:schemeClr val="bg2">
                <a:lumMod val="10000"/>
              </a:schemeClr>
            </a:solidFill>
          </a:endParaRPr>
        </a:p>
      </dgm:t>
    </dgm:pt>
    <dgm:pt modelId="{FB4DA3CD-BF04-41E1-A2AE-11788D42308B}" type="parTrans" cxnId="{A37D0057-91A0-4E2A-B57B-C692040A74AD}">
      <dgm:prSet/>
      <dgm:spPr/>
      <dgm:t>
        <a:bodyPr/>
        <a:lstStyle/>
        <a:p>
          <a:endParaRPr lang="en-US"/>
        </a:p>
      </dgm:t>
    </dgm:pt>
    <dgm:pt modelId="{6681700E-300A-49AD-BEB6-739F37199ABB}" type="sibTrans" cxnId="{A37D0057-91A0-4E2A-B57B-C692040A74AD}">
      <dgm:prSet/>
      <dgm:spPr/>
      <dgm:t>
        <a:bodyPr/>
        <a:lstStyle/>
        <a:p>
          <a:endParaRPr lang="en-US"/>
        </a:p>
      </dgm:t>
    </dgm:pt>
    <dgm:pt modelId="{16CA65AF-66F6-4910-AD41-B5621847413D}">
      <dgm:prSet custT="1"/>
      <dgm:spPr/>
      <dgm:t>
        <a:bodyPr/>
        <a:lstStyle/>
        <a:p>
          <a:r>
            <a:rPr lang="en-GB" sz="1200" dirty="0" smtClean="0">
              <a:solidFill>
                <a:schemeClr val="bg2">
                  <a:lumMod val="10000"/>
                </a:schemeClr>
              </a:solidFill>
              <a:latin typeface="Calibri" panose="020F0502020204030204" pitchFamily="34" charset="0"/>
            </a:rPr>
            <a:t>CAB Decision -</a:t>
          </a:r>
          <a:r>
            <a:rPr lang="en-US" sz="1200" dirty="0" smtClean="0">
              <a:solidFill>
                <a:schemeClr val="bg2">
                  <a:lumMod val="10000"/>
                </a:schemeClr>
              </a:solidFill>
              <a:latin typeface="Calibri" panose="020F0502020204030204" pitchFamily="34" charset="0"/>
            </a:rPr>
            <a:t>Approve/Reject/Hold</a:t>
          </a:r>
          <a:endParaRPr lang="en-US" sz="1200" dirty="0">
            <a:solidFill>
              <a:schemeClr val="bg2">
                <a:lumMod val="10000"/>
              </a:schemeClr>
            </a:solidFill>
            <a:latin typeface="Calibri" panose="020F0502020204030204" pitchFamily="34" charset="0"/>
          </a:endParaRPr>
        </a:p>
      </dgm:t>
    </dgm:pt>
    <dgm:pt modelId="{CAA2855C-6EBD-4196-BAA7-6783D5979EC0}" type="parTrans" cxnId="{1406F2D4-5C76-4ED8-ACB2-779428354CFF}">
      <dgm:prSet/>
      <dgm:spPr/>
      <dgm:t>
        <a:bodyPr/>
        <a:lstStyle/>
        <a:p>
          <a:endParaRPr lang="en-US"/>
        </a:p>
      </dgm:t>
    </dgm:pt>
    <dgm:pt modelId="{6EB6CE9F-B783-4602-8DDB-E0AF72078332}" type="sibTrans" cxnId="{1406F2D4-5C76-4ED8-ACB2-779428354CFF}">
      <dgm:prSet/>
      <dgm:spPr/>
      <dgm:t>
        <a:bodyPr/>
        <a:lstStyle/>
        <a:p>
          <a:endParaRPr lang="en-US"/>
        </a:p>
      </dgm:t>
    </dgm:pt>
    <dgm:pt modelId="{077E453D-717B-4358-B8FE-3BC537218FA6}">
      <dgm:prSet phldrT="[Text]"/>
      <dgm:spPr/>
      <dgm:t>
        <a:bodyPr/>
        <a:lstStyle/>
        <a:p>
          <a:endParaRPr lang="en-US" sz="1000" dirty="0">
            <a:solidFill>
              <a:schemeClr val="bg2">
                <a:lumMod val="10000"/>
              </a:schemeClr>
            </a:solidFill>
          </a:endParaRPr>
        </a:p>
      </dgm:t>
    </dgm:pt>
    <dgm:pt modelId="{FC216375-FB5D-4806-B376-EFA3C818551E}" type="parTrans" cxnId="{C038CAFC-6F90-4314-BF0E-282A5A09E94C}">
      <dgm:prSet/>
      <dgm:spPr/>
      <dgm:t>
        <a:bodyPr/>
        <a:lstStyle/>
        <a:p>
          <a:endParaRPr lang="en-US"/>
        </a:p>
      </dgm:t>
    </dgm:pt>
    <dgm:pt modelId="{ED0B5264-6859-405A-893A-154E3CA8DAC2}" type="sibTrans" cxnId="{C038CAFC-6F90-4314-BF0E-282A5A09E94C}">
      <dgm:prSet/>
      <dgm:spPr/>
      <dgm:t>
        <a:bodyPr/>
        <a:lstStyle/>
        <a:p>
          <a:endParaRPr lang="en-US"/>
        </a:p>
      </dgm:t>
    </dgm:pt>
    <dgm:pt modelId="{853B828F-4FEB-4837-B7DC-6D7813146313}">
      <dgm:prSet phldrT="[Text]"/>
      <dgm:spPr/>
      <dgm:t>
        <a:bodyPr/>
        <a:lstStyle/>
        <a:p>
          <a:endParaRPr lang="en-US" sz="1000" dirty="0">
            <a:solidFill>
              <a:schemeClr val="bg2">
                <a:lumMod val="10000"/>
              </a:schemeClr>
            </a:solidFill>
          </a:endParaRPr>
        </a:p>
      </dgm:t>
    </dgm:pt>
    <dgm:pt modelId="{75FA4E87-EF6F-4EBF-8362-8D6C745CCE1F}" type="parTrans" cxnId="{3F8EE413-4BCE-498C-8C8A-C6BDDC4B3572}">
      <dgm:prSet/>
      <dgm:spPr/>
      <dgm:t>
        <a:bodyPr/>
        <a:lstStyle/>
        <a:p>
          <a:endParaRPr lang="en-US"/>
        </a:p>
      </dgm:t>
    </dgm:pt>
    <dgm:pt modelId="{BD2062B1-D307-4857-A9B5-FB061D0089EE}" type="sibTrans" cxnId="{3F8EE413-4BCE-498C-8C8A-C6BDDC4B3572}">
      <dgm:prSet/>
      <dgm:spPr/>
      <dgm:t>
        <a:bodyPr/>
        <a:lstStyle/>
        <a:p>
          <a:endParaRPr lang="en-US"/>
        </a:p>
      </dgm:t>
    </dgm:pt>
    <dgm:pt modelId="{F617CFE1-B2CF-463B-92C6-AE0EC2E5C554}">
      <dgm:prSet phldrT="[Text]" custT="1"/>
      <dgm:spPr/>
      <dgm:t>
        <a:bodyPr/>
        <a:lstStyle/>
        <a:p>
          <a:endParaRPr lang="en-US" sz="1200" dirty="0">
            <a:solidFill>
              <a:schemeClr val="bg2">
                <a:lumMod val="10000"/>
              </a:schemeClr>
            </a:solidFill>
            <a:latin typeface="Calibri" panose="020F0502020204030204" pitchFamily="34" charset="0"/>
          </a:endParaRPr>
        </a:p>
      </dgm:t>
    </dgm:pt>
    <dgm:pt modelId="{53572BCF-E830-4931-A158-51817C250470}" type="parTrans" cxnId="{CF786449-BEE7-44FF-B554-5A3D686EDCC7}">
      <dgm:prSet/>
      <dgm:spPr/>
      <dgm:t>
        <a:bodyPr/>
        <a:lstStyle/>
        <a:p>
          <a:endParaRPr lang="en-US"/>
        </a:p>
      </dgm:t>
    </dgm:pt>
    <dgm:pt modelId="{AB4E2E45-6F04-4E82-8977-F3DD38FD1DA6}" type="sibTrans" cxnId="{CF786449-BEE7-44FF-B554-5A3D686EDCC7}">
      <dgm:prSet/>
      <dgm:spPr/>
      <dgm:t>
        <a:bodyPr/>
        <a:lstStyle/>
        <a:p>
          <a:endParaRPr lang="en-US"/>
        </a:p>
      </dgm:t>
    </dgm:pt>
    <dgm:pt modelId="{DEEC5336-8324-4137-A12A-EEDD85129B9D}" type="pres">
      <dgm:prSet presAssocID="{CA89AA7D-9708-43D0-9A1B-ABC389E7E735}" presName="linearFlow" presStyleCnt="0">
        <dgm:presLayoutVars>
          <dgm:dir/>
          <dgm:animLvl val="lvl"/>
          <dgm:resizeHandles val="exact"/>
        </dgm:presLayoutVars>
      </dgm:prSet>
      <dgm:spPr/>
      <dgm:t>
        <a:bodyPr/>
        <a:lstStyle/>
        <a:p>
          <a:endParaRPr lang="en-US"/>
        </a:p>
      </dgm:t>
    </dgm:pt>
    <dgm:pt modelId="{BC1CB2B5-5038-4D7E-A752-E5078FD0A9A4}" type="pres">
      <dgm:prSet presAssocID="{B91FE715-B774-4C90-BBD2-E5BFA073751C}" presName="composite" presStyleCnt="0"/>
      <dgm:spPr/>
    </dgm:pt>
    <dgm:pt modelId="{352BE4C6-5F57-4313-8402-72EA0274F183}" type="pres">
      <dgm:prSet presAssocID="{B91FE715-B774-4C90-BBD2-E5BFA073751C}" presName="parTx" presStyleLbl="node1" presStyleIdx="0" presStyleCnt="3">
        <dgm:presLayoutVars>
          <dgm:chMax val="0"/>
          <dgm:chPref val="0"/>
          <dgm:bulletEnabled val="1"/>
        </dgm:presLayoutVars>
      </dgm:prSet>
      <dgm:spPr/>
      <dgm:t>
        <a:bodyPr/>
        <a:lstStyle/>
        <a:p>
          <a:endParaRPr lang="en-US"/>
        </a:p>
      </dgm:t>
    </dgm:pt>
    <dgm:pt modelId="{5AD65206-C025-4899-926B-B6373A92266B}" type="pres">
      <dgm:prSet presAssocID="{B91FE715-B774-4C90-BBD2-E5BFA073751C}" presName="parSh" presStyleLbl="node1" presStyleIdx="0" presStyleCnt="3" custScaleX="118074" custScaleY="117258" custLinFactNeighborX="603" custLinFactNeighborY="-33975"/>
      <dgm:spPr/>
      <dgm:t>
        <a:bodyPr/>
        <a:lstStyle/>
        <a:p>
          <a:endParaRPr lang="en-US"/>
        </a:p>
      </dgm:t>
    </dgm:pt>
    <dgm:pt modelId="{FAB5362B-FBBD-43A0-ACC2-7024E84BD3A3}" type="pres">
      <dgm:prSet presAssocID="{B91FE715-B774-4C90-BBD2-E5BFA073751C}" presName="desTx" presStyleLbl="fgAcc1" presStyleIdx="0" presStyleCnt="3" custScaleX="118901" custScaleY="79256" custLinFactNeighborX="-17869" custLinFactNeighborY="-24212">
        <dgm:presLayoutVars>
          <dgm:bulletEnabled val="1"/>
        </dgm:presLayoutVars>
      </dgm:prSet>
      <dgm:spPr/>
      <dgm:t>
        <a:bodyPr/>
        <a:lstStyle/>
        <a:p>
          <a:endParaRPr lang="en-US"/>
        </a:p>
      </dgm:t>
    </dgm:pt>
    <dgm:pt modelId="{73C7B63C-F600-42CC-B895-B169A2A05A28}" type="pres">
      <dgm:prSet presAssocID="{AEFE5E9F-1D85-4ABA-8387-9E83BE53B077}" presName="sibTrans" presStyleLbl="sibTrans2D1" presStyleIdx="0" presStyleCnt="2" custAng="21542054" custScaleX="118309" custLinFactNeighborX="1783" custLinFactNeighborY="11170"/>
      <dgm:spPr/>
      <dgm:t>
        <a:bodyPr/>
        <a:lstStyle/>
        <a:p>
          <a:endParaRPr lang="en-US"/>
        </a:p>
      </dgm:t>
    </dgm:pt>
    <dgm:pt modelId="{11937C73-E164-4E3B-ABBB-241E08204039}" type="pres">
      <dgm:prSet presAssocID="{AEFE5E9F-1D85-4ABA-8387-9E83BE53B077}" presName="connTx" presStyleLbl="sibTrans2D1" presStyleIdx="0" presStyleCnt="2"/>
      <dgm:spPr/>
      <dgm:t>
        <a:bodyPr/>
        <a:lstStyle/>
        <a:p>
          <a:endParaRPr lang="en-US"/>
        </a:p>
      </dgm:t>
    </dgm:pt>
    <dgm:pt modelId="{0B0D00E6-0999-4220-9F6B-EAF30D1FE3CF}" type="pres">
      <dgm:prSet presAssocID="{8CDBF3D6-4477-4D29-87F0-6750416BB054}" presName="composite" presStyleCnt="0"/>
      <dgm:spPr/>
    </dgm:pt>
    <dgm:pt modelId="{2B77FBCE-5E2B-4CF2-A077-89A9AD43428E}" type="pres">
      <dgm:prSet presAssocID="{8CDBF3D6-4477-4D29-87F0-6750416BB054}" presName="parTx" presStyleLbl="node1" presStyleIdx="0" presStyleCnt="3">
        <dgm:presLayoutVars>
          <dgm:chMax val="0"/>
          <dgm:chPref val="0"/>
          <dgm:bulletEnabled val="1"/>
        </dgm:presLayoutVars>
      </dgm:prSet>
      <dgm:spPr/>
      <dgm:t>
        <a:bodyPr/>
        <a:lstStyle/>
        <a:p>
          <a:endParaRPr lang="en-US"/>
        </a:p>
      </dgm:t>
    </dgm:pt>
    <dgm:pt modelId="{B8DB3005-F4C1-4EA3-8F0A-594B24FA36B0}" type="pres">
      <dgm:prSet presAssocID="{8CDBF3D6-4477-4D29-87F0-6750416BB054}" presName="parSh" presStyleLbl="node1" presStyleIdx="1" presStyleCnt="3" custScaleX="112899" custScaleY="109342" custLinFactNeighborX="603" custLinFactNeighborY="-33975"/>
      <dgm:spPr/>
      <dgm:t>
        <a:bodyPr/>
        <a:lstStyle/>
        <a:p>
          <a:endParaRPr lang="en-US"/>
        </a:p>
      </dgm:t>
    </dgm:pt>
    <dgm:pt modelId="{A2286DC6-119E-4CB5-9A35-E27A13C59D67}" type="pres">
      <dgm:prSet presAssocID="{8CDBF3D6-4477-4D29-87F0-6750416BB054}" presName="desTx" presStyleLbl="fgAcc1" presStyleIdx="1" presStyleCnt="3" custScaleX="117621" custScaleY="79964" custLinFactNeighborX="-17412" custLinFactNeighborY="-22980">
        <dgm:presLayoutVars>
          <dgm:bulletEnabled val="1"/>
        </dgm:presLayoutVars>
      </dgm:prSet>
      <dgm:spPr/>
      <dgm:t>
        <a:bodyPr/>
        <a:lstStyle/>
        <a:p>
          <a:endParaRPr lang="en-US"/>
        </a:p>
      </dgm:t>
    </dgm:pt>
    <dgm:pt modelId="{52643C7A-A8C4-4985-8359-144BAC1CF237}" type="pres">
      <dgm:prSet presAssocID="{209F5276-FC18-4FDC-B83D-3B87AF7D66BA}" presName="sibTrans" presStyleLbl="sibTrans2D1" presStyleIdx="1" presStyleCnt="2" custAng="21556830" custScaleY="101942" custLinFactNeighborY="7201"/>
      <dgm:spPr/>
      <dgm:t>
        <a:bodyPr/>
        <a:lstStyle/>
        <a:p>
          <a:endParaRPr lang="en-US"/>
        </a:p>
      </dgm:t>
    </dgm:pt>
    <dgm:pt modelId="{96161500-CB6B-4A45-B2B6-11508FDC821F}" type="pres">
      <dgm:prSet presAssocID="{209F5276-FC18-4FDC-B83D-3B87AF7D66BA}" presName="connTx" presStyleLbl="sibTrans2D1" presStyleIdx="1" presStyleCnt="2"/>
      <dgm:spPr/>
      <dgm:t>
        <a:bodyPr/>
        <a:lstStyle/>
        <a:p>
          <a:endParaRPr lang="en-US"/>
        </a:p>
      </dgm:t>
    </dgm:pt>
    <dgm:pt modelId="{EB1D42C7-0649-4ED3-8511-0FF44E91AED9}" type="pres">
      <dgm:prSet presAssocID="{D29EFB74-6D4A-47BA-8318-C9296DFCC61A}" presName="composite" presStyleCnt="0"/>
      <dgm:spPr/>
    </dgm:pt>
    <dgm:pt modelId="{B90C8459-9809-4117-BAC8-6595B12E0353}" type="pres">
      <dgm:prSet presAssocID="{D29EFB74-6D4A-47BA-8318-C9296DFCC61A}" presName="parTx" presStyleLbl="node1" presStyleIdx="1" presStyleCnt="3">
        <dgm:presLayoutVars>
          <dgm:chMax val="0"/>
          <dgm:chPref val="0"/>
          <dgm:bulletEnabled val="1"/>
        </dgm:presLayoutVars>
      </dgm:prSet>
      <dgm:spPr/>
      <dgm:t>
        <a:bodyPr/>
        <a:lstStyle/>
        <a:p>
          <a:endParaRPr lang="en-US"/>
        </a:p>
      </dgm:t>
    </dgm:pt>
    <dgm:pt modelId="{2ACCAFEA-5690-4B2E-8C1B-813410477EB2}" type="pres">
      <dgm:prSet presAssocID="{D29EFB74-6D4A-47BA-8318-C9296DFCC61A}" presName="parSh" presStyleLbl="node1" presStyleIdx="2" presStyleCnt="3" custScaleX="110765" custScaleY="104844" custLinFactNeighborX="14156" custLinFactNeighborY="-20276"/>
      <dgm:spPr/>
      <dgm:t>
        <a:bodyPr/>
        <a:lstStyle/>
        <a:p>
          <a:endParaRPr lang="en-US"/>
        </a:p>
      </dgm:t>
    </dgm:pt>
    <dgm:pt modelId="{AB80FFEB-EEB5-4CB4-85EE-76D79CF5BF01}" type="pres">
      <dgm:prSet presAssocID="{D29EFB74-6D4A-47BA-8318-C9296DFCC61A}" presName="desTx" presStyleLbl="fgAcc1" presStyleIdx="2" presStyleCnt="3" custScaleX="118173" custScaleY="83951" custLinFactNeighborX="-4294" custLinFactNeighborY="-22105">
        <dgm:presLayoutVars>
          <dgm:bulletEnabled val="1"/>
        </dgm:presLayoutVars>
      </dgm:prSet>
      <dgm:spPr/>
      <dgm:t>
        <a:bodyPr/>
        <a:lstStyle/>
        <a:p>
          <a:endParaRPr lang="en-US"/>
        </a:p>
      </dgm:t>
    </dgm:pt>
  </dgm:ptLst>
  <dgm:cxnLst>
    <dgm:cxn modelId="{535B5085-FA1A-40D6-B05A-C7E79D8CC342}" type="presOf" srcId="{8CDBF3D6-4477-4D29-87F0-6750416BB054}" destId="{B8DB3005-F4C1-4EA3-8F0A-594B24FA36B0}" srcOrd="1" destOrd="0" presId="urn:microsoft.com/office/officeart/2005/8/layout/process3"/>
    <dgm:cxn modelId="{1D4D4252-8518-4D48-8315-DF8D0F3EDA0B}" type="presOf" srcId="{077E453D-717B-4358-B8FE-3BC537218FA6}" destId="{AB80FFEB-EEB5-4CB4-85EE-76D79CF5BF01}" srcOrd="0" destOrd="1" presId="urn:microsoft.com/office/officeart/2005/8/layout/process3"/>
    <dgm:cxn modelId="{9CB14CDD-6C6E-4EB8-AF16-F75FD91FFD17}" srcId="{8CDBF3D6-4477-4D29-87F0-6750416BB054}" destId="{1502C4A7-2341-48BC-A08F-A85CD022283D}" srcOrd="7" destOrd="0" parTransId="{C55F9A3B-867A-43C9-A26F-CC141C299626}" sibTransId="{55B82628-A861-4CB7-BB44-55F7F54C7322}"/>
    <dgm:cxn modelId="{2B5D03DA-53A8-45DC-9478-7E44AFF8D89D}" srcId="{D29EFB74-6D4A-47BA-8318-C9296DFCC61A}" destId="{DBE779B7-C5DD-41DE-80E5-B850D46166EB}" srcOrd="8" destOrd="0" parTransId="{E792C163-E008-4B0D-AE01-2DA1046FB11E}" sibTransId="{51D63A73-89D0-4E7D-9999-C565DDFBC6E6}"/>
    <dgm:cxn modelId="{302E405F-1614-43AF-8944-1657FD9C702D}" type="presOf" srcId="{16CA65AF-66F6-4910-AD41-B5621847413D}" destId="{AB80FFEB-EEB5-4CB4-85EE-76D79CF5BF01}" srcOrd="0" destOrd="2" presId="urn:microsoft.com/office/officeart/2005/8/layout/process3"/>
    <dgm:cxn modelId="{1406F2D4-5C76-4ED8-ACB2-779428354CFF}" srcId="{D29EFB74-6D4A-47BA-8318-C9296DFCC61A}" destId="{16CA65AF-66F6-4910-AD41-B5621847413D}" srcOrd="2" destOrd="0" parTransId="{CAA2855C-6EBD-4196-BAA7-6783D5979EC0}" sibTransId="{6EB6CE9F-B783-4602-8DDB-E0AF72078332}"/>
    <dgm:cxn modelId="{379277C4-FACB-4F11-A13A-B32B1FB3C973}" type="presOf" srcId="{185FD038-68A4-4101-8CEC-DCC88D821128}" destId="{AB80FFEB-EEB5-4CB4-85EE-76D79CF5BF01}" srcOrd="0" destOrd="7" presId="urn:microsoft.com/office/officeart/2005/8/layout/process3"/>
    <dgm:cxn modelId="{5CA354E1-3AB7-45BE-B6A5-7A855904EB8F}" type="presOf" srcId="{AEFE5E9F-1D85-4ABA-8387-9E83BE53B077}" destId="{73C7B63C-F600-42CC-B895-B169A2A05A28}" srcOrd="0" destOrd="0" presId="urn:microsoft.com/office/officeart/2005/8/layout/process3"/>
    <dgm:cxn modelId="{9CB039DD-2B02-4498-878C-0F170C388FAC}" type="presOf" srcId="{CA89AA7D-9708-43D0-9A1B-ABC389E7E735}" destId="{DEEC5336-8324-4137-A12A-EEDD85129B9D}" srcOrd="0" destOrd="0" presId="urn:microsoft.com/office/officeart/2005/8/layout/process3"/>
    <dgm:cxn modelId="{A8B238A7-7ABA-46E9-87EC-2EA51E9FAD95}" srcId="{8CDBF3D6-4477-4D29-87F0-6750416BB054}" destId="{B4B97F7C-45CB-4ABB-A2F7-5D93B258A043}" srcOrd="11" destOrd="0" parTransId="{8670E4FB-F8A8-40B3-A445-4BFFE0846C6F}" sibTransId="{CD745884-A4AA-40B4-9F8E-1E55CCE61828}"/>
    <dgm:cxn modelId="{E3177DA5-A95A-4B20-B77B-D4275D1C020B}" srcId="{D29EFB74-6D4A-47BA-8318-C9296DFCC61A}" destId="{8EF981B2-0ADE-402C-93AD-4C83D6CF996F}" srcOrd="3" destOrd="0" parTransId="{8BB5FCBE-1552-4827-8692-E380FF7617D6}" sibTransId="{BF60A234-3DDB-46F9-A97C-5F85F48EB294}"/>
    <dgm:cxn modelId="{6FBE4CF8-8B4E-4CAC-A370-F7F7D866B5BB}" type="presOf" srcId="{73F162CF-72A6-47C2-BF2A-F727DDD1020E}" destId="{FAB5362B-FBBD-43A0-ACC2-7024E84BD3A3}" srcOrd="0" destOrd="5" presId="urn:microsoft.com/office/officeart/2005/8/layout/process3"/>
    <dgm:cxn modelId="{47F00D1A-E1FA-48B2-8151-6D616806E582}" type="presOf" srcId="{E94AFDDE-7A9E-458F-8B26-35304AECA982}" destId="{AB80FFEB-EEB5-4CB4-85EE-76D79CF5BF01}" srcOrd="0" destOrd="5" presId="urn:microsoft.com/office/officeart/2005/8/layout/process3"/>
    <dgm:cxn modelId="{5435DB62-96A6-4E62-A270-D5BA801F744C}" type="presOf" srcId="{E941CB5F-D81B-4F3D-9ECC-E0F586FA3C1C}" destId="{FAB5362B-FBBD-43A0-ACC2-7024E84BD3A3}" srcOrd="0" destOrd="2" presId="urn:microsoft.com/office/officeart/2005/8/layout/process3"/>
    <dgm:cxn modelId="{2D680079-6A92-4AE3-BCBD-0B201EF40F34}" type="presOf" srcId="{1EAD7C48-76B3-464B-A198-5C2F466A695C}" destId="{A2286DC6-119E-4CB5-9A35-E27A13C59D67}" srcOrd="0" destOrd="6" presId="urn:microsoft.com/office/officeart/2005/8/layout/process3"/>
    <dgm:cxn modelId="{E304C3FC-A143-4FAF-8BDD-3EF76722D456}" type="presOf" srcId="{209F5276-FC18-4FDC-B83D-3B87AF7D66BA}" destId="{96161500-CB6B-4A45-B2B6-11508FDC821F}" srcOrd="1" destOrd="0" presId="urn:microsoft.com/office/officeart/2005/8/layout/process3"/>
    <dgm:cxn modelId="{9ED4C41F-B0FB-4617-986A-0CAC79E7DDF1}" type="presOf" srcId="{DBE779B7-C5DD-41DE-80E5-B850D46166EB}" destId="{AB80FFEB-EEB5-4CB4-85EE-76D79CF5BF01}" srcOrd="0" destOrd="8" presId="urn:microsoft.com/office/officeart/2005/8/layout/process3"/>
    <dgm:cxn modelId="{3BAB3788-671E-4582-83D6-89C34B7BD326}" type="presOf" srcId="{853B828F-4FEB-4837-B7DC-6D7813146313}" destId="{AB80FFEB-EEB5-4CB4-85EE-76D79CF5BF01}" srcOrd="0" destOrd="0" presId="urn:microsoft.com/office/officeart/2005/8/layout/process3"/>
    <dgm:cxn modelId="{E8B15ED5-F58E-447A-BBDA-C7EE093E4821}" type="presOf" srcId="{1502C4A7-2341-48BC-A08F-A85CD022283D}" destId="{A2286DC6-119E-4CB5-9A35-E27A13C59D67}" srcOrd="0" destOrd="7" presId="urn:microsoft.com/office/officeart/2005/8/layout/process3"/>
    <dgm:cxn modelId="{54347FB3-A581-4CD7-BB9A-1DB28DC43C37}" type="presOf" srcId="{250AB41D-4A13-43DD-844E-C20E10194A43}" destId="{A2286DC6-119E-4CB5-9A35-E27A13C59D67}" srcOrd="0" destOrd="0" presId="urn:microsoft.com/office/officeart/2005/8/layout/process3"/>
    <dgm:cxn modelId="{CF786449-BEE7-44FF-B554-5A3D686EDCC7}" srcId="{B91FE715-B774-4C90-BBD2-E5BFA073751C}" destId="{F617CFE1-B2CF-463B-92C6-AE0EC2E5C554}" srcOrd="0" destOrd="0" parTransId="{53572BCF-E830-4931-A158-51817C250470}" sibTransId="{AB4E2E45-6F04-4E82-8977-F3DD38FD1DA6}"/>
    <dgm:cxn modelId="{AE996B9E-3300-46C0-9FF5-C30D68F97F16}" srcId="{B91FE715-B774-4C90-BBD2-E5BFA073751C}" destId="{38E91762-E3A6-4D99-A727-6F34DAA8D825}" srcOrd="1" destOrd="0" parTransId="{31628BD7-2C2D-41A6-A809-24B0EB722B92}" sibTransId="{BEF0E93B-BFF2-4E93-8DDF-D9E0CB3A7D33}"/>
    <dgm:cxn modelId="{08A6D62D-6CD7-405D-B031-4490140827A0}" srcId="{D29EFB74-6D4A-47BA-8318-C9296DFCC61A}" destId="{92F8E985-B1D6-41D6-9499-500000D009B1}" srcOrd="4" destOrd="0" parTransId="{55F9083C-6269-4B3E-911D-137323A1D4F1}" sibTransId="{D693726D-9928-4359-9052-80B19EE0B50B}"/>
    <dgm:cxn modelId="{21165693-1B0D-4554-9BA6-536CD0B9A1F4}" srcId="{8CDBF3D6-4477-4D29-87F0-6750416BB054}" destId="{250AB41D-4A13-43DD-844E-C20E10194A43}" srcOrd="0" destOrd="0" parTransId="{8E0BD2F5-AABE-4B2C-8DBE-0017E4671BD5}" sibTransId="{6B288210-608A-4923-A5F3-C11537129DD7}"/>
    <dgm:cxn modelId="{6E9276CA-95A5-49B7-961B-4AD803660811}" srcId="{8CDBF3D6-4477-4D29-87F0-6750416BB054}" destId="{1EAD7C48-76B3-464B-A198-5C2F466A695C}" srcOrd="6" destOrd="0" parTransId="{7847EA90-C7E5-448C-8FC3-486CFEA34F89}" sibTransId="{562B5B76-D33E-493A-A490-1DA56556C6BD}"/>
    <dgm:cxn modelId="{184A84BE-6EE9-44C0-ACD0-052AFF59DBA5}" type="presOf" srcId="{11016558-4591-4C0B-8010-C9C8B6965B35}" destId="{FAB5362B-FBBD-43A0-ACC2-7024E84BD3A3}" srcOrd="0" destOrd="4" presId="urn:microsoft.com/office/officeart/2005/8/layout/process3"/>
    <dgm:cxn modelId="{9FF7D37F-0788-4CBA-89D3-AD41E4AC8615}" type="presOf" srcId="{B4B97F7C-45CB-4ABB-A2F7-5D93B258A043}" destId="{A2286DC6-119E-4CB5-9A35-E27A13C59D67}" srcOrd="0" destOrd="11" presId="urn:microsoft.com/office/officeart/2005/8/layout/process3"/>
    <dgm:cxn modelId="{64A7CA5D-BCA9-4F13-AC62-F88F5CE557B0}" type="presOf" srcId="{D29EFB74-6D4A-47BA-8318-C9296DFCC61A}" destId="{B90C8459-9809-4117-BAC8-6595B12E0353}" srcOrd="0" destOrd="0" presId="urn:microsoft.com/office/officeart/2005/8/layout/process3"/>
    <dgm:cxn modelId="{A9CABFC2-918E-4D7D-9D83-F81C53E5E887}" type="presOf" srcId="{23893761-E85E-42E6-9948-A973671C2B41}" destId="{A2286DC6-119E-4CB5-9A35-E27A13C59D67}" srcOrd="0" destOrd="9" presId="urn:microsoft.com/office/officeart/2005/8/layout/process3"/>
    <dgm:cxn modelId="{A696C429-F7A1-44EB-83AC-A529ACE98949}" srcId="{B91FE715-B774-4C90-BBD2-E5BFA073751C}" destId="{11016558-4591-4C0B-8010-C9C8B6965B35}" srcOrd="4" destOrd="0" parTransId="{53152E39-36E7-42A8-8D8F-DF4CA2B54A19}" sibTransId="{ED0BA738-957F-4A37-A71B-4A2042C81F86}"/>
    <dgm:cxn modelId="{68D66AE1-DEB4-4751-9904-8D8823F3CBCD}" srcId="{B91FE715-B774-4C90-BBD2-E5BFA073751C}" destId="{B6A71D49-6A5E-4AE6-BE1C-4A9166D038EF}" srcOrd="6" destOrd="0" parTransId="{CE893659-52A7-4771-92A0-4948176CD876}" sibTransId="{CCC4DCA6-4169-4D81-867A-1644C2BB20E7}"/>
    <dgm:cxn modelId="{F544FCBD-1C2C-4B09-B57E-839110DAAD03}" srcId="{CA89AA7D-9708-43D0-9A1B-ABC389E7E735}" destId="{D29EFB74-6D4A-47BA-8318-C9296DFCC61A}" srcOrd="2" destOrd="0" parTransId="{860E8759-35C2-4C0B-B049-ECCF9A8FF28A}" sibTransId="{343B4CEB-1FA7-440D-8AA4-3F60ADCD21E1}"/>
    <dgm:cxn modelId="{77F4498E-3B8E-4B3E-B5FC-102E42B306D9}" srcId="{8CDBF3D6-4477-4D29-87F0-6750416BB054}" destId="{0B769FA9-50C1-40FA-BF85-C0E5006F9CB2}" srcOrd="4" destOrd="0" parTransId="{6C974DAC-9830-4B94-BBB2-526BE8C7E4AE}" sibTransId="{801519FC-FF9D-4766-8E67-A784CB3894FA}"/>
    <dgm:cxn modelId="{95C1E24D-A73D-473B-A639-510F1CED22F6}" type="presOf" srcId="{0948D39B-FBAB-417E-8735-A96864BC23E4}" destId="{A2286DC6-119E-4CB5-9A35-E27A13C59D67}" srcOrd="0" destOrd="10" presId="urn:microsoft.com/office/officeart/2005/8/layout/process3"/>
    <dgm:cxn modelId="{697E7512-BF1B-47C6-8B4B-7254102B2F47}" type="presOf" srcId="{0B769FA9-50C1-40FA-BF85-C0E5006F9CB2}" destId="{A2286DC6-119E-4CB5-9A35-E27A13C59D67}" srcOrd="0" destOrd="4" presId="urn:microsoft.com/office/officeart/2005/8/layout/process3"/>
    <dgm:cxn modelId="{356FC2AD-BE35-4B1E-90C4-8D61E6E782F8}" type="presOf" srcId="{8EF981B2-0ADE-402C-93AD-4C83D6CF996F}" destId="{AB80FFEB-EEB5-4CB4-85EE-76D79CF5BF01}" srcOrd="0" destOrd="3" presId="urn:microsoft.com/office/officeart/2005/8/layout/process3"/>
    <dgm:cxn modelId="{10ED4EE6-1C73-4F55-97DE-8DD49E9AEDBD}" type="presOf" srcId="{267E368F-C394-45DB-8625-61471158936E}" destId="{A2286DC6-119E-4CB5-9A35-E27A13C59D67}" srcOrd="0" destOrd="2" presId="urn:microsoft.com/office/officeart/2005/8/layout/process3"/>
    <dgm:cxn modelId="{A96E5658-3AC6-427A-8948-12CDCDFDE99A}" srcId="{D29EFB74-6D4A-47BA-8318-C9296DFCC61A}" destId="{185FD038-68A4-4101-8CEC-DCC88D821128}" srcOrd="7" destOrd="0" parTransId="{D50FABC3-974A-4482-AA14-1A04CC769CCB}" sibTransId="{8A38F777-E8ED-4C6F-AD12-C5546A70FE85}"/>
    <dgm:cxn modelId="{A3B95872-5F2D-4543-901F-44DF9A69C8EE}" type="presOf" srcId="{92F8E985-B1D6-41D6-9499-500000D009B1}" destId="{AB80FFEB-EEB5-4CB4-85EE-76D79CF5BF01}" srcOrd="0" destOrd="4" presId="urn:microsoft.com/office/officeart/2005/8/layout/process3"/>
    <dgm:cxn modelId="{2F6D8F78-6F90-4670-B375-4A5B4435A3E1}" type="presOf" srcId="{7F5D0351-4A87-422D-B3F4-9E57FC75248D}" destId="{A2286DC6-119E-4CB5-9A35-E27A13C59D67}" srcOrd="0" destOrd="8" presId="urn:microsoft.com/office/officeart/2005/8/layout/process3"/>
    <dgm:cxn modelId="{F72F02FC-5B7D-4D9D-A907-7F94CCAA4FD0}" srcId="{B91FE715-B774-4C90-BBD2-E5BFA073751C}" destId="{E941CB5F-D81B-4F3D-9ECC-E0F586FA3C1C}" srcOrd="2" destOrd="0" parTransId="{E38F0B3C-29EB-4FA2-B5D5-2A2E610E2A6E}" sibTransId="{663A503C-B161-483F-B828-64B6A684A45C}"/>
    <dgm:cxn modelId="{C44852C2-9A84-4E5E-A4F0-950AC9CE06CE}" srcId="{CA89AA7D-9708-43D0-9A1B-ABC389E7E735}" destId="{B91FE715-B774-4C90-BBD2-E5BFA073751C}" srcOrd="0" destOrd="0" parTransId="{C9A6E4B2-4C6D-488B-A582-5D48CC60EA05}" sibTransId="{AEFE5E9F-1D85-4ABA-8387-9E83BE53B077}"/>
    <dgm:cxn modelId="{3F8EE413-4BCE-498C-8C8A-C6BDDC4B3572}" srcId="{D29EFB74-6D4A-47BA-8318-C9296DFCC61A}" destId="{853B828F-4FEB-4837-B7DC-6D7813146313}" srcOrd="0" destOrd="0" parTransId="{75FA4E87-EF6F-4EBF-8362-8D6C745CCE1F}" sibTransId="{BD2062B1-D307-4857-A9B5-FB061D0089EE}"/>
    <dgm:cxn modelId="{A37D0057-91A0-4E2A-B57B-C692040A74AD}" srcId="{8CDBF3D6-4477-4D29-87F0-6750416BB054}" destId="{179FB196-9643-49DE-8E93-44DF59FFF458}" srcOrd="1" destOrd="0" parTransId="{FB4DA3CD-BF04-41E1-A2AE-11788D42308B}" sibTransId="{6681700E-300A-49AD-BEB6-739F37199ABB}"/>
    <dgm:cxn modelId="{743F2AC0-6468-4D81-B044-F1648135DB44}" type="presOf" srcId="{D9AE2FCA-4D36-424D-AA2A-FC7A119C875D}" destId="{A2286DC6-119E-4CB5-9A35-E27A13C59D67}" srcOrd="0" destOrd="5" presId="urn:microsoft.com/office/officeart/2005/8/layout/process3"/>
    <dgm:cxn modelId="{9934E6E4-D638-4CF3-B79C-4A16B6C4782A}" type="presOf" srcId="{00E7BF80-4E26-4585-B577-EE2686BDED12}" destId="{FAB5362B-FBBD-43A0-ACC2-7024E84BD3A3}" srcOrd="0" destOrd="3" presId="urn:microsoft.com/office/officeart/2005/8/layout/process3"/>
    <dgm:cxn modelId="{7AFA8122-6C20-489B-890A-108E28817682}" type="presOf" srcId="{8CDBF3D6-4477-4D29-87F0-6750416BB054}" destId="{2B77FBCE-5E2B-4CF2-A077-89A9AD43428E}" srcOrd="0" destOrd="0" presId="urn:microsoft.com/office/officeart/2005/8/layout/process3"/>
    <dgm:cxn modelId="{6D0A498B-3B1D-4CA3-AB86-BC3914F4CC1F}" type="presOf" srcId="{AEFE5E9F-1D85-4ABA-8387-9E83BE53B077}" destId="{11937C73-E164-4E3B-ABBB-241E08204039}" srcOrd="1" destOrd="0" presId="urn:microsoft.com/office/officeart/2005/8/layout/process3"/>
    <dgm:cxn modelId="{298FC568-D3FB-4920-A318-39B8910CF561}" type="presOf" srcId="{3FA633A7-8219-42A4-939B-6DFA07E808C5}" destId="{A2286DC6-119E-4CB5-9A35-E27A13C59D67}" srcOrd="0" destOrd="3" presId="urn:microsoft.com/office/officeart/2005/8/layout/process3"/>
    <dgm:cxn modelId="{AF40EDA8-EFAE-4173-B861-B761E137091B}" type="presOf" srcId="{209F5276-FC18-4FDC-B83D-3B87AF7D66BA}" destId="{52643C7A-A8C4-4985-8359-144BAC1CF237}" srcOrd="0" destOrd="0" presId="urn:microsoft.com/office/officeart/2005/8/layout/process3"/>
    <dgm:cxn modelId="{0AD4F022-82E2-4C68-AAE4-FC9CD17CAE02}" srcId="{D29EFB74-6D4A-47BA-8318-C9296DFCC61A}" destId="{8E390055-2337-489A-9E5A-6DA9197956B5}" srcOrd="6" destOrd="0" parTransId="{F812B0E5-F9E3-4299-9D88-0C630A56C5B5}" sibTransId="{28578849-FDD3-4610-8F7A-E7207F4E41BE}"/>
    <dgm:cxn modelId="{E330498F-C01C-47A0-9D9F-F47D9EA23331}" type="presOf" srcId="{B91FE715-B774-4C90-BBD2-E5BFA073751C}" destId="{352BE4C6-5F57-4313-8402-72EA0274F183}" srcOrd="0" destOrd="0" presId="urn:microsoft.com/office/officeart/2005/8/layout/process3"/>
    <dgm:cxn modelId="{7E611676-BC21-4404-82BE-AFE9B2E322F4}" srcId="{D29EFB74-6D4A-47BA-8318-C9296DFCC61A}" destId="{E94AFDDE-7A9E-458F-8B26-35304AECA982}" srcOrd="5" destOrd="0" parTransId="{64345C6F-C155-4776-9082-5B64CAE7C5D8}" sibTransId="{EF647228-4BC8-41CC-824F-B582F244065F}"/>
    <dgm:cxn modelId="{EA520470-2752-4486-A98F-41FC48985507}" srcId="{B91FE715-B774-4C90-BBD2-E5BFA073751C}" destId="{00E7BF80-4E26-4585-B577-EE2686BDED12}" srcOrd="3" destOrd="0" parTransId="{9907F406-6C08-48DF-A704-8DDE22F4A88F}" sibTransId="{DB09258B-90A6-4203-9D04-FD289310DBD2}"/>
    <dgm:cxn modelId="{ECE96981-7B1D-48E5-AE38-CD5D00932153}" srcId="{B91FE715-B774-4C90-BBD2-E5BFA073751C}" destId="{73F162CF-72A6-47C2-BF2A-F727DDD1020E}" srcOrd="5" destOrd="0" parTransId="{20C21F5A-6A57-4CBB-A410-F3640599A4D8}" sibTransId="{8B9D6C29-7B64-4CF9-8A5D-F43861E6EB53}"/>
    <dgm:cxn modelId="{770F873A-7E84-4ADE-93CC-91DD069B8EC8}" type="presOf" srcId="{B6A71D49-6A5E-4AE6-BE1C-4A9166D038EF}" destId="{FAB5362B-FBBD-43A0-ACC2-7024E84BD3A3}" srcOrd="0" destOrd="6" presId="urn:microsoft.com/office/officeart/2005/8/layout/process3"/>
    <dgm:cxn modelId="{CD3A5FD4-04EA-4609-80AB-3B3CFDB78EB4}" srcId="{8CDBF3D6-4477-4D29-87F0-6750416BB054}" destId="{3FA633A7-8219-42A4-939B-6DFA07E808C5}" srcOrd="3" destOrd="0" parTransId="{D8F6F2E7-84B5-4541-AF76-27761EC2AAEA}" sibTransId="{3BF762B2-DA43-4E98-B1E4-083553FB4EAD}"/>
    <dgm:cxn modelId="{5A3D0D04-94C7-4D79-87B4-271E01C9E2CE}" type="presOf" srcId="{D9546B96-D1E1-4A25-9A2E-871242D76A98}" destId="{AB80FFEB-EEB5-4CB4-85EE-76D79CF5BF01}" srcOrd="0" destOrd="9" presId="urn:microsoft.com/office/officeart/2005/8/layout/process3"/>
    <dgm:cxn modelId="{398073D7-95D2-413A-833B-C09C1E08647D}" srcId="{8CDBF3D6-4477-4D29-87F0-6750416BB054}" destId="{7F5D0351-4A87-422D-B3F4-9E57FC75248D}" srcOrd="8" destOrd="0" parTransId="{77C1AFFA-0D03-4771-ADDF-2FACB0399EDE}" sibTransId="{82BF016D-D27C-475A-A12E-D2939CE39D2A}"/>
    <dgm:cxn modelId="{01F7D2CE-BB70-408B-A138-16AF92C0284B}" type="presOf" srcId="{179FB196-9643-49DE-8E93-44DF59FFF458}" destId="{A2286DC6-119E-4CB5-9A35-E27A13C59D67}" srcOrd="0" destOrd="1" presId="urn:microsoft.com/office/officeart/2005/8/layout/process3"/>
    <dgm:cxn modelId="{C038CAFC-6F90-4314-BF0E-282A5A09E94C}" srcId="{D29EFB74-6D4A-47BA-8318-C9296DFCC61A}" destId="{077E453D-717B-4358-B8FE-3BC537218FA6}" srcOrd="1" destOrd="0" parTransId="{FC216375-FB5D-4806-B376-EFA3C818551E}" sibTransId="{ED0B5264-6859-405A-893A-154E3CA8DAC2}"/>
    <dgm:cxn modelId="{2343CBEA-FBFE-493E-A17D-1761E21E1CB8}" type="presOf" srcId="{D29EFB74-6D4A-47BA-8318-C9296DFCC61A}" destId="{2ACCAFEA-5690-4B2E-8C1B-813410477EB2}" srcOrd="1" destOrd="0" presId="urn:microsoft.com/office/officeart/2005/8/layout/process3"/>
    <dgm:cxn modelId="{8CE53794-8C5A-4395-BEA5-CC2B30672572}" type="presOf" srcId="{38E91762-E3A6-4D99-A727-6F34DAA8D825}" destId="{FAB5362B-FBBD-43A0-ACC2-7024E84BD3A3}" srcOrd="0" destOrd="1" presId="urn:microsoft.com/office/officeart/2005/8/layout/process3"/>
    <dgm:cxn modelId="{4EA5FC47-3ECD-421A-9AF3-87B3B6FD03A9}" srcId="{8CDBF3D6-4477-4D29-87F0-6750416BB054}" destId="{D9AE2FCA-4D36-424D-AA2A-FC7A119C875D}" srcOrd="5" destOrd="0" parTransId="{9E83EF97-E439-4F2F-A56C-0E5A32E54434}" sibTransId="{2D61C0F5-0570-4914-A30E-EA415FEA1B27}"/>
    <dgm:cxn modelId="{E0728437-DF14-4072-A66D-13A586A63E8D}" srcId="{8CDBF3D6-4477-4D29-87F0-6750416BB054}" destId="{0948D39B-FBAB-417E-8735-A96864BC23E4}" srcOrd="10" destOrd="0" parTransId="{77B2A536-F897-448C-AA55-780E4C63E7CA}" sibTransId="{9BDEAAB2-A0B9-479F-A373-A8D35837D125}"/>
    <dgm:cxn modelId="{C2C570FF-BF21-4B8C-ADE3-4E4827334FF5}" type="presOf" srcId="{B91FE715-B774-4C90-BBD2-E5BFA073751C}" destId="{5AD65206-C025-4899-926B-B6373A92266B}" srcOrd="1" destOrd="0" presId="urn:microsoft.com/office/officeart/2005/8/layout/process3"/>
    <dgm:cxn modelId="{5A8D3E02-B9E0-46C7-A588-20D7A8E610F5}" type="presOf" srcId="{F617CFE1-B2CF-463B-92C6-AE0EC2E5C554}" destId="{FAB5362B-FBBD-43A0-ACC2-7024E84BD3A3}" srcOrd="0" destOrd="0" presId="urn:microsoft.com/office/officeart/2005/8/layout/process3"/>
    <dgm:cxn modelId="{2C531F8D-9B89-4AA9-952E-6B0DEA736D51}" srcId="{D29EFB74-6D4A-47BA-8318-C9296DFCC61A}" destId="{D9546B96-D1E1-4A25-9A2E-871242D76A98}" srcOrd="9" destOrd="0" parTransId="{EAF801A8-2120-4AA5-85F8-8DE655B0C15A}" sibTransId="{051734B3-1901-403D-A37B-4965BF0A2440}"/>
    <dgm:cxn modelId="{B5BD8C4A-5393-427C-AC04-1C1E7822651B}" type="presOf" srcId="{8E390055-2337-489A-9E5A-6DA9197956B5}" destId="{AB80FFEB-EEB5-4CB4-85EE-76D79CF5BF01}" srcOrd="0" destOrd="6" presId="urn:microsoft.com/office/officeart/2005/8/layout/process3"/>
    <dgm:cxn modelId="{2C082C49-3312-4FFD-AB86-7C2EFD301D90}" srcId="{8CDBF3D6-4477-4D29-87F0-6750416BB054}" destId="{267E368F-C394-45DB-8625-61471158936E}" srcOrd="2" destOrd="0" parTransId="{DE2927DB-5E1C-47A0-ACEC-1C5E54AFB377}" sibTransId="{248E736D-05AB-41F2-8A37-250B621442B0}"/>
    <dgm:cxn modelId="{F566D42E-4581-4621-BDAA-8D7D34784BB3}" srcId="{CA89AA7D-9708-43D0-9A1B-ABC389E7E735}" destId="{8CDBF3D6-4477-4D29-87F0-6750416BB054}" srcOrd="1" destOrd="0" parTransId="{224BB0C7-6110-4408-A66A-3A13FA2F0F8B}" sibTransId="{209F5276-FC18-4FDC-B83D-3B87AF7D66BA}"/>
    <dgm:cxn modelId="{F8C82589-DB28-4A97-9C26-5A11E55DF622}" srcId="{8CDBF3D6-4477-4D29-87F0-6750416BB054}" destId="{23893761-E85E-42E6-9948-A973671C2B41}" srcOrd="9" destOrd="0" parTransId="{DBB63F62-31D4-4C7A-9E2C-24BD51023D15}" sibTransId="{11E96F0A-1736-4B35-ADD4-6BE76BB074B4}"/>
    <dgm:cxn modelId="{0AAAEC80-0B65-429C-90BD-8CD7ED021C1E}" type="presParOf" srcId="{DEEC5336-8324-4137-A12A-EEDD85129B9D}" destId="{BC1CB2B5-5038-4D7E-A752-E5078FD0A9A4}" srcOrd="0" destOrd="0" presId="urn:microsoft.com/office/officeart/2005/8/layout/process3"/>
    <dgm:cxn modelId="{0A6B9F93-EB0F-48D5-A324-C742BCD8B3CD}" type="presParOf" srcId="{BC1CB2B5-5038-4D7E-A752-E5078FD0A9A4}" destId="{352BE4C6-5F57-4313-8402-72EA0274F183}" srcOrd="0" destOrd="0" presId="urn:microsoft.com/office/officeart/2005/8/layout/process3"/>
    <dgm:cxn modelId="{ADC1C192-2080-4B10-9084-DA440044A698}" type="presParOf" srcId="{BC1CB2B5-5038-4D7E-A752-E5078FD0A9A4}" destId="{5AD65206-C025-4899-926B-B6373A92266B}" srcOrd="1" destOrd="0" presId="urn:microsoft.com/office/officeart/2005/8/layout/process3"/>
    <dgm:cxn modelId="{535C2FC3-572C-45F6-B2FB-20D7FFDF6F48}" type="presParOf" srcId="{BC1CB2B5-5038-4D7E-A752-E5078FD0A9A4}" destId="{FAB5362B-FBBD-43A0-ACC2-7024E84BD3A3}" srcOrd="2" destOrd="0" presId="urn:microsoft.com/office/officeart/2005/8/layout/process3"/>
    <dgm:cxn modelId="{FDC1A912-4E20-4307-B076-0EDDAB9BE6D5}" type="presParOf" srcId="{DEEC5336-8324-4137-A12A-EEDD85129B9D}" destId="{73C7B63C-F600-42CC-B895-B169A2A05A28}" srcOrd="1" destOrd="0" presId="urn:microsoft.com/office/officeart/2005/8/layout/process3"/>
    <dgm:cxn modelId="{9654A204-496C-40D3-985D-66D5DF918309}" type="presParOf" srcId="{73C7B63C-F600-42CC-B895-B169A2A05A28}" destId="{11937C73-E164-4E3B-ABBB-241E08204039}" srcOrd="0" destOrd="0" presId="urn:microsoft.com/office/officeart/2005/8/layout/process3"/>
    <dgm:cxn modelId="{371E4FD2-BA3A-4D51-BBE9-4237D24FE68B}" type="presParOf" srcId="{DEEC5336-8324-4137-A12A-EEDD85129B9D}" destId="{0B0D00E6-0999-4220-9F6B-EAF30D1FE3CF}" srcOrd="2" destOrd="0" presId="urn:microsoft.com/office/officeart/2005/8/layout/process3"/>
    <dgm:cxn modelId="{0648B4F9-F034-4044-92EE-DDA779F5334B}" type="presParOf" srcId="{0B0D00E6-0999-4220-9F6B-EAF30D1FE3CF}" destId="{2B77FBCE-5E2B-4CF2-A077-89A9AD43428E}" srcOrd="0" destOrd="0" presId="urn:microsoft.com/office/officeart/2005/8/layout/process3"/>
    <dgm:cxn modelId="{81EBE842-5EAC-481F-91EC-7E075B55B9DD}" type="presParOf" srcId="{0B0D00E6-0999-4220-9F6B-EAF30D1FE3CF}" destId="{B8DB3005-F4C1-4EA3-8F0A-594B24FA36B0}" srcOrd="1" destOrd="0" presId="urn:microsoft.com/office/officeart/2005/8/layout/process3"/>
    <dgm:cxn modelId="{3E3CAC3D-FD6B-4512-BEC5-62C73755B2C5}" type="presParOf" srcId="{0B0D00E6-0999-4220-9F6B-EAF30D1FE3CF}" destId="{A2286DC6-119E-4CB5-9A35-E27A13C59D67}" srcOrd="2" destOrd="0" presId="urn:microsoft.com/office/officeart/2005/8/layout/process3"/>
    <dgm:cxn modelId="{8D889D11-EB64-47CB-9967-C5F50FE060F6}" type="presParOf" srcId="{DEEC5336-8324-4137-A12A-EEDD85129B9D}" destId="{52643C7A-A8C4-4985-8359-144BAC1CF237}" srcOrd="3" destOrd="0" presId="urn:microsoft.com/office/officeart/2005/8/layout/process3"/>
    <dgm:cxn modelId="{0EE8B0EC-DDCC-46ED-82B9-155F2685881F}" type="presParOf" srcId="{52643C7A-A8C4-4985-8359-144BAC1CF237}" destId="{96161500-CB6B-4A45-B2B6-11508FDC821F}" srcOrd="0" destOrd="0" presId="urn:microsoft.com/office/officeart/2005/8/layout/process3"/>
    <dgm:cxn modelId="{3DA34337-66F7-47A4-946D-92F204F75D04}" type="presParOf" srcId="{DEEC5336-8324-4137-A12A-EEDD85129B9D}" destId="{EB1D42C7-0649-4ED3-8511-0FF44E91AED9}" srcOrd="4" destOrd="0" presId="urn:microsoft.com/office/officeart/2005/8/layout/process3"/>
    <dgm:cxn modelId="{838808E6-F9E3-48A4-AB3F-84EDC4C659EE}" type="presParOf" srcId="{EB1D42C7-0649-4ED3-8511-0FF44E91AED9}" destId="{B90C8459-9809-4117-BAC8-6595B12E0353}" srcOrd="0" destOrd="0" presId="urn:microsoft.com/office/officeart/2005/8/layout/process3"/>
    <dgm:cxn modelId="{CF55A44C-6980-40D3-9569-6E24E70022C7}" type="presParOf" srcId="{EB1D42C7-0649-4ED3-8511-0FF44E91AED9}" destId="{2ACCAFEA-5690-4B2E-8C1B-813410477EB2}" srcOrd="1" destOrd="0" presId="urn:microsoft.com/office/officeart/2005/8/layout/process3"/>
    <dgm:cxn modelId="{8934107A-BA02-4489-9EF1-4B13CA94E4AF}" type="presParOf" srcId="{EB1D42C7-0649-4ED3-8511-0FF44E91AED9}" destId="{AB80FFEB-EEB5-4CB4-85EE-76D79CF5BF01}"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25DC10-E260-48C6-A4A9-AA39DC7C60E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E507701-7051-4262-B6F7-E5B269240F21}">
      <dgm:prSet phldrT="[Text]" custT="1"/>
      <dgm:spPr/>
      <dgm:t>
        <a:bodyPr/>
        <a:lstStyle/>
        <a:p>
          <a:r>
            <a:rPr lang="en-US" sz="1400" dirty="0" smtClean="0"/>
            <a:t>Zero Incidents</a:t>
          </a:r>
          <a:endParaRPr lang="en-US" sz="1400" dirty="0"/>
        </a:p>
      </dgm:t>
    </dgm:pt>
    <dgm:pt modelId="{36D6F657-4C7F-419C-916A-72E0EF768BE6}" type="parTrans" cxnId="{B088F26D-5501-4F6F-8A30-81818864D727}">
      <dgm:prSet/>
      <dgm:spPr/>
      <dgm:t>
        <a:bodyPr/>
        <a:lstStyle/>
        <a:p>
          <a:endParaRPr lang="en-US" sz="1400"/>
        </a:p>
      </dgm:t>
    </dgm:pt>
    <dgm:pt modelId="{6D5FB7E1-E8DF-44F5-82E4-9F1120407A59}" type="sibTrans" cxnId="{B088F26D-5501-4F6F-8A30-81818864D727}">
      <dgm:prSet custT="1"/>
      <dgm:spPr/>
      <dgm:t>
        <a:bodyPr/>
        <a:lstStyle/>
        <a:p>
          <a:endParaRPr lang="en-US" sz="1400"/>
        </a:p>
      </dgm:t>
    </dgm:pt>
    <dgm:pt modelId="{D577DABF-4885-4C1B-935E-1B1CB64190BF}">
      <dgm:prSet phldrT="[Text]" custT="1"/>
      <dgm:spPr>
        <a:solidFill>
          <a:srgbClr val="5BCD33"/>
        </a:solidFill>
      </dgm:spPr>
      <dgm:t>
        <a:bodyPr/>
        <a:lstStyle/>
        <a:p>
          <a:r>
            <a:rPr lang="en-US" sz="1400" dirty="0" smtClean="0"/>
            <a:t>Protect BAU</a:t>
          </a:r>
          <a:endParaRPr lang="en-US" sz="1400" dirty="0"/>
        </a:p>
      </dgm:t>
    </dgm:pt>
    <dgm:pt modelId="{8BEC485E-445B-46C5-8F9B-8387C9DE423C}" type="parTrans" cxnId="{465F8171-4A38-4516-9DF7-BD3DCC8409B3}">
      <dgm:prSet/>
      <dgm:spPr/>
      <dgm:t>
        <a:bodyPr/>
        <a:lstStyle/>
        <a:p>
          <a:endParaRPr lang="en-US" sz="1400"/>
        </a:p>
      </dgm:t>
    </dgm:pt>
    <dgm:pt modelId="{877AB07A-BC0A-4C90-8AAF-A496F745259A}" type="sibTrans" cxnId="{465F8171-4A38-4516-9DF7-BD3DCC8409B3}">
      <dgm:prSet custT="1"/>
      <dgm:spPr/>
      <dgm:t>
        <a:bodyPr/>
        <a:lstStyle/>
        <a:p>
          <a:endParaRPr lang="en-US" sz="1400"/>
        </a:p>
      </dgm:t>
    </dgm:pt>
    <dgm:pt modelId="{351CA416-3060-4313-B7C6-DD127E06A08B}">
      <dgm:prSet phldrT="[Text]" custT="1"/>
      <dgm:spPr>
        <a:solidFill>
          <a:srgbClr val="008000"/>
        </a:solidFill>
      </dgm:spPr>
      <dgm:t>
        <a:bodyPr/>
        <a:lstStyle/>
        <a:p>
          <a:r>
            <a:rPr lang="en-US" sz="1400" dirty="0" smtClean="0"/>
            <a:t>Stability</a:t>
          </a:r>
          <a:endParaRPr lang="en-US" sz="1400" dirty="0"/>
        </a:p>
      </dgm:t>
    </dgm:pt>
    <dgm:pt modelId="{EA00975C-BA47-4538-B112-CCAFA4458B6C}" type="parTrans" cxnId="{CB76ED43-DE88-45D6-B3AE-30B85AD76AC3}">
      <dgm:prSet/>
      <dgm:spPr/>
      <dgm:t>
        <a:bodyPr/>
        <a:lstStyle/>
        <a:p>
          <a:endParaRPr lang="en-US" sz="1400"/>
        </a:p>
      </dgm:t>
    </dgm:pt>
    <dgm:pt modelId="{D05DF640-F7AE-44B3-95AC-0B734A9697DB}" type="sibTrans" cxnId="{CB76ED43-DE88-45D6-B3AE-30B85AD76AC3}">
      <dgm:prSet custT="1"/>
      <dgm:spPr/>
      <dgm:t>
        <a:bodyPr/>
        <a:lstStyle/>
        <a:p>
          <a:endParaRPr lang="en-US" sz="1400"/>
        </a:p>
      </dgm:t>
    </dgm:pt>
    <dgm:pt modelId="{D205D457-37B9-4872-A8E3-FD963815B0F8}">
      <dgm:prSet phldrT="[Text]" custT="1"/>
      <dgm:spPr>
        <a:solidFill>
          <a:srgbClr val="CC0099"/>
        </a:solidFill>
      </dgm:spPr>
      <dgm:t>
        <a:bodyPr/>
        <a:lstStyle/>
        <a:p>
          <a:r>
            <a:rPr lang="en-US" sz="1400" dirty="0" smtClean="0"/>
            <a:t>Deliver quality</a:t>
          </a:r>
          <a:endParaRPr lang="en-US" sz="1400" dirty="0"/>
        </a:p>
      </dgm:t>
    </dgm:pt>
    <dgm:pt modelId="{18D5DAAE-4147-4572-A5ED-6A5A05DA3C31}" type="parTrans" cxnId="{0BDDCB3F-4B9C-4B60-B344-409597B7937A}">
      <dgm:prSet/>
      <dgm:spPr/>
      <dgm:t>
        <a:bodyPr/>
        <a:lstStyle/>
        <a:p>
          <a:endParaRPr lang="en-US" sz="1400"/>
        </a:p>
      </dgm:t>
    </dgm:pt>
    <dgm:pt modelId="{EDC43D5E-0D6C-4D77-8ECF-559F54405A79}" type="sibTrans" cxnId="{0BDDCB3F-4B9C-4B60-B344-409597B7937A}">
      <dgm:prSet custT="1"/>
      <dgm:spPr/>
      <dgm:t>
        <a:bodyPr/>
        <a:lstStyle/>
        <a:p>
          <a:endParaRPr lang="en-US" sz="1400"/>
        </a:p>
      </dgm:t>
    </dgm:pt>
    <dgm:pt modelId="{B3A472F6-23D3-4554-94AB-EF13FE25CB54}">
      <dgm:prSet phldrT="[Text]" custT="1"/>
      <dgm:spPr>
        <a:solidFill>
          <a:srgbClr val="996633"/>
        </a:solidFill>
      </dgm:spPr>
      <dgm:t>
        <a:bodyPr/>
        <a:lstStyle/>
        <a:p>
          <a:r>
            <a:rPr lang="en-US" sz="1400" dirty="0" smtClean="0"/>
            <a:t>Audit Compliance</a:t>
          </a:r>
          <a:endParaRPr lang="en-US" sz="1400" dirty="0"/>
        </a:p>
      </dgm:t>
    </dgm:pt>
    <dgm:pt modelId="{E2A9AFEB-3EB0-4236-89B8-9832175029D9}" type="parTrans" cxnId="{87FC9011-96CA-4DA8-927F-494117437948}">
      <dgm:prSet/>
      <dgm:spPr/>
      <dgm:t>
        <a:bodyPr/>
        <a:lstStyle/>
        <a:p>
          <a:endParaRPr lang="en-US" sz="1400"/>
        </a:p>
      </dgm:t>
    </dgm:pt>
    <dgm:pt modelId="{0EE7EB2B-66DC-4C45-AC8E-FB43BF481374}" type="sibTrans" cxnId="{87FC9011-96CA-4DA8-927F-494117437948}">
      <dgm:prSet custT="1"/>
      <dgm:spPr/>
      <dgm:t>
        <a:bodyPr/>
        <a:lstStyle/>
        <a:p>
          <a:endParaRPr lang="en-US" sz="1400"/>
        </a:p>
      </dgm:t>
    </dgm:pt>
    <dgm:pt modelId="{B45257B3-D0BF-4F59-8A3A-73C32A1D4F2A}">
      <dgm:prSet phldrT="[Text]" custT="1"/>
      <dgm:spPr>
        <a:solidFill>
          <a:srgbClr val="FF6600"/>
        </a:solidFill>
      </dgm:spPr>
      <dgm:t>
        <a:bodyPr/>
        <a:lstStyle/>
        <a:p>
          <a:r>
            <a:rPr lang="en-US" sz="1400" dirty="0" smtClean="0"/>
            <a:t>Clear Accountability</a:t>
          </a:r>
          <a:endParaRPr lang="en-US" sz="1400" dirty="0"/>
        </a:p>
      </dgm:t>
    </dgm:pt>
    <dgm:pt modelId="{E04CCF84-8CB3-4806-8286-8698779D3781}" type="parTrans" cxnId="{987C3440-E8BC-4D51-8038-1A0A159046DE}">
      <dgm:prSet/>
      <dgm:spPr/>
      <dgm:t>
        <a:bodyPr/>
        <a:lstStyle/>
        <a:p>
          <a:endParaRPr lang="en-US" sz="1400"/>
        </a:p>
      </dgm:t>
    </dgm:pt>
    <dgm:pt modelId="{F1F6623A-44CC-41D8-8D71-49AA91BD20DA}" type="sibTrans" cxnId="{987C3440-E8BC-4D51-8038-1A0A159046DE}">
      <dgm:prSet custT="1"/>
      <dgm:spPr/>
      <dgm:t>
        <a:bodyPr/>
        <a:lstStyle/>
        <a:p>
          <a:endParaRPr lang="en-US" sz="1400"/>
        </a:p>
      </dgm:t>
    </dgm:pt>
    <dgm:pt modelId="{4E1BE33C-0141-43AE-AD72-FDA2161DEC75}">
      <dgm:prSet phldrT="[Text]" custT="1"/>
      <dgm:spPr>
        <a:solidFill>
          <a:srgbClr val="FFC000"/>
        </a:solidFill>
      </dgm:spPr>
      <dgm:t>
        <a:bodyPr/>
        <a:lstStyle/>
        <a:p>
          <a:r>
            <a:rPr lang="en-US" sz="1400" dirty="0" smtClean="0"/>
            <a:t>Review mechanism</a:t>
          </a:r>
          <a:endParaRPr lang="en-US" sz="1400" dirty="0"/>
        </a:p>
      </dgm:t>
    </dgm:pt>
    <dgm:pt modelId="{99692A36-DF2B-4DF3-8279-84A6341348B7}" type="parTrans" cxnId="{E48DCC8F-CD10-48A2-B0DC-05779B12880A}">
      <dgm:prSet/>
      <dgm:spPr/>
      <dgm:t>
        <a:bodyPr/>
        <a:lstStyle/>
        <a:p>
          <a:endParaRPr lang="en-US" sz="1400"/>
        </a:p>
      </dgm:t>
    </dgm:pt>
    <dgm:pt modelId="{79C0B88E-E886-4EF1-8C78-12D493CE57EB}" type="sibTrans" cxnId="{E48DCC8F-CD10-48A2-B0DC-05779B12880A}">
      <dgm:prSet custT="1"/>
      <dgm:spPr/>
      <dgm:t>
        <a:bodyPr/>
        <a:lstStyle/>
        <a:p>
          <a:endParaRPr lang="en-US" sz="1400"/>
        </a:p>
      </dgm:t>
    </dgm:pt>
    <dgm:pt modelId="{23D9F7E0-7D5F-432B-A56B-8FC28A893FDE}" type="pres">
      <dgm:prSet presAssocID="{CD25DC10-E260-48C6-A4A9-AA39DC7C60E3}" presName="cycle" presStyleCnt="0">
        <dgm:presLayoutVars>
          <dgm:dir/>
          <dgm:resizeHandles val="exact"/>
        </dgm:presLayoutVars>
      </dgm:prSet>
      <dgm:spPr/>
      <dgm:t>
        <a:bodyPr/>
        <a:lstStyle/>
        <a:p>
          <a:endParaRPr lang="en-US"/>
        </a:p>
      </dgm:t>
    </dgm:pt>
    <dgm:pt modelId="{C074D324-645E-4EAD-BB72-964E222F3F37}" type="pres">
      <dgm:prSet presAssocID="{BE507701-7051-4262-B6F7-E5B269240F21}" presName="node" presStyleLbl="node1" presStyleIdx="0" presStyleCnt="7" custScaleX="118113" custScaleY="108158">
        <dgm:presLayoutVars>
          <dgm:bulletEnabled val="1"/>
        </dgm:presLayoutVars>
      </dgm:prSet>
      <dgm:spPr/>
      <dgm:t>
        <a:bodyPr/>
        <a:lstStyle/>
        <a:p>
          <a:endParaRPr lang="en-US"/>
        </a:p>
      </dgm:t>
    </dgm:pt>
    <dgm:pt modelId="{D9DA2098-36C1-4264-90B5-F2D3CA15B1B7}" type="pres">
      <dgm:prSet presAssocID="{6D5FB7E1-E8DF-44F5-82E4-9F1120407A59}" presName="sibTrans" presStyleLbl="sibTrans2D1" presStyleIdx="0" presStyleCnt="7" custScaleX="118113" custScaleY="108158"/>
      <dgm:spPr/>
      <dgm:t>
        <a:bodyPr/>
        <a:lstStyle/>
        <a:p>
          <a:endParaRPr lang="en-US"/>
        </a:p>
      </dgm:t>
    </dgm:pt>
    <dgm:pt modelId="{49C78C78-C56A-4C84-89B0-F349DDA99C39}" type="pres">
      <dgm:prSet presAssocID="{6D5FB7E1-E8DF-44F5-82E4-9F1120407A59}" presName="connectorText" presStyleLbl="sibTrans2D1" presStyleIdx="0" presStyleCnt="7"/>
      <dgm:spPr/>
      <dgm:t>
        <a:bodyPr/>
        <a:lstStyle/>
        <a:p>
          <a:endParaRPr lang="en-US"/>
        </a:p>
      </dgm:t>
    </dgm:pt>
    <dgm:pt modelId="{B931AB20-3EA6-44AB-9D20-93287DD4B407}" type="pres">
      <dgm:prSet presAssocID="{D577DABF-4885-4C1B-935E-1B1CB64190BF}" presName="node" presStyleLbl="node1" presStyleIdx="1" presStyleCnt="7" custScaleX="118113" custScaleY="108158">
        <dgm:presLayoutVars>
          <dgm:bulletEnabled val="1"/>
        </dgm:presLayoutVars>
      </dgm:prSet>
      <dgm:spPr/>
      <dgm:t>
        <a:bodyPr/>
        <a:lstStyle/>
        <a:p>
          <a:endParaRPr lang="en-US"/>
        </a:p>
      </dgm:t>
    </dgm:pt>
    <dgm:pt modelId="{B127DBA2-1978-4BC2-B784-71643CE4A55A}" type="pres">
      <dgm:prSet presAssocID="{877AB07A-BC0A-4C90-8AAF-A496F745259A}" presName="sibTrans" presStyleLbl="sibTrans2D1" presStyleIdx="1" presStyleCnt="7" custScaleX="118113" custScaleY="108158"/>
      <dgm:spPr/>
      <dgm:t>
        <a:bodyPr/>
        <a:lstStyle/>
        <a:p>
          <a:endParaRPr lang="en-US"/>
        </a:p>
      </dgm:t>
    </dgm:pt>
    <dgm:pt modelId="{12608E38-3047-4CAC-9CD6-A996BD4E2074}" type="pres">
      <dgm:prSet presAssocID="{877AB07A-BC0A-4C90-8AAF-A496F745259A}" presName="connectorText" presStyleLbl="sibTrans2D1" presStyleIdx="1" presStyleCnt="7"/>
      <dgm:spPr/>
      <dgm:t>
        <a:bodyPr/>
        <a:lstStyle/>
        <a:p>
          <a:endParaRPr lang="en-US"/>
        </a:p>
      </dgm:t>
    </dgm:pt>
    <dgm:pt modelId="{C63EA434-1131-4339-9D91-1FD11D89636F}" type="pres">
      <dgm:prSet presAssocID="{351CA416-3060-4313-B7C6-DD127E06A08B}" presName="node" presStyleLbl="node1" presStyleIdx="2" presStyleCnt="7" custScaleX="118113" custScaleY="108158">
        <dgm:presLayoutVars>
          <dgm:bulletEnabled val="1"/>
        </dgm:presLayoutVars>
      </dgm:prSet>
      <dgm:spPr/>
      <dgm:t>
        <a:bodyPr/>
        <a:lstStyle/>
        <a:p>
          <a:endParaRPr lang="en-US"/>
        </a:p>
      </dgm:t>
    </dgm:pt>
    <dgm:pt modelId="{451CFE8B-AEFC-4EC6-B706-EE47729DEAB6}" type="pres">
      <dgm:prSet presAssocID="{D05DF640-F7AE-44B3-95AC-0B734A9697DB}" presName="sibTrans" presStyleLbl="sibTrans2D1" presStyleIdx="2" presStyleCnt="7" custScaleX="118113" custScaleY="108158"/>
      <dgm:spPr/>
      <dgm:t>
        <a:bodyPr/>
        <a:lstStyle/>
        <a:p>
          <a:endParaRPr lang="en-US"/>
        </a:p>
      </dgm:t>
    </dgm:pt>
    <dgm:pt modelId="{B5E050E3-183A-49D6-887C-89C2CA31C90C}" type="pres">
      <dgm:prSet presAssocID="{D05DF640-F7AE-44B3-95AC-0B734A9697DB}" presName="connectorText" presStyleLbl="sibTrans2D1" presStyleIdx="2" presStyleCnt="7"/>
      <dgm:spPr/>
      <dgm:t>
        <a:bodyPr/>
        <a:lstStyle/>
        <a:p>
          <a:endParaRPr lang="en-US"/>
        </a:p>
      </dgm:t>
    </dgm:pt>
    <dgm:pt modelId="{64DF5C1F-9E49-4DF1-A367-221B61F4C5E2}" type="pres">
      <dgm:prSet presAssocID="{B45257B3-D0BF-4F59-8A3A-73C32A1D4F2A}" presName="node" presStyleLbl="node1" presStyleIdx="3" presStyleCnt="7" custScaleX="118113" custScaleY="108158">
        <dgm:presLayoutVars>
          <dgm:bulletEnabled val="1"/>
        </dgm:presLayoutVars>
      </dgm:prSet>
      <dgm:spPr/>
      <dgm:t>
        <a:bodyPr/>
        <a:lstStyle/>
        <a:p>
          <a:endParaRPr lang="en-US"/>
        </a:p>
      </dgm:t>
    </dgm:pt>
    <dgm:pt modelId="{64A5C13E-1883-42ED-AE88-BA0F62D285FB}" type="pres">
      <dgm:prSet presAssocID="{F1F6623A-44CC-41D8-8D71-49AA91BD20DA}" presName="sibTrans" presStyleLbl="sibTrans2D1" presStyleIdx="3" presStyleCnt="7" custScaleX="118113" custScaleY="108158"/>
      <dgm:spPr/>
      <dgm:t>
        <a:bodyPr/>
        <a:lstStyle/>
        <a:p>
          <a:endParaRPr lang="en-US"/>
        </a:p>
      </dgm:t>
    </dgm:pt>
    <dgm:pt modelId="{D853E8CF-B3CF-4341-B428-7EB62479D370}" type="pres">
      <dgm:prSet presAssocID="{F1F6623A-44CC-41D8-8D71-49AA91BD20DA}" presName="connectorText" presStyleLbl="sibTrans2D1" presStyleIdx="3" presStyleCnt="7"/>
      <dgm:spPr/>
      <dgm:t>
        <a:bodyPr/>
        <a:lstStyle/>
        <a:p>
          <a:endParaRPr lang="en-US"/>
        </a:p>
      </dgm:t>
    </dgm:pt>
    <dgm:pt modelId="{F3F5E324-C5B3-47F6-AD4A-82937BEDC4A6}" type="pres">
      <dgm:prSet presAssocID="{4E1BE33C-0141-43AE-AD72-FDA2161DEC75}" presName="node" presStyleLbl="node1" presStyleIdx="4" presStyleCnt="7" custScaleX="118113" custScaleY="108158">
        <dgm:presLayoutVars>
          <dgm:bulletEnabled val="1"/>
        </dgm:presLayoutVars>
      </dgm:prSet>
      <dgm:spPr/>
      <dgm:t>
        <a:bodyPr/>
        <a:lstStyle/>
        <a:p>
          <a:endParaRPr lang="en-US"/>
        </a:p>
      </dgm:t>
    </dgm:pt>
    <dgm:pt modelId="{25C01875-8DC4-46E2-BC84-2F6B9757046A}" type="pres">
      <dgm:prSet presAssocID="{79C0B88E-E886-4EF1-8C78-12D493CE57EB}" presName="sibTrans" presStyleLbl="sibTrans2D1" presStyleIdx="4" presStyleCnt="7" custScaleX="118113" custScaleY="108158"/>
      <dgm:spPr/>
      <dgm:t>
        <a:bodyPr/>
        <a:lstStyle/>
        <a:p>
          <a:endParaRPr lang="en-US"/>
        </a:p>
      </dgm:t>
    </dgm:pt>
    <dgm:pt modelId="{0D4A701D-2F16-402F-9CDA-F9FA1A4BD1DD}" type="pres">
      <dgm:prSet presAssocID="{79C0B88E-E886-4EF1-8C78-12D493CE57EB}" presName="connectorText" presStyleLbl="sibTrans2D1" presStyleIdx="4" presStyleCnt="7"/>
      <dgm:spPr/>
      <dgm:t>
        <a:bodyPr/>
        <a:lstStyle/>
        <a:p>
          <a:endParaRPr lang="en-US"/>
        </a:p>
      </dgm:t>
    </dgm:pt>
    <dgm:pt modelId="{56F70733-74E0-416D-BC0D-2DE2E255F86B}" type="pres">
      <dgm:prSet presAssocID="{D205D457-37B9-4872-A8E3-FD963815B0F8}" presName="node" presStyleLbl="node1" presStyleIdx="5" presStyleCnt="7" custScaleX="118113" custScaleY="108158">
        <dgm:presLayoutVars>
          <dgm:bulletEnabled val="1"/>
        </dgm:presLayoutVars>
      </dgm:prSet>
      <dgm:spPr/>
      <dgm:t>
        <a:bodyPr/>
        <a:lstStyle/>
        <a:p>
          <a:endParaRPr lang="en-US"/>
        </a:p>
      </dgm:t>
    </dgm:pt>
    <dgm:pt modelId="{A7E85526-9C9E-4DE7-9B00-21DE6FEEC86F}" type="pres">
      <dgm:prSet presAssocID="{EDC43D5E-0D6C-4D77-8ECF-559F54405A79}" presName="sibTrans" presStyleLbl="sibTrans2D1" presStyleIdx="5" presStyleCnt="7" custScaleX="118113" custScaleY="108158"/>
      <dgm:spPr/>
      <dgm:t>
        <a:bodyPr/>
        <a:lstStyle/>
        <a:p>
          <a:endParaRPr lang="en-US"/>
        </a:p>
      </dgm:t>
    </dgm:pt>
    <dgm:pt modelId="{875EB3FA-15C0-4D6E-9BB1-6601AD026A02}" type="pres">
      <dgm:prSet presAssocID="{EDC43D5E-0D6C-4D77-8ECF-559F54405A79}" presName="connectorText" presStyleLbl="sibTrans2D1" presStyleIdx="5" presStyleCnt="7"/>
      <dgm:spPr/>
      <dgm:t>
        <a:bodyPr/>
        <a:lstStyle/>
        <a:p>
          <a:endParaRPr lang="en-US"/>
        </a:p>
      </dgm:t>
    </dgm:pt>
    <dgm:pt modelId="{12C140ED-BC57-4099-92D8-FBC3E2F6D7BF}" type="pres">
      <dgm:prSet presAssocID="{B3A472F6-23D3-4554-94AB-EF13FE25CB54}" presName="node" presStyleLbl="node1" presStyleIdx="6" presStyleCnt="7" custScaleX="118113" custScaleY="108158">
        <dgm:presLayoutVars>
          <dgm:bulletEnabled val="1"/>
        </dgm:presLayoutVars>
      </dgm:prSet>
      <dgm:spPr/>
      <dgm:t>
        <a:bodyPr/>
        <a:lstStyle/>
        <a:p>
          <a:endParaRPr lang="en-US"/>
        </a:p>
      </dgm:t>
    </dgm:pt>
    <dgm:pt modelId="{0FDFCABC-5A5C-42B9-8770-DC8454C17C60}" type="pres">
      <dgm:prSet presAssocID="{0EE7EB2B-66DC-4C45-AC8E-FB43BF481374}" presName="sibTrans" presStyleLbl="sibTrans2D1" presStyleIdx="6" presStyleCnt="7" custScaleX="118113" custScaleY="108158"/>
      <dgm:spPr/>
      <dgm:t>
        <a:bodyPr/>
        <a:lstStyle/>
        <a:p>
          <a:endParaRPr lang="en-US"/>
        </a:p>
      </dgm:t>
    </dgm:pt>
    <dgm:pt modelId="{38EB3BBF-ED06-45DC-8A97-12FB37FD48CB}" type="pres">
      <dgm:prSet presAssocID="{0EE7EB2B-66DC-4C45-AC8E-FB43BF481374}" presName="connectorText" presStyleLbl="sibTrans2D1" presStyleIdx="6" presStyleCnt="7"/>
      <dgm:spPr/>
      <dgm:t>
        <a:bodyPr/>
        <a:lstStyle/>
        <a:p>
          <a:endParaRPr lang="en-US"/>
        </a:p>
      </dgm:t>
    </dgm:pt>
  </dgm:ptLst>
  <dgm:cxnLst>
    <dgm:cxn modelId="{987C3440-E8BC-4D51-8038-1A0A159046DE}" srcId="{CD25DC10-E260-48C6-A4A9-AA39DC7C60E3}" destId="{B45257B3-D0BF-4F59-8A3A-73C32A1D4F2A}" srcOrd="3" destOrd="0" parTransId="{E04CCF84-8CB3-4806-8286-8698779D3781}" sibTransId="{F1F6623A-44CC-41D8-8D71-49AA91BD20DA}"/>
    <dgm:cxn modelId="{AC6B3CAC-947E-4665-B280-28991DEBC7AE}" type="presOf" srcId="{D577DABF-4885-4C1B-935E-1B1CB64190BF}" destId="{B931AB20-3EA6-44AB-9D20-93287DD4B407}" srcOrd="0" destOrd="0" presId="urn:microsoft.com/office/officeart/2005/8/layout/cycle2"/>
    <dgm:cxn modelId="{CB76ED43-DE88-45D6-B3AE-30B85AD76AC3}" srcId="{CD25DC10-E260-48C6-A4A9-AA39DC7C60E3}" destId="{351CA416-3060-4313-B7C6-DD127E06A08B}" srcOrd="2" destOrd="0" parTransId="{EA00975C-BA47-4538-B112-CCAFA4458B6C}" sibTransId="{D05DF640-F7AE-44B3-95AC-0B734A9697DB}"/>
    <dgm:cxn modelId="{465F8171-4A38-4516-9DF7-BD3DCC8409B3}" srcId="{CD25DC10-E260-48C6-A4A9-AA39DC7C60E3}" destId="{D577DABF-4885-4C1B-935E-1B1CB64190BF}" srcOrd="1" destOrd="0" parTransId="{8BEC485E-445B-46C5-8F9B-8387C9DE423C}" sibTransId="{877AB07A-BC0A-4C90-8AAF-A496F745259A}"/>
    <dgm:cxn modelId="{C07B412A-B351-4EB1-9608-B1BCC4D0892E}" type="presOf" srcId="{D05DF640-F7AE-44B3-95AC-0B734A9697DB}" destId="{B5E050E3-183A-49D6-887C-89C2CA31C90C}" srcOrd="1" destOrd="0" presId="urn:microsoft.com/office/officeart/2005/8/layout/cycle2"/>
    <dgm:cxn modelId="{6009E5FA-4D5B-4DA5-9E09-42D5AAE5ABA5}" type="presOf" srcId="{4E1BE33C-0141-43AE-AD72-FDA2161DEC75}" destId="{F3F5E324-C5B3-47F6-AD4A-82937BEDC4A6}" srcOrd="0" destOrd="0" presId="urn:microsoft.com/office/officeart/2005/8/layout/cycle2"/>
    <dgm:cxn modelId="{642EEE84-647C-4258-8DED-775374DD87E1}" type="presOf" srcId="{D05DF640-F7AE-44B3-95AC-0B734A9697DB}" destId="{451CFE8B-AEFC-4EC6-B706-EE47729DEAB6}" srcOrd="0" destOrd="0" presId="urn:microsoft.com/office/officeart/2005/8/layout/cycle2"/>
    <dgm:cxn modelId="{267CDD1E-1B16-4DE5-9487-8522328D6B82}" type="presOf" srcId="{351CA416-3060-4313-B7C6-DD127E06A08B}" destId="{C63EA434-1131-4339-9D91-1FD11D89636F}" srcOrd="0" destOrd="0" presId="urn:microsoft.com/office/officeart/2005/8/layout/cycle2"/>
    <dgm:cxn modelId="{87FC9011-96CA-4DA8-927F-494117437948}" srcId="{CD25DC10-E260-48C6-A4A9-AA39DC7C60E3}" destId="{B3A472F6-23D3-4554-94AB-EF13FE25CB54}" srcOrd="6" destOrd="0" parTransId="{E2A9AFEB-3EB0-4236-89B8-9832175029D9}" sibTransId="{0EE7EB2B-66DC-4C45-AC8E-FB43BF481374}"/>
    <dgm:cxn modelId="{A855DA71-C32D-4DEA-8894-0EB98D33F710}" type="presOf" srcId="{B3A472F6-23D3-4554-94AB-EF13FE25CB54}" destId="{12C140ED-BC57-4099-92D8-FBC3E2F6D7BF}" srcOrd="0" destOrd="0" presId="urn:microsoft.com/office/officeart/2005/8/layout/cycle2"/>
    <dgm:cxn modelId="{1E3D45C6-D303-4FE3-8F21-3B14339D0FD6}" type="presOf" srcId="{EDC43D5E-0D6C-4D77-8ECF-559F54405A79}" destId="{A7E85526-9C9E-4DE7-9B00-21DE6FEEC86F}" srcOrd="0" destOrd="0" presId="urn:microsoft.com/office/officeart/2005/8/layout/cycle2"/>
    <dgm:cxn modelId="{405E9EB9-73DA-4F87-952E-987A0EEE3821}" type="presOf" srcId="{877AB07A-BC0A-4C90-8AAF-A496F745259A}" destId="{12608E38-3047-4CAC-9CD6-A996BD4E2074}" srcOrd="1" destOrd="0" presId="urn:microsoft.com/office/officeart/2005/8/layout/cycle2"/>
    <dgm:cxn modelId="{0BDDCB3F-4B9C-4B60-B344-409597B7937A}" srcId="{CD25DC10-E260-48C6-A4A9-AA39DC7C60E3}" destId="{D205D457-37B9-4872-A8E3-FD963815B0F8}" srcOrd="5" destOrd="0" parTransId="{18D5DAAE-4147-4572-A5ED-6A5A05DA3C31}" sibTransId="{EDC43D5E-0D6C-4D77-8ECF-559F54405A79}"/>
    <dgm:cxn modelId="{16E34178-71A9-4B99-9F90-5EDCB9620250}" type="presOf" srcId="{D205D457-37B9-4872-A8E3-FD963815B0F8}" destId="{56F70733-74E0-416D-BC0D-2DE2E255F86B}" srcOrd="0" destOrd="0" presId="urn:microsoft.com/office/officeart/2005/8/layout/cycle2"/>
    <dgm:cxn modelId="{60745065-EB39-4A39-870C-FD997C65773B}" type="presOf" srcId="{79C0B88E-E886-4EF1-8C78-12D493CE57EB}" destId="{25C01875-8DC4-46E2-BC84-2F6B9757046A}" srcOrd="0" destOrd="0" presId="urn:microsoft.com/office/officeart/2005/8/layout/cycle2"/>
    <dgm:cxn modelId="{2FB2FB5C-46ED-48CC-B008-A756C9E4771D}" type="presOf" srcId="{CD25DC10-E260-48C6-A4A9-AA39DC7C60E3}" destId="{23D9F7E0-7D5F-432B-A56B-8FC28A893FDE}" srcOrd="0" destOrd="0" presId="urn:microsoft.com/office/officeart/2005/8/layout/cycle2"/>
    <dgm:cxn modelId="{43C89A2E-624C-49BE-8D29-94B603EB9B97}" type="presOf" srcId="{EDC43D5E-0D6C-4D77-8ECF-559F54405A79}" destId="{875EB3FA-15C0-4D6E-9BB1-6601AD026A02}" srcOrd="1" destOrd="0" presId="urn:microsoft.com/office/officeart/2005/8/layout/cycle2"/>
    <dgm:cxn modelId="{901FE8DA-32D3-4CC3-9D74-017F6811DE1F}" type="presOf" srcId="{6D5FB7E1-E8DF-44F5-82E4-9F1120407A59}" destId="{49C78C78-C56A-4C84-89B0-F349DDA99C39}" srcOrd="1" destOrd="0" presId="urn:microsoft.com/office/officeart/2005/8/layout/cycle2"/>
    <dgm:cxn modelId="{BCDF9CC7-F9A7-446E-B763-49301A52DFF0}" type="presOf" srcId="{BE507701-7051-4262-B6F7-E5B269240F21}" destId="{C074D324-645E-4EAD-BB72-964E222F3F37}" srcOrd="0" destOrd="0" presId="urn:microsoft.com/office/officeart/2005/8/layout/cycle2"/>
    <dgm:cxn modelId="{E48DCC8F-CD10-48A2-B0DC-05779B12880A}" srcId="{CD25DC10-E260-48C6-A4A9-AA39DC7C60E3}" destId="{4E1BE33C-0141-43AE-AD72-FDA2161DEC75}" srcOrd="4" destOrd="0" parTransId="{99692A36-DF2B-4DF3-8279-84A6341348B7}" sibTransId="{79C0B88E-E886-4EF1-8C78-12D493CE57EB}"/>
    <dgm:cxn modelId="{6F86B70A-ED3B-4532-92B6-5E30FE0B9C24}" type="presOf" srcId="{6D5FB7E1-E8DF-44F5-82E4-9F1120407A59}" destId="{D9DA2098-36C1-4264-90B5-F2D3CA15B1B7}" srcOrd="0" destOrd="0" presId="urn:microsoft.com/office/officeart/2005/8/layout/cycle2"/>
    <dgm:cxn modelId="{C3602855-908D-499F-ABA5-116CBE9F56F2}" type="presOf" srcId="{0EE7EB2B-66DC-4C45-AC8E-FB43BF481374}" destId="{38EB3BBF-ED06-45DC-8A97-12FB37FD48CB}" srcOrd="1" destOrd="0" presId="urn:microsoft.com/office/officeart/2005/8/layout/cycle2"/>
    <dgm:cxn modelId="{262540A6-84C4-4A20-BF8E-A958F32AE5FA}" type="presOf" srcId="{877AB07A-BC0A-4C90-8AAF-A496F745259A}" destId="{B127DBA2-1978-4BC2-B784-71643CE4A55A}" srcOrd="0" destOrd="0" presId="urn:microsoft.com/office/officeart/2005/8/layout/cycle2"/>
    <dgm:cxn modelId="{B088F26D-5501-4F6F-8A30-81818864D727}" srcId="{CD25DC10-E260-48C6-A4A9-AA39DC7C60E3}" destId="{BE507701-7051-4262-B6F7-E5B269240F21}" srcOrd="0" destOrd="0" parTransId="{36D6F657-4C7F-419C-916A-72E0EF768BE6}" sibTransId="{6D5FB7E1-E8DF-44F5-82E4-9F1120407A59}"/>
    <dgm:cxn modelId="{9A48F513-9544-483F-A8DE-D49A68F5E8DE}" type="presOf" srcId="{F1F6623A-44CC-41D8-8D71-49AA91BD20DA}" destId="{D853E8CF-B3CF-4341-B428-7EB62479D370}" srcOrd="1" destOrd="0" presId="urn:microsoft.com/office/officeart/2005/8/layout/cycle2"/>
    <dgm:cxn modelId="{D3E5C0D3-AC3B-4ED5-B1F9-B93ED7C13609}" type="presOf" srcId="{79C0B88E-E886-4EF1-8C78-12D493CE57EB}" destId="{0D4A701D-2F16-402F-9CDA-F9FA1A4BD1DD}" srcOrd="1" destOrd="0" presId="urn:microsoft.com/office/officeart/2005/8/layout/cycle2"/>
    <dgm:cxn modelId="{EE7CA943-6A92-43CE-8868-93061794A4C7}" type="presOf" srcId="{0EE7EB2B-66DC-4C45-AC8E-FB43BF481374}" destId="{0FDFCABC-5A5C-42B9-8770-DC8454C17C60}" srcOrd="0" destOrd="0" presId="urn:microsoft.com/office/officeart/2005/8/layout/cycle2"/>
    <dgm:cxn modelId="{2CEB4163-3AE7-4E58-82E3-E9C7D671A79A}" type="presOf" srcId="{B45257B3-D0BF-4F59-8A3A-73C32A1D4F2A}" destId="{64DF5C1F-9E49-4DF1-A367-221B61F4C5E2}" srcOrd="0" destOrd="0" presId="urn:microsoft.com/office/officeart/2005/8/layout/cycle2"/>
    <dgm:cxn modelId="{5F1B6BD5-A5C4-4B33-91AD-4995BCE88154}" type="presOf" srcId="{F1F6623A-44CC-41D8-8D71-49AA91BD20DA}" destId="{64A5C13E-1883-42ED-AE88-BA0F62D285FB}" srcOrd="0" destOrd="0" presId="urn:microsoft.com/office/officeart/2005/8/layout/cycle2"/>
    <dgm:cxn modelId="{644FA09B-4FF0-46E7-9482-E4E7421F5A71}" type="presParOf" srcId="{23D9F7E0-7D5F-432B-A56B-8FC28A893FDE}" destId="{C074D324-645E-4EAD-BB72-964E222F3F37}" srcOrd="0" destOrd="0" presId="urn:microsoft.com/office/officeart/2005/8/layout/cycle2"/>
    <dgm:cxn modelId="{487924E4-F12E-4E98-BA86-079580B31A30}" type="presParOf" srcId="{23D9F7E0-7D5F-432B-A56B-8FC28A893FDE}" destId="{D9DA2098-36C1-4264-90B5-F2D3CA15B1B7}" srcOrd="1" destOrd="0" presId="urn:microsoft.com/office/officeart/2005/8/layout/cycle2"/>
    <dgm:cxn modelId="{02D4DCAA-3354-4444-BB1E-48CFBF5FDD35}" type="presParOf" srcId="{D9DA2098-36C1-4264-90B5-F2D3CA15B1B7}" destId="{49C78C78-C56A-4C84-89B0-F349DDA99C39}" srcOrd="0" destOrd="0" presId="urn:microsoft.com/office/officeart/2005/8/layout/cycle2"/>
    <dgm:cxn modelId="{D5A1BBF8-95EC-4313-8DFC-9A7AC3BE9082}" type="presParOf" srcId="{23D9F7E0-7D5F-432B-A56B-8FC28A893FDE}" destId="{B931AB20-3EA6-44AB-9D20-93287DD4B407}" srcOrd="2" destOrd="0" presId="urn:microsoft.com/office/officeart/2005/8/layout/cycle2"/>
    <dgm:cxn modelId="{65683204-659D-4CF2-8017-1476496753B7}" type="presParOf" srcId="{23D9F7E0-7D5F-432B-A56B-8FC28A893FDE}" destId="{B127DBA2-1978-4BC2-B784-71643CE4A55A}" srcOrd="3" destOrd="0" presId="urn:microsoft.com/office/officeart/2005/8/layout/cycle2"/>
    <dgm:cxn modelId="{C11FA5F8-9323-49F5-9D76-47A65ECAE21E}" type="presParOf" srcId="{B127DBA2-1978-4BC2-B784-71643CE4A55A}" destId="{12608E38-3047-4CAC-9CD6-A996BD4E2074}" srcOrd="0" destOrd="0" presId="urn:microsoft.com/office/officeart/2005/8/layout/cycle2"/>
    <dgm:cxn modelId="{7D99097A-8F39-41FA-B416-6AD2F783BE57}" type="presParOf" srcId="{23D9F7E0-7D5F-432B-A56B-8FC28A893FDE}" destId="{C63EA434-1131-4339-9D91-1FD11D89636F}" srcOrd="4" destOrd="0" presId="urn:microsoft.com/office/officeart/2005/8/layout/cycle2"/>
    <dgm:cxn modelId="{A8DE330D-F6FC-4105-B8BB-2AC6464A233C}" type="presParOf" srcId="{23D9F7E0-7D5F-432B-A56B-8FC28A893FDE}" destId="{451CFE8B-AEFC-4EC6-B706-EE47729DEAB6}" srcOrd="5" destOrd="0" presId="urn:microsoft.com/office/officeart/2005/8/layout/cycle2"/>
    <dgm:cxn modelId="{5F118A55-D337-4FB0-92E3-E4380C911784}" type="presParOf" srcId="{451CFE8B-AEFC-4EC6-B706-EE47729DEAB6}" destId="{B5E050E3-183A-49D6-887C-89C2CA31C90C}" srcOrd="0" destOrd="0" presId="urn:microsoft.com/office/officeart/2005/8/layout/cycle2"/>
    <dgm:cxn modelId="{447C7092-EB69-4BDE-9A36-C3E108799404}" type="presParOf" srcId="{23D9F7E0-7D5F-432B-A56B-8FC28A893FDE}" destId="{64DF5C1F-9E49-4DF1-A367-221B61F4C5E2}" srcOrd="6" destOrd="0" presId="urn:microsoft.com/office/officeart/2005/8/layout/cycle2"/>
    <dgm:cxn modelId="{888BB5E6-B5EF-44F5-B12F-46DE04D1E4D5}" type="presParOf" srcId="{23D9F7E0-7D5F-432B-A56B-8FC28A893FDE}" destId="{64A5C13E-1883-42ED-AE88-BA0F62D285FB}" srcOrd="7" destOrd="0" presId="urn:microsoft.com/office/officeart/2005/8/layout/cycle2"/>
    <dgm:cxn modelId="{99BC6B47-417E-4533-B971-48CFC557B56A}" type="presParOf" srcId="{64A5C13E-1883-42ED-AE88-BA0F62D285FB}" destId="{D853E8CF-B3CF-4341-B428-7EB62479D370}" srcOrd="0" destOrd="0" presId="urn:microsoft.com/office/officeart/2005/8/layout/cycle2"/>
    <dgm:cxn modelId="{0BF97B51-2393-4FB4-9BCB-5B72A58D561E}" type="presParOf" srcId="{23D9F7E0-7D5F-432B-A56B-8FC28A893FDE}" destId="{F3F5E324-C5B3-47F6-AD4A-82937BEDC4A6}" srcOrd="8" destOrd="0" presId="urn:microsoft.com/office/officeart/2005/8/layout/cycle2"/>
    <dgm:cxn modelId="{FDB0F45B-93F2-4359-9853-00E18D31C91F}" type="presParOf" srcId="{23D9F7E0-7D5F-432B-A56B-8FC28A893FDE}" destId="{25C01875-8DC4-46E2-BC84-2F6B9757046A}" srcOrd="9" destOrd="0" presId="urn:microsoft.com/office/officeart/2005/8/layout/cycle2"/>
    <dgm:cxn modelId="{AF225687-5174-47D2-8B49-59A43150ADBE}" type="presParOf" srcId="{25C01875-8DC4-46E2-BC84-2F6B9757046A}" destId="{0D4A701D-2F16-402F-9CDA-F9FA1A4BD1DD}" srcOrd="0" destOrd="0" presId="urn:microsoft.com/office/officeart/2005/8/layout/cycle2"/>
    <dgm:cxn modelId="{E4A8C224-E1AF-408D-9610-C3A3EC8B2906}" type="presParOf" srcId="{23D9F7E0-7D5F-432B-A56B-8FC28A893FDE}" destId="{56F70733-74E0-416D-BC0D-2DE2E255F86B}" srcOrd="10" destOrd="0" presId="urn:microsoft.com/office/officeart/2005/8/layout/cycle2"/>
    <dgm:cxn modelId="{5D4E93C9-1494-40AD-A69B-73B463D70039}" type="presParOf" srcId="{23D9F7E0-7D5F-432B-A56B-8FC28A893FDE}" destId="{A7E85526-9C9E-4DE7-9B00-21DE6FEEC86F}" srcOrd="11" destOrd="0" presId="urn:microsoft.com/office/officeart/2005/8/layout/cycle2"/>
    <dgm:cxn modelId="{977071B4-3CF5-4A2C-B4B5-E63371564086}" type="presParOf" srcId="{A7E85526-9C9E-4DE7-9B00-21DE6FEEC86F}" destId="{875EB3FA-15C0-4D6E-9BB1-6601AD026A02}" srcOrd="0" destOrd="0" presId="urn:microsoft.com/office/officeart/2005/8/layout/cycle2"/>
    <dgm:cxn modelId="{4C5A105F-B6E5-4605-AAE1-698E1E7E676A}" type="presParOf" srcId="{23D9F7E0-7D5F-432B-A56B-8FC28A893FDE}" destId="{12C140ED-BC57-4099-92D8-FBC3E2F6D7BF}" srcOrd="12" destOrd="0" presId="urn:microsoft.com/office/officeart/2005/8/layout/cycle2"/>
    <dgm:cxn modelId="{338B4225-3283-4A26-A846-0ED876400CA3}" type="presParOf" srcId="{23D9F7E0-7D5F-432B-A56B-8FC28A893FDE}" destId="{0FDFCABC-5A5C-42B9-8770-DC8454C17C60}" srcOrd="13" destOrd="0" presId="urn:microsoft.com/office/officeart/2005/8/layout/cycle2"/>
    <dgm:cxn modelId="{696FD5B6-C7A1-43E7-B0D3-6BFBC01E2717}" type="presParOf" srcId="{0FDFCABC-5A5C-42B9-8770-DC8454C17C60}" destId="{38EB3BBF-ED06-45DC-8A97-12FB37FD48C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6B7467-3C2A-4BB1-95A5-071307BF779C}"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47E1375B-C2A6-42C7-9254-FCED5B3E3891}">
      <dgm:prSet phldrT="[Text]"/>
      <dgm:spPr/>
      <dgm:t>
        <a:bodyPr/>
        <a:lstStyle/>
        <a:p>
          <a:r>
            <a:rPr lang="en-US" dirty="0" smtClean="0"/>
            <a:t>  Input</a:t>
          </a:r>
          <a:endParaRPr lang="en-US" dirty="0"/>
        </a:p>
      </dgm:t>
    </dgm:pt>
    <dgm:pt modelId="{D7DBF36B-EE6F-4B28-9A89-5C7ACD3698F4}" type="parTrans" cxnId="{F55E1477-2C9F-4C34-9618-6B5BACABCEB2}">
      <dgm:prSet/>
      <dgm:spPr/>
      <dgm:t>
        <a:bodyPr/>
        <a:lstStyle/>
        <a:p>
          <a:endParaRPr lang="en-US"/>
        </a:p>
      </dgm:t>
    </dgm:pt>
    <dgm:pt modelId="{EE560BFA-8F80-4476-85C1-53365764C325}" type="sibTrans" cxnId="{F55E1477-2C9F-4C34-9618-6B5BACABCEB2}">
      <dgm:prSet/>
      <dgm:spPr/>
      <dgm:t>
        <a:bodyPr/>
        <a:lstStyle/>
        <a:p>
          <a:endParaRPr lang="en-US"/>
        </a:p>
      </dgm:t>
    </dgm:pt>
    <dgm:pt modelId="{1C8683BE-0391-4F2E-A445-6B1562465CB8}">
      <dgm:prSet phldrT="[Text]" custT="1"/>
      <dgm:spPr/>
      <dgm:t>
        <a:bodyPr/>
        <a:lstStyle/>
        <a:p>
          <a:r>
            <a:rPr lang="en-US" sz="1400" dirty="0" smtClean="0">
              <a:latin typeface="Calibri" panose="020F0502020204030204" pitchFamily="34" charset="0"/>
            </a:rPr>
            <a:t>Bug fixes RFC</a:t>
          </a:r>
          <a:endParaRPr lang="en-US" sz="1400" dirty="0">
            <a:latin typeface="Calibri" panose="020F0502020204030204" pitchFamily="34" charset="0"/>
          </a:endParaRPr>
        </a:p>
      </dgm:t>
    </dgm:pt>
    <dgm:pt modelId="{ADB1B3A6-E067-4007-8CDC-878B4F8D2D37}" type="parTrans" cxnId="{897E9211-EEF3-453A-9D01-12164C7DBC79}">
      <dgm:prSet/>
      <dgm:spPr/>
      <dgm:t>
        <a:bodyPr/>
        <a:lstStyle/>
        <a:p>
          <a:endParaRPr lang="en-US"/>
        </a:p>
      </dgm:t>
    </dgm:pt>
    <dgm:pt modelId="{C7B57EC4-3444-4EAB-B6BD-399E4A34D3ED}" type="sibTrans" cxnId="{897E9211-EEF3-453A-9D01-12164C7DBC79}">
      <dgm:prSet/>
      <dgm:spPr/>
      <dgm:t>
        <a:bodyPr/>
        <a:lstStyle/>
        <a:p>
          <a:endParaRPr lang="en-US"/>
        </a:p>
      </dgm:t>
    </dgm:pt>
    <dgm:pt modelId="{13337CBC-AB65-4F98-935A-1F6B9AE1115D}">
      <dgm:prSet phldrT="[Text]"/>
      <dgm:spPr/>
      <dgm:t>
        <a:bodyPr/>
        <a:lstStyle/>
        <a:p>
          <a:r>
            <a:rPr lang="en-US" dirty="0" smtClean="0"/>
            <a:t>Process</a:t>
          </a:r>
          <a:endParaRPr lang="en-US" dirty="0"/>
        </a:p>
      </dgm:t>
    </dgm:pt>
    <dgm:pt modelId="{048E0C18-1841-4BEB-AC36-9D5CB485E408}" type="parTrans" cxnId="{B1BC11AC-1EF6-4E3B-9188-A480CA3FFFA1}">
      <dgm:prSet/>
      <dgm:spPr/>
      <dgm:t>
        <a:bodyPr/>
        <a:lstStyle/>
        <a:p>
          <a:endParaRPr lang="en-US"/>
        </a:p>
      </dgm:t>
    </dgm:pt>
    <dgm:pt modelId="{42436245-446B-4FE1-BD42-F9B3756D4AF2}" type="sibTrans" cxnId="{B1BC11AC-1EF6-4E3B-9188-A480CA3FFFA1}">
      <dgm:prSet/>
      <dgm:spPr/>
      <dgm:t>
        <a:bodyPr/>
        <a:lstStyle/>
        <a:p>
          <a:endParaRPr lang="en-US"/>
        </a:p>
      </dgm:t>
    </dgm:pt>
    <dgm:pt modelId="{93D20067-1C06-4F92-B991-FFEE926ADD8A}">
      <dgm:prSet phldrT="[Text]" custT="1"/>
      <dgm:spPr/>
      <dgm:t>
        <a:bodyPr/>
        <a:lstStyle/>
        <a:p>
          <a:r>
            <a:rPr lang="en-US" sz="1200" dirty="0" smtClean="0"/>
            <a:t>Monthly thrice release</a:t>
          </a:r>
          <a:endParaRPr lang="en-US" sz="1200" dirty="0"/>
        </a:p>
      </dgm:t>
    </dgm:pt>
    <dgm:pt modelId="{8147015A-624A-473B-80E2-0B3F862BEFA2}" type="parTrans" cxnId="{105B28CF-D09E-4D84-BFD1-4E033530BE6A}">
      <dgm:prSet/>
      <dgm:spPr/>
      <dgm:t>
        <a:bodyPr/>
        <a:lstStyle/>
        <a:p>
          <a:endParaRPr lang="en-US"/>
        </a:p>
      </dgm:t>
    </dgm:pt>
    <dgm:pt modelId="{EC68A2D1-B41A-4FB8-B6BC-2A57F02A2975}" type="sibTrans" cxnId="{105B28CF-D09E-4D84-BFD1-4E033530BE6A}">
      <dgm:prSet/>
      <dgm:spPr/>
      <dgm:t>
        <a:bodyPr/>
        <a:lstStyle/>
        <a:p>
          <a:endParaRPr lang="en-US"/>
        </a:p>
      </dgm:t>
    </dgm:pt>
    <dgm:pt modelId="{6F58D2EE-3DDB-4589-B80C-BE0BABFBE548}">
      <dgm:prSet phldrT="[Text]"/>
      <dgm:spPr/>
      <dgm:t>
        <a:bodyPr/>
        <a:lstStyle/>
        <a:p>
          <a:r>
            <a:rPr lang="en-US" dirty="0" smtClean="0"/>
            <a:t>Evidences</a:t>
          </a:r>
          <a:endParaRPr lang="en-US" dirty="0"/>
        </a:p>
      </dgm:t>
    </dgm:pt>
    <dgm:pt modelId="{E821A0CC-DCF1-41F0-BDFE-BB200B001599}" type="parTrans" cxnId="{74468ECE-9A64-4147-8441-37E59F5419FF}">
      <dgm:prSet/>
      <dgm:spPr/>
      <dgm:t>
        <a:bodyPr/>
        <a:lstStyle/>
        <a:p>
          <a:endParaRPr lang="en-US"/>
        </a:p>
      </dgm:t>
    </dgm:pt>
    <dgm:pt modelId="{B4E5C7B5-0616-42F6-AF6D-46C8CDEB831B}" type="sibTrans" cxnId="{74468ECE-9A64-4147-8441-37E59F5419FF}">
      <dgm:prSet/>
      <dgm:spPr/>
      <dgm:t>
        <a:bodyPr/>
        <a:lstStyle/>
        <a:p>
          <a:endParaRPr lang="en-US"/>
        </a:p>
      </dgm:t>
    </dgm:pt>
    <dgm:pt modelId="{00EFE269-BDC4-4AF0-9DD2-75523C01BC9B}">
      <dgm:prSet phldrT="[Text]" custT="1"/>
      <dgm:spPr/>
      <dgm:t>
        <a:bodyPr/>
        <a:lstStyle/>
        <a:p>
          <a:r>
            <a:rPr lang="en-US" sz="1300" dirty="0" smtClean="0">
              <a:latin typeface="Calibri" panose="020F0502020204030204" pitchFamily="34" charset="0"/>
            </a:rPr>
            <a:t>Release Sheet (UAT SME &amp; Basis sign off)</a:t>
          </a:r>
          <a:endParaRPr lang="en-US" sz="1300" dirty="0">
            <a:latin typeface="Calibri" panose="020F0502020204030204" pitchFamily="34" charset="0"/>
          </a:endParaRPr>
        </a:p>
      </dgm:t>
    </dgm:pt>
    <dgm:pt modelId="{D17CE54D-684D-4FE5-AAE3-036C9723D041}" type="parTrans" cxnId="{F4A1ABB1-85FF-40AF-9B37-07FE30A698E2}">
      <dgm:prSet/>
      <dgm:spPr/>
      <dgm:t>
        <a:bodyPr/>
        <a:lstStyle/>
        <a:p>
          <a:endParaRPr lang="en-US"/>
        </a:p>
      </dgm:t>
    </dgm:pt>
    <dgm:pt modelId="{6CE5A9A0-4BDC-4CEE-B250-1BAA68A485E6}" type="sibTrans" cxnId="{F4A1ABB1-85FF-40AF-9B37-07FE30A698E2}">
      <dgm:prSet/>
      <dgm:spPr/>
      <dgm:t>
        <a:bodyPr/>
        <a:lstStyle/>
        <a:p>
          <a:endParaRPr lang="en-US"/>
        </a:p>
      </dgm:t>
    </dgm:pt>
    <dgm:pt modelId="{D699B307-6771-4A1B-B138-D76699A059E7}">
      <dgm:prSet custT="1"/>
      <dgm:spPr/>
      <dgm:t>
        <a:bodyPr/>
        <a:lstStyle/>
        <a:p>
          <a:r>
            <a:rPr lang="en-US" sz="1400" dirty="0" smtClean="0">
              <a:latin typeface="Calibri" panose="020F0502020204030204" pitchFamily="34" charset="0"/>
            </a:rPr>
            <a:t>Excludes performance and design fix</a:t>
          </a:r>
          <a:endParaRPr lang="en-US" sz="1400" dirty="0">
            <a:latin typeface="Calibri" panose="020F0502020204030204" pitchFamily="34" charset="0"/>
          </a:endParaRPr>
        </a:p>
      </dgm:t>
    </dgm:pt>
    <dgm:pt modelId="{D1D76341-70C0-4DEB-9053-3969272B7AD6}" type="parTrans" cxnId="{E74151D6-B274-48F7-BC3B-10045C2F36CE}">
      <dgm:prSet/>
      <dgm:spPr/>
      <dgm:t>
        <a:bodyPr/>
        <a:lstStyle/>
        <a:p>
          <a:endParaRPr lang="en-US"/>
        </a:p>
      </dgm:t>
    </dgm:pt>
    <dgm:pt modelId="{6B26C230-BD33-4F8B-BE07-CD53FF3305B7}" type="sibTrans" cxnId="{E74151D6-B274-48F7-BC3B-10045C2F36CE}">
      <dgm:prSet/>
      <dgm:spPr/>
      <dgm:t>
        <a:bodyPr/>
        <a:lstStyle/>
        <a:p>
          <a:endParaRPr lang="en-US"/>
        </a:p>
      </dgm:t>
    </dgm:pt>
    <dgm:pt modelId="{02B44914-9905-4817-8E8E-FBA627444010}">
      <dgm:prSet custT="1"/>
      <dgm:spPr/>
      <dgm:t>
        <a:bodyPr/>
        <a:lstStyle/>
        <a:p>
          <a:r>
            <a:rPr lang="en-US" sz="1400" dirty="0" smtClean="0">
              <a:latin typeface="Calibri" panose="020F0502020204030204" pitchFamily="34" charset="0"/>
            </a:rPr>
            <a:t>Accenture will raise RFC for Mobility &amp; </a:t>
          </a:r>
          <a:r>
            <a:rPr lang="en-US" sz="1400" dirty="0" err="1" smtClean="0">
              <a:latin typeface="Calibri" panose="020F0502020204030204" pitchFamily="34" charset="0"/>
            </a:rPr>
            <a:t>Backoffice</a:t>
          </a:r>
          <a:r>
            <a:rPr lang="en-US" sz="1400" dirty="0" smtClean="0">
              <a:latin typeface="Calibri" panose="020F0502020204030204" pitchFamily="34" charset="0"/>
            </a:rPr>
            <a:t> modules</a:t>
          </a:r>
          <a:endParaRPr lang="en-US" sz="1400" dirty="0">
            <a:latin typeface="Calibri" panose="020F0502020204030204" pitchFamily="34" charset="0"/>
          </a:endParaRPr>
        </a:p>
      </dgm:t>
    </dgm:pt>
    <dgm:pt modelId="{C2B0B54D-1DE1-4618-87DA-A93CDAC9E05D}" type="parTrans" cxnId="{E5CF0C72-15CC-4FD6-BF6C-8845074A260E}">
      <dgm:prSet/>
      <dgm:spPr/>
      <dgm:t>
        <a:bodyPr/>
        <a:lstStyle/>
        <a:p>
          <a:endParaRPr lang="en-US"/>
        </a:p>
      </dgm:t>
    </dgm:pt>
    <dgm:pt modelId="{C1E79DEA-9697-4CB4-BF46-908D5EBF6231}" type="sibTrans" cxnId="{E5CF0C72-15CC-4FD6-BF6C-8845074A260E}">
      <dgm:prSet/>
      <dgm:spPr/>
      <dgm:t>
        <a:bodyPr/>
        <a:lstStyle/>
        <a:p>
          <a:endParaRPr lang="en-US"/>
        </a:p>
      </dgm:t>
    </dgm:pt>
    <dgm:pt modelId="{214C8166-8177-4F52-8E8C-62120CB66375}">
      <dgm:prSet custT="1"/>
      <dgm:spPr/>
      <dgm:t>
        <a:bodyPr/>
        <a:lstStyle/>
        <a:p>
          <a:r>
            <a:rPr lang="en-US" sz="1200" dirty="0" smtClean="0"/>
            <a:t>RFC to be raised in Remedy by Wednesday by the requestor</a:t>
          </a:r>
          <a:endParaRPr lang="en-US" sz="1200" dirty="0"/>
        </a:p>
      </dgm:t>
    </dgm:pt>
    <dgm:pt modelId="{232A5EF5-AFFA-44DA-A98B-17D859A70A4E}" type="parTrans" cxnId="{895B389B-1A63-4698-8F1F-6A7EE4513670}">
      <dgm:prSet/>
      <dgm:spPr/>
      <dgm:t>
        <a:bodyPr/>
        <a:lstStyle/>
        <a:p>
          <a:endParaRPr lang="en-US"/>
        </a:p>
      </dgm:t>
    </dgm:pt>
    <dgm:pt modelId="{BD7BFCEF-BC62-4490-9F3D-2B94869972AB}" type="sibTrans" cxnId="{895B389B-1A63-4698-8F1F-6A7EE4513670}">
      <dgm:prSet/>
      <dgm:spPr/>
      <dgm:t>
        <a:bodyPr/>
        <a:lstStyle/>
        <a:p>
          <a:endParaRPr lang="en-US"/>
        </a:p>
      </dgm:t>
    </dgm:pt>
    <dgm:pt modelId="{12A1FB7B-C8D5-4353-A10D-EB5BB8DD770F}">
      <dgm:prSet custT="1"/>
      <dgm:spPr/>
      <dgm:t>
        <a:bodyPr/>
        <a:lstStyle/>
        <a:p>
          <a:r>
            <a:rPr lang="en-US" sz="1200" dirty="0" smtClean="0"/>
            <a:t>Approvers –Respective innovation manager , AM , Change Manager , Landscape Manager and Service Delivery</a:t>
          </a:r>
          <a:endParaRPr lang="en-US" sz="1200" dirty="0"/>
        </a:p>
      </dgm:t>
    </dgm:pt>
    <dgm:pt modelId="{95ACF419-4D6F-4017-B5D4-B67FE659E820}" type="parTrans" cxnId="{0514FF66-4BA6-40AD-AE6E-CD44A7CB98B2}">
      <dgm:prSet/>
      <dgm:spPr/>
      <dgm:t>
        <a:bodyPr/>
        <a:lstStyle/>
        <a:p>
          <a:endParaRPr lang="en-US"/>
        </a:p>
      </dgm:t>
    </dgm:pt>
    <dgm:pt modelId="{19EAA4AB-FDEF-4111-9F30-1CF4D31594FD}" type="sibTrans" cxnId="{0514FF66-4BA6-40AD-AE6E-CD44A7CB98B2}">
      <dgm:prSet/>
      <dgm:spPr/>
      <dgm:t>
        <a:bodyPr/>
        <a:lstStyle/>
        <a:p>
          <a:endParaRPr lang="en-US"/>
        </a:p>
      </dgm:t>
    </dgm:pt>
    <dgm:pt modelId="{08D74630-82DC-4661-8D12-D0277218B1D3}">
      <dgm:prSet custT="1"/>
      <dgm:spPr/>
      <dgm:t>
        <a:bodyPr/>
        <a:lstStyle/>
        <a:p>
          <a:r>
            <a:rPr lang="en-US" sz="1200" dirty="0" smtClean="0"/>
            <a:t>Week transports to be approved by CEB </a:t>
          </a:r>
          <a:endParaRPr lang="en-US" sz="1200" dirty="0"/>
        </a:p>
      </dgm:t>
    </dgm:pt>
    <dgm:pt modelId="{866A8071-1290-47C6-A77F-B3603AD89BCB}" type="parTrans" cxnId="{5B3735A1-5B25-4D7A-A0A1-1C9922377308}">
      <dgm:prSet/>
      <dgm:spPr/>
      <dgm:t>
        <a:bodyPr/>
        <a:lstStyle/>
        <a:p>
          <a:endParaRPr lang="en-US"/>
        </a:p>
      </dgm:t>
    </dgm:pt>
    <dgm:pt modelId="{2EAC52CC-AA76-4F60-90F5-B27DD2A45BA9}" type="sibTrans" cxnId="{5B3735A1-5B25-4D7A-A0A1-1C9922377308}">
      <dgm:prSet/>
      <dgm:spPr/>
      <dgm:t>
        <a:bodyPr/>
        <a:lstStyle/>
        <a:p>
          <a:endParaRPr lang="en-US"/>
        </a:p>
      </dgm:t>
    </dgm:pt>
    <dgm:pt modelId="{231C5C7E-6743-4711-9A31-9F9B645659AF}">
      <dgm:prSet custT="1"/>
      <dgm:spPr/>
      <dgm:t>
        <a:bodyPr/>
        <a:lstStyle/>
        <a:p>
          <a:r>
            <a:rPr lang="en-US" sz="1200" dirty="0" smtClean="0"/>
            <a:t>Reports excluded</a:t>
          </a:r>
          <a:endParaRPr lang="en-US" sz="1200" dirty="0"/>
        </a:p>
      </dgm:t>
    </dgm:pt>
    <dgm:pt modelId="{85B8675E-8245-406A-A968-6CBF41E19563}" type="parTrans" cxnId="{AA6E78D9-4640-452E-9256-FC280D82AFB5}">
      <dgm:prSet/>
      <dgm:spPr/>
      <dgm:t>
        <a:bodyPr/>
        <a:lstStyle/>
        <a:p>
          <a:endParaRPr lang="en-US"/>
        </a:p>
      </dgm:t>
    </dgm:pt>
    <dgm:pt modelId="{91D74638-EA00-4590-BF1C-6F72D3CBFC22}" type="sibTrans" cxnId="{AA6E78D9-4640-452E-9256-FC280D82AFB5}">
      <dgm:prSet/>
      <dgm:spPr/>
      <dgm:t>
        <a:bodyPr/>
        <a:lstStyle/>
        <a:p>
          <a:endParaRPr lang="en-US"/>
        </a:p>
      </dgm:t>
    </dgm:pt>
    <dgm:pt modelId="{5697B455-E43C-4389-A362-D81FE5913FDC}">
      <dgm:prSet custT="1"/>
      <dgm:spPr/>
      <dgm:t>
        <a:bodyPr/>
        <a:lstStyle/>
        <a:p>
          <a:r>
            <a:rPr lang="en-US" sz="1200" dirty="0" smtClean="0"/>
            <a:t>For P1 or P2 transport Emergency RFC to be raised –RFC must –Approval from Innovation Manager , AM , Landscape </a:t>
          </a:r>
          <a:r>
            <a:rPr lang="en-US" sz="1200" dirty="0" err="1" smtClean="0"/>
            <a:t>nd</a:t>
          </a:r>
          <a:r>
            <a:rPr lang="en-US" sz="1200" dirty="0" smtClean="0"/>
            <a:t> Service delivery on official email </a:t>
          </a:r>
          <a:endParaRPr lang="en-US" sz="1200" dirty="0"/>
        </a:p>
      </dgm:t>
    </dgm:pt>
    <dgm:pt modelId="{04CFDCE6-88FD-4F8B-A09E-C49D403FAAC4}" type="parTrans" cxnId="{17F4BBD7-E6A4-447C-B9E6-C1A6530BFE12}">
      <dgm:prSet/>
      <dgm:spPr/>
      <dgm:t>
        <a:bodyPr/>
        <a:lstStyle/>
        <a:p>
          <a:endParaRPr lang="en-US"/>
        </a:p>
      </dgm:t>
    </dgm:pt>
    <dgm:pt modelId="{C3D354E3-8DEF-43DE-BD70-A540283AEC9C}" type="sibTrans" cxnId="{17F4BBD7-E6A4-447C-B9E6-C1A6530BFE12}">
      <dgm:prSet/>
      <dgm:spPr/>
      <dgm:t>
        <a:bodyPr/>
        <a:lstStyle/>
        <a:p>
          <a:endParaRPr lang="en-US"/>
        </a:p>
      </dgm:t>
    </dgm:pt>
    <dgm:pt modelId="{349C2724-1FD2-46C0-8F84-8A60B2CBF516}">
      <dgm:prSet phldrT="[Text]" custT="1"/>
      <dgm:spPr/>
      <dgm:t>
        <a:bodyPr/>
        <a:lstStyle/>
        <a:p>
          <a:r>
            <a:rPr lang="en-US" sz="1200" dirty="0" smtClean="0"/>
            <a:t>No scope during Month freeze Or Project freeze</a:t>
          </a:r>
          <a:endParaRPr lang="en-US" sz="1200" dirty="0"/>
        </a:p>
      </dgm:t>
    </dgm:pt>
    <dgm:pt modelId="{0B77F6BE-AB2B-4BF6-B736-9283BBE2B05F}" type="parTrans" cxnId="{B64FDB87-E83B-476C-87D4-5FF79A9EA21E}">
      <dgm:prSet/>
      <dgm:spPr/>
      <dgm:t>
        <a:bodyPr/>
        <a:lstStyle/>
        <a:p>
          <a:endParaRPr lang="en-US"/>
        </a:p>
      </dgm:t>
    </dgm:pt>
    <dgm:pt modelId="{7E8F0740-D098-4E90-A264-F9BB91302F95}" type="sibTrans" cxnId="{B64FDB87-E83B-476C-87D4-5FF79A9EA21E}">
      <dgm:prSet/>
      <dgm:spPr/>
      <dgm:t>
        <a:bodyPr/>
        <a:lstStyle/>
        <a:p>
          <a:endParaRPr lang="en-US"/>
        </a:p>
      </dgm:t>
    </dgm:pt>
    <dgm:pt modelId="{942E36E3-4294-4E51-B80E-4992F252F0A6}">
      <dgm:prSet custT="1"/>
      <dgm:spPr/>
      <dgm:t>
        <a:bodyPr/>
        <a:lstStyle/>
        <a:p>
          <a:r>
            <a:rPr lang="en-US" sz="1300" dirty="0" smtClean="0">
              <a:latin typeface="Calibri" panose="020F0502020204030204" pitchFamily="34" charset="0"/>
            </a:rPr>
            <a:t>RT sign off if impact analysis points to that by countries</a:t>
          </a:r>
          <a:endParaRPr lang="en-US" sz="1300" dirty="0">
            <a:latin typeface="Calibri" panose="020F0502020204030204" pitchFamily="34" charset="0"/>
          </a:endParaRPr>
        </a:p>
      </dgm:t>
    </dgm:pt>
    <dgm:pt modelId="{841BA9FD-30DA-4692-8A4E-82BCD6795AB6}" type="parTrans" cxnId="{E94B20AD-4636-4E79-A864-546634C7C26B}">
      <dgm:prSet/>
      <dgm:spPr/>
      <dgm:t>
        <a:bodyPr/>
        <a:lstStyle/>
        <a:p>
          <a:endParaRPr lang="en-US"/>
        </a:p>
      </dgm:t>
    </dgm:pt>
    <dgm:pt modelId="{C46F6030-F531-43FE-B543-70CCCDC1E609}" type="sibTrans" cxnId="{E94B20AD-4636-4E79-A864-546634C7C26B}">
      <dgm:prSet/>
      <dgm:spPr/>
      <dgm:t>
        <a:bodyPr/>
        <a:lstStyle/>
        <a:p>
          <a:endParaRPr lang="en-US"/>
        </a:p>
      </dgm:t>
    </dgm:pt>
    <dgm:pt modelId="{E8746608-3322-4943-A5FF-DFF4701F77D8}">
      <dgm:prSet custT="1"/>
      <dgm:spPr/>
      <dgm:t>
        <a:bodyPr/>
        <a:lstStyle/>
        <a:p>
          <a:r>
            <a:rPr lang="en-US" sz="1300" dirty="0" smtClean="0">
              <a:latin typeface="Calibri" panose="020F0502020204030204" pitchFamily="34" charset="0"/>
            </a:rPr>
            <a:t>Incident number / Problem Ticket number</a:t>
          </a:r>
          <a:endParaRPr lang="en-US" sz="1300" dirty="0">
            <a:latin typeface="Calibri" panose="020F0502020204030204" pitchFamily="34" charset="0"/>
          </a:endParaRPr>
        </a:p>
      </dgm:t>
    </dgm:pt>
    <dgm:pt modelId="{5A7A0243-21DC-405D-B7B1-564E06303FBB}" type="parTrans" cxnId="{2DB869CF-FED0-4250-A4DA-0C9D876E19A8}">
      <dgm:prSet/>
      <dgm:spPr/>
      <dgm:t>
        <a:bodyPr/>
        <a:lstStyle/>
        <a:p>
          <a:endParaRPr lang="en-US"/>
        </a:p>
      </dgm:t>
    </dgm:pt>
    <dgm:pt modelId="{F29323B7-37DF-437E-83D1-5DE3D2593C95}" type="sibTrans" cxnId="{2DB869CF-FED0-4250-A4DA-0C9D876E19A8}">
      <dgm:prSet/>
      <dgm:spPr/>
      <dgm:t>
        <a:bodyPr/>
        <a:lstStyle/>
        <a:p>
          <a:endParaRPr lang="en-US"/>
        </a:p>
      </dgm:t>
    </dgm:pt>
    <dgm:pt modelId="{BDFCE1A5-0C77-42D6-AD97-A18CC4BBBC0E}">
      <dgm:prSet custT="1"/>
      <dgm:spPr/>
      <dgm:t>
        <a:bodyPr/>
        <a:lstStyle/>
        <a:p>
          <a:r>
            <a:rPr lang="en-US" sz="1300" dirty="0" smtClean="0">
              <a:latin typeface="Calibri" panose="020F0502020204030204" pitchFamily="34" charset="0"/>
            </a:rPr>
            <a:t>For any downtime request outside ITM –CEB approval required</a:t>
          </a:r>
          <a:endParaRPr lang="en-US" sz="1300" dirty="0">
            <a:latin typeface="Calibri" panose="020F0502020204030204" pitchFamily="34" charset="0"/>
          </a:endParaRPr>
        </a:p>
      </dgm:t>
    </dgm:pt>
    <dgm:pt modelId="{A664F0CD-2416-4E73-8309-FECA398CFA74}" type="parTrans" cxnId="{5D59E378-403D-43EC-ADB3-81002809E283}">
      <dgm:prSet/>
      <dgm:spPr/>
      <dgm:t>
        <a:bodyPr/>
        <a:lstStyle/>
        <a:p>
          <a:endParaRPr lang="en-US"/>
        </a:p>
      </dgm:t>
    </dgm:pt>
    <dgm:pt modelId="{EF5CBA64-438E-4AB0-B073-D9785C9F06E2}" type="sibTrans" cxnId="{5D59E378-403D-43EC-ADB3-81002809E283}">
      <dgm:prSet/>
      <dgm:spPr/>
      <dgm:t>
        <a:bodyPr/>
        <a:lstStyle/>
        <a:p>
          <a:endParaRPr lang="en-US"/>
        </a:p>
      </dgm:t>
    </dgm:pt>
    <dgm:pt modelId="{0633334D-D99F-4956-B5AC-09A6B001C85D}">
      <dgm:prSet custT="1"/>
      <dgm:spPr/>
      <dgm:t>
        <a:bodyPr/>
        <a:lstStyle/>
        <a:p>
          <a:r>
            <a:rPr lang="en-US" sz="1300" dirty="0" smtClean="0">
              <a:latin typeface="Calibri" panose="020F0502020204030204" pitchFamily="34" charset="0"/>
            </a:rPr>
            <a:t>Communication on Friday every week by Change Manager</a:t>
          </a:r>
          <a:endParaRPr lang="en-US" sz="1300" dirty="0">
            <a:latin typeface="Calibri" panose="020F0502020204030204" pitchFamily="34" charset="0"/>
          </a:endParaRPr>
        </a:p>
      </dgm:t>
    </dgm:pt>
    <dgm:pt modelId="{062A5047-203B-46C7-9CC2-9F5E681C2B38}" type="parTrans" cxnId="{F9B0E419-9F15-4C9D-B1C3-F3470D5ED0ED}">
      <dgm:prSet/>
      <dgm:spPr/>
      <dgm:t>
        <a:bodyPr/>
        <a:lstStyle/>
        <a:p>
          <a:endParaRPr lang="en-US"/>
        </a:p>
      </dgm:t>
    </dgm:pt>
    <dgm:pt modelId="{D55400C3-54D2-4D64-9E2D-CA21BFA016FE}" type="sibTrans" cxnId="{F9B0E419-9F15-4C9D-B1C3-F3470D5ED0ED}">
      <dgm:prSet/>
      <dgm:spPr/>
      <dgm:t>
        <a:bodyPr/>
        <a:lstStyle/>
        <a:p>
          <a:endParaRPr lang="en-US"/>
        </a:p>
      </dgm:t>
    </dgm:pt>
    <dgm:pt modelId="{CB180E59-BB29-4D09-B028-9E13B29C3D8E}">
      <dgm:prSet custT="1"/>
      <dgm:spPr/>
      <dgm:t>
        <a:bodyPr/>
        <a:lstStyle/>
        <a:p>
          <a:r>
            <a:rPr lang="en-US" sz="1300" dirty="0" smtClean="0">
              <a:latin typeface="Calibri" panose="020F0502020204030204" pitchFamily="34" charset="0"/>
            </a:rPr>
            <a:t>RCA for Problem Tickets are mandatory</a:t>
          </a:r>
          <a:endParaRPr lang="en-US" sz="1300" dirty="0">
            <a:latin typeface="Calibri" panose="020F0502020204030204" pitchFamily="34" charset="0"/>
          </a:endParaRPr>
        </a:p>
      </dgm:t>
    </dgm:pt>
    <dgm:pt modelId="{D6920EBD-877C-4844-873C-6CF25F141EE3}" type="parTrans" cxnId="{B808947B-3C62-40F9-A614-A6C4DE95BA2B}">
      <dgm:prSet/>
      <dgm:spPr/>
      <dgm:t>
        <a:bodyPr/>
        <a:lstStyle/>
        <a:p>
          <a:endParaRPr lang="en-US"/>
        </a:p>
      </dgm:t>
    </dgm:pt>
    <dgm:pt modelId="{D5B452EA-53B0-429E-915F-DCFDE66ED312}" type="sibTrans" cxnId="{B808947B-3C62-40F9-A614-A6C4DE95BA2B}">
      <dgm:prSet/>
      <dgm:spPr/>
      <dgm:t>
        <a:bodyPr/>
        <a:lstStyle/>
        <a:p>
          <a:endParaRPr lang="en-US"/>
        </a:p>
      </dgm:t>
    </dgm:pt>
    <dgm:pt modelId="{E7A29C0B-A91C-43B9-8E80-8AF0D0FC0972}">
      <dgm:prSet phldrT="[Text]" custT="1"/>
      <dgm:spPr/>
      <dgm:t>
        <a:bodyPr/>
        <a:lstStyle/>
        <a:p>
          <a:endParaRPr lang="en-US" sz="1200" dirty="0"/>
        </a:p>
      </dgm:t>
    </dgm:pt>
    <dgm:pt modelId="{B582F888-DF30-447E-AB52-73C8BAF35F45}" type="parTrans" cxnId="{7DC43BA4-A93F-4A83-A881-ED4047D668C5}">
      <dgm:prSet/>
      <dgm:spPr/>
      <dgm:t>
        <a:bodyPr/>
        <a:lstStyle/>
        <a:p>
          <a:endParaRPr lang="en-US"/>
        </a:p>
      </dgm:t>
    </dgm:pt>
    <dgm:pt modelId="{2487DF0B-4B83-4974-A216-01D965BBFCC1}" type="sibTrans" cxnId="{7DC43BA4-A93F-4A83-A881-ED4047D668C5}">
      <dgm:prSet/>
      <dgm:spPr/>
      <dgm:t>
        <a:bodyPr/>
        <a:lstStyle/>
        <a:p>
          <a:endParaRPr lang="en-US"/>
        </a:p>
      </dgm:t>
    </dgm:pt>
    <dgm:pt modelId="{3D6F03A0-C54C-4A2C-9AF4-1211D843451D}">
      <dgm:prSet phldrT="[Text]" custT="1"/>
      <dgm:spPr/>
      <dgm:t>
        <a:bodyPr/>
        <a:lstStyle/>
        <a:p>
          <a:endParaRPr lang="en-US" sz="1200" dirty="0"/>
        </a:p>
      </dgm:t>
    </dgm:pt>
    <dgm:pt modelId="{52454122-F88D-48A6-A4BF-69BD5AD3A495}" type="parTrans" cxnId="{1C033C02-A991-40B8-A257-1A80B911BBC2}">
      <dgm:prSet/>
      <dgm:spPr/>
      <dgm:t>
        <a:bodyPr/>
        <a:lstStyle/>
        <a:p>
          <a:endParaRPr lang="en-US"/>
        </a:p>
      </dgm:t>
    </dgm:pt>
    <dgm:pt modelId="{72FB11CC-BB97-4B30-BE7E-F780A258A771}" type="sibTrans" cxnId="{1C033C02-A991-40B8-A257-1A80B911BBC2}">
      <dgm:prSet/>
      <dgm:spPr/>
      <dgm:t>
        <a:bodyPr/>
        <a:lstStyle/>
        <a:p>
          <a:endParaRPr lang="en-US"/>
        </a:p>
      </dgm:t>
    </dgm:pt>
    <dgm:pt modelId="{6FA824C7-3D47-4B56-8B1E-7A22FC6F76F8}">
      <dgm:prSet phldrT="[Text]" custT="1"/>
      <dgm:spPr/>
      <dgm:t>
        <a:bodyPr/>
        <a:lstStyle/>
        <a:p>
          <a:endParaRPr lang="en-US" sz="1400" dirty="0"/>
        </a:p>
      </dgm:t>
    </dgm:pt>
    <dgm:pt modelId="{7457EDA0-1289-4841-BD44-668F8758971C}" type="parTrans" cxnId="{63983BA0-3213-4BFB-A3B2-AB31B0926343}">
      <dgm:prSet/>
      <dgm:spPr/>
      <dgm:t>
        <a:bodyPr/>
        <a:lstStyle/>
        <a:p>
          <a:endParaRPr lang="en-US"/>
        </a:p>
      </dgm:t>
    </dgm:pt>
    <dgm:pt modelId="{2420CC2F-4CA4-4A54-89C5-BD7D0EA4BF90}" type="sibTrans" cxnId="{63983BA0-3213-4BFB-A3B2-AB31B0926343}">
      <dgm:prSet/>
      <dgm:spPr/>
      <dgm:t>
        <a:bodyPr/>
        <a:lstStyle/>
        <a:p>
          <a:endParaRPr lang="en-US"/>
        </a:p>
      </dgm:t>
    </dgm:pt>
    <dgm:pt modelId="{FAB7BEA6-9C89-4BAF-ACA4-339AAF8ECC95}">
      <dgm:prSet phldrT="[Text]" custT="1"/>
      <dgm:spPr/>
      <dgm:t>
        <a:bodyPr/>
        <a:lstStyle/>
        <a:p>
          <a:endParaRPr lang="en-US" sz="1400" dirty="0"/>
        </a:p>
      </dgm:t>
    </dgm:pt>
    <dgm:pt modelId="{67F24019-7A77-43F6-A702-988DA872DF2A}" type="parTrans" cxnId="{62A27509-141A-4B18-B358-E7FD35C8CB3F}">
      <dgm:prSet/>
      <dgm:spPr/>
      <dgm:t>
        <a:bodyPr/>
        <a:lstStyle/>
        <a:p>
          <a:endParaRPr lang="en-US"/>
        </a:p>
      </dgm:t>
    </dgm:pt>
    <dgm:pt modelId="{4C3E5117-0B57-4A2D-BAD6-8A2CD33E6792}" type="sibTrans" cxnId="{62A27509-141A-4B18-B358-E7FD35C8CB3F}">
      <dgm:prSet/>
      <dgm:spPr/>
      <dgm:t>
        <a:bodyPr/>
        <a:lstStyle/>
        <a:p>
          <a:endParaRPr lang="en-US"/>
        </a:p>
      </dgm:t>
    </dgm:pt>
    <dgm:pt modelId="{D2F80939-CEF5-4DDE-91CE-8930BC446D1F}">
      <dgm:prSet phldrT="[Text]" custT="1"/>
      <dgm:spPr/>
      <dgm:t>
        <a:bodyPr/>
        <a:lstStyle/>
        <a:p>
          <a:endParaRPr lang="en-US" sz="1300" dirty="0"/>
        </a:p>
      </dgm:t>
    </dgm:pt>
    <dgm:pt modelId="{622B43B3-FDBD-4DF0-A57F-7CCD3F3B0AC2}" type="parTrans" cxnId="{3946E348-2334-47CF-8675-C0D2EB0CC7C8}">
      <dgm:prSet/>
      <dgm:spPr/>
      <dgm:t>
        <a:bodyPr/>
        <a:lstStyle/>
        <a:p>
          <a:endParaRPr lang="en-US"/>
        </a:p>
      </dgm:t>
    </dgm:pt>
    <dgm:pt modelId="{7897400D-2EFF-42D1-ABBD-985F0AED5ADF}" type="sibTrans" cxnId="{3946E348-2334-47CF-8675-C0D2EB0CC7C8}">
      <dgm:prSet/>
      <dgm:spPr/>
      <dgm:t>
        <a:bodyPr/>
        <a:lstStyle/>
        <a:p>
          <a:endParaRPr lang="en-US"/>
        </a:p>
      </dgm:t>
    </dgm:pt>
    <dgm:pt modelId="{58A78158-4F04-4FB9-A7BF-980A05DD6F11}">
      <dgm:prSet phldrT="[Text]" custT="1"/>
      <dgm:spPr/>
      <dgm:t>
        <a:bodyPr/>
        <a:lstStyle/>
        <a:p>
          <a:endParaRPr lang="en-US" sz="1300" dirty="0"/>
        </a:p>
      </dgm:t>
    </dgm:pt>
    <dgm:pt modelId="{2EC595D6-BCD0-4BFA-8481-BEED4D7ED66D}" type="parTrans" cxnId="{49EDD38E-8B3D-46A8-AFDF-B98A0115DB29}">
      <dgm:prSet/>
      <dgm:spPr/>
      <dgm:t>
        <a:bodyPr/>
        <a:lstStyle/>
        <a:p>
          <a:endParaRPr lang="en-US"/>
        </a:p>
      </dgm:t>
    </dgm:pt>
    <dgm:pt modelId="{C5E3FD00-C640-43F9-9CB8-F2B362066E71}" type="sibTrans" cxnId="{49EDD38E-8B3D-46A8-AFDF-B98A0115DB29}">
      <dgm:prSet/>
      <dgm:spPr/>
      <dgm:t>
        <a:bodyPr/>
        <a:lstStyle/>
        <a:p>
          <a:endParaRPr lang="en-US"/>
        </a:p>
      </dgm:t>
    </dgm:pt>
    <dgm:pt modelId="{DB3FC3F0-9B45-4645-9680-032E092474D6}" type="pres">
      <dgm:prSet presAssocID="{1E6B7467-3C2A-4BB1-95A5-071307BF779C}" presName="linearFlow" presStyleCnt="0">
        <dgm:presLayoutVars>
          <dgm:dir/>
          <dgm:animLvl val="lvl"/>
          <dgm:resizeHandles/>
        </dgm:presLayoutVars>
      </dgm:prSet>
      <dgm:spPr/>
      <dgm:t>
        <a:bodyPr/>
        <a:lstStyle/>
        <a:p>
          <a:endParaRPr lang="en-US"/>
        </a:p>
      </dgm:t>
    </dgm:pt>
    <dgm:pt modelId="{ABB4A26E-D696-4032-8397-37DE3ABA2208}" type="pres">
      <dgm:prSet presAssocID="{47E1375B-C2A6-42C7-9254-FCED5B3E3891}" presName="compositeNode" presStyleCnt="0">
        <dgm:presLayoutVars>
          <dgm:bulletEnabled val="1"/>
        </dgm:presLayoutVars>
      </dgm:prSet>
      <dgm:spPr/>
    </dgm:pt>
    <dgm:pt modelId="{51BD41AF-CEA5-476E-8EF3-E39A57B2B237}" type="pres">
      <dgm:prSet presAssocID="{47E1375B-C2A6-42C7-9254-FCED5B3E3891}" presName="image" presStyleLbl="fgImgPlace1" presStyleIdx="0" presStyleCnt="3"/>
      <dgm:spPr/>
    </dgm:pt>
    <dgm:pt modelId="{F7FEBE1C-AB2D-484C-98C2-EE1D6EC1D9B1}" type="pres">
      <dgm:prSet presAssocID="{47E1375B-C2A6-42C7-9254-FCED5B3E3891}" presName="childNode" presStyleLbl="node1" presStyleIdx="0" presStyleCnt="3" custScaleY="110223">
        <dgm:presLayoutVars>
          <dgm:bulletEnabled val="1"/>
        </dgm:presLayoutVars>
      </dgm:prSet>
      <dgm:spPr/>
      <dgm:t>
        <a:bodyPr/>
        <a:lstStyle/>
        <a:p>
          <a:endParaRPr lang="en-US"/>
        </a:p>
      </dgm:t>
    </dgm:pt>
    <dgm:pt modelId="{551AE790-716A-4830-81B8-D65840A86F2A}" type="pres">
      <dgm:prSet presAssocID="{47E1375B-C2A6-42C7-9254-FCED5B3E3891}" presName="parentNode" presStyleLbl="revTx" presStyleIdx="0" presStyleCnt="3" custLinFactNeighborY="4181">
        <dgm:presLayoutVars>
          <dgm:chMax val="0"/>
          <dgm:bulletEnabled val="1"/>
        </dgm:presLayoutVars>
      </dgm:prSet>
      <dgm:spPr/>
      <dgm:t>
        <a:bodyPr/>
        <a:lstStyle/>
        <a:p>
          <a:endParaRPr lang="en-US"/>
        </a:p>
      </dgm:t>
    </dgm:pt>
    <dgm:pt modelId="{3612B7D3-EF5C-47D3-B3C4-937DFC5D7FF1}" type="pres">
      <dgm:prSet presAssocID="{EE560BFA-8F80-4476-85C1-53365764C325}" presName="sibTrans" presStyleCnt="0"/>
      <dgm:spPr/>
    </dgm:pt>
    <dgm:pt modelId="{7C894A1A-8D6F-45B3-9903-6224FBFA1320}" type="pres">
      <dgm:prSet presAssocID="{13337CBC-AB65-4F98-935A-1F6B9AE1115D}" presName="compositeNode" presStyleCnt="0">
        <dgm:presLayoutVars>
          <dgm:bulletEnabled val="1"/>
        </dgm:presLayoutVars>
      </dgm:prSet>
      <dgm:spPr/>
    </dgm:pt>
    <dgm:pt modelId="{85159BC2-216E-4AA9-8DC0-ACD827BB41A9}" type="pres">
      <dgm:prSet presAssocID="{13337CBC-AB65-4F98-935A-1F6B9AE1115D}" presName="image" presStyleLbl="fgImgPlace1" presStyleIdx="1" presStyleCnt="3"/>
      <dgm:spPr/>
    </dgm:pt>
    <dgm:pt modelId="{85D8BB15-F51E-4503-B104-13C6FA9A488A}" type="pres">
      <dgm:prSet presAssocID="{13337CBC-AB65-4F98-935A-1F6B9AE1115D}" presName="childNode" presStyleLbl="node1" presStyleIdx="1" presStyleCnt="3" custScaleX="128841" custScaleY="113433" custLinFactNeighborX="5848">
        <dgm:presLayoutVars>
          <dgm:bulletEnabled val="1"/>
        </dgm:presLayoutVars>
      </dgm:prSet>
      <dgm:spPr/>
      <dgm:t>
        <a:bodyPr/>
        <a:lstStyle/>
        <a:p>
          <a:endParaRPr lang="en-US"/>
        </a:p>
      </dgm:t>
    </dgm:pt>
    <dgm:pt modelId="{A837887F-E540-4B71-99DD-4A292B72F7B6}" type="pres">
      <dgm:prSet presAssocID="{13337CBC-AB65-4F98-935A-1F6B9AE1115D}" presName="parentNode" presStyleLbl="revTx" presStyleIdx="1" presStyleCnt="3" custScaleX="155707" custLinFactNeighborY="1520">
        <dgm:presLayoutVars>
          <dgm:chMax val="0"/>
          <dgm:bulletEnabled val="1"/>
        </dgm:presLayoutVars>
      </dgm:prSet>
      <dgm:spPr/>
      <dgm:t>
        <a:bodyPr/>
        <a:lstStyle/>
        <a:p>
          <a:endParaRPr lang="en-US"/>
        </a:p>
      </dgm:t>
    </dgm:pt>
    <dgm:pt modelId="{8360EDFB-681E-4704-836B-972719653AC5}" type="pres">
      <dgm:prSet presAssocID="{42436245-446B-4FE1-BD42-F9B3756D4AF2}" presName="sibTrans" presStyleCnt="0"/>
      <dgm:spPr/>
    </dgm:pt>
    <dgm:pt modelId="{A670D091-A5EA-41E6-B190-39DE2995B93E}" type="pres">
      <dgm:prSet presAssocID="{6F58D2EE-3DDB-4589-B80C-BE0BABFBE548}" presName="compositeNode" presStyleCnt="0">
        <dgm:presLayoutVars>
          <dgm:bulletEnabled val="1"/>
        </dgm:presLayoutVars>
      </dgm:prSet>
      <dgm:spPr/>
    </dgm:pt>
    <dgm:pt modelId="{EB8193DA-E9AC-40C5-A252-DBE2A3CCA748}" type="pres">
      <dgm:prSet presAssocID="{6F58D2EE-3DDB-4589-B80C-BE0BABFBE548}" presName="image" presStyleLbl="fgImgPlace1" presStyleIdx="2" presStyleCnt="3"/>
      <dgm:spPr/>
    </dgm:pt>
    <dgm:pt modelId="{E3BC81D6-3BF6-4980-942C-61D011C48679}" type="pres">
      <dgm:prSet presAssocID="{6F58D2EE-3DDB-4589-B80C-BE0BABFBE548}" presName="childNode" presStyleLbl="node1" presStyleIdx="2" presStyleCnt="3" custScaleX="105050" custScaleY="115202">
        <dgm:presLayoutVars>
          <dgm:bulletEnabled val="1"/>
        </dgm:presLayoutVars>
      </dgm:prSet>
      <dgm:spPr/>
      <dgm:t>
        <a:bodyPr/>
        <a:lstStyle/>
        <a:p>
          <a:endParaRPr lang="en-US"/>
        </a:p>
      </dgm:t>
    </dgm:pt>
    <dgm:pt modelId="{8A9476D2-3205-4FE7-AA01-A6A8D10D8B61}" type="pres">
      <dgm:prSet presAssocID="{6F58D2EE-3DDB-4589-B80C-BE0BABFBE548}" presName="parentNode" presStyleLbl="revTx" presStyleIdx="2" presStyleCnt="3" custLinFactNeighborY="3800">
        <dgm:presLayoutVars>
          <dgm:chMax val="0"/>
          <dgm:bulletEnabled val="1"/>
        </dgm:presLayoutVars>
      </dgm:prSet>
      <dgm:spPr/>
      <dgm:t>
        <a:bodyPr/>
        <a:lstStyle/>
        <a:p>
          <a:endParaRPr lang="en-US"/>
        </a:p>
      </dgm:t>
    </dgm:pt>
  </dgm:ptLst>
  <dgm:cxnLst>
    <dgm:cxn modelId="{A9FB6F68-96CC-40F5-A276-ACF7D2A3FCC6}" type="presOf" srcId="{6F58D2EE-3DDB-4589-B80C-BE0BABFBE548}" destId="{8A9476D2-3205-4FE7-AA01-A6A8D10D8B61}" srcOrd="0" destOrd="0" presId="urn:microsoft.com/office/officeart/2005/8/layout/hList2"/>
    <dgm:cxn modelId="{74880B75-145E-46DC-805F-369C8999668E}" type="presOf" srcId="{6FA824C7-3D47-4B56-8B1E-7A22FC6F76F8}" destId="{F7FEBE1C-AB2D-484C-98C2-EE1D6EC1D9B1}" srcOrd="0" destOrd="0" presId="urn:microsoft.com/office/officeart/2005/8/layout/hList2"/>
    <dgm:cxn modelId="{54CCAA91-A4E6-419B-99CD-DBF01319C02C}" type="presOf" srcId="{E7A29C0B-A91C-43B9-8E80-8AF0D0FC0972}" destId="{85D8BB15-F51E-4503-B104-13C6FA9A488A}" srcOrd="0" destOrd="0" presId="urn:microsoft.com/office/officeart/2005/8/layout/hList2"/>
    <dgm:cxn modelId="{74468ECE-9A64-4147-8441-37E59F5419FF}" srcId="{1E6B7467-3C2A-4BB1-95A5-071307BF779C}" destId="{6F58D2EE-3DDB-4589-B80C-BE0BABFBE548}" srcOrd="2" destOrd="0" parTransId="{E821A0CC-DCF1-41F0-BDFE-BB200B001599}" sibTransId="{B4E5C7B5-0616-42F6-AF6D-46C8CDEB831B}"/>
    <dgm:cxn modelId="{B808947B-3C62-40F9-A614-A6C4DE95BA2B}" srcId="{6F58D2EE-3DDB-4589-B80C-BE0BABFBE548}" destId="{CB180E59-BB29-4D09-B028-9E13B29C3D8E}" srcOrd="5" destOrd="0" parTransId="{D6920EBD-877C-4844-873C-6CF25F141EE3}" sibTransId="{D5B452EA-53B0-429E-915F-DCFDE66ED312}"/>
    <dgm:cxn modelId="{0514FF66-4BA6-40AD-AE6E-CD44A7CB98B2}" srcId="{13337CBC-AB65-4F98-935A-1F6B9AE1115D}" destId="{12A1FB7B-C8D5-4353-A10D-EB5BB8DD770F}" srcOrd="5" destOrd="0" parTransId="{95ACF419-4D6F-4017-B5D4-B67FE659E820}" sibTransId="{19EAA4AB-FDEF-4111-9F30-1CF4D31594FD}"/>
    <dgm:cxn modelId="{B64FDB87-E83B-476C-87D4-5FF79A9EA21E}" srcId="{13337CBC-AB65-4F98-935A-1F6B9AE1115D}" destId="{349C2724-1FD2-46C0-8F84-8A60B2CBF516}" srcOrd="3" destOrd="0" parTransId="{0B77F6BE-AB2B-4BF6-B736-9283BBE2B05F}" sibTransId="{7E8F0740-D098-4E90-A264-F9BB91302F95}"/>
    <dgm:cxn modelId="{64A25F3A-5C9B-4C31-99EA-5F326863ECF4}" type="presOf" srcId="{D2F80939-CEF5-4DDE-91CE-8930BC446D1F}" destId="{E3BC81D6-3BF6-4980-942C-61D011C48679}" srcOrd="0" destOrd="0" presId="urn:microsoft.com/office/officeart/2005/8/layout/hList2"/>
    <dgm:cxn modelId="{AA6E78D9-4640-452E-9256-FC280D82AFB5}" srcId="{13337CBC-AB65-4F98-935A-1F6B9AE1115D}" destId="{231C5C7E-6743-4711-9A31-9F9B645659AF}" srcOrd="7" destOrd="0" parTransId="{85B8675E-8245-406A-A968-6CBF41E19563}" sibTransId="{91D74638-EA00-4590-BF1C-6F72D3CBFC22}"/>
    <dgm:cxn modelId="{A57AC840-EBA9-427B-ADCB-014EAD094D07}" type="presOf" srcId="{214C8166-8177-4F52-8E8C-62120CB66375}" destId="{85D8BB15-F51E-4503-B104-13C6FA9A488A}" srcOrd="0" destOrd="4" presId="urn:microsoft.com/office/officeart/2005/8/layout/hList2"/>
    <dgm:cxn modelId="{62A27509-141A-4B18-B358-E7FD35C8CB3F}" srcId="{47E1375B-C2A6-42C7-9254-FCED5B3E3891}" destId="{FAB7BEA6-9C89-4BAF-ACA4-339AAF8ECC95}" srcOrd="1" destOrd="0" parTransId="{67F24019-7A77-43F6-A702-988DA872DF2A}" sibTransId="{4C3E5117-0B57-4A2D-BAD6-8A2CD33E6792}"/>
    <dgm:cxn modelId="{AB16F954-FBBF-4CF3-B770-8F3D8F785678}" type="presOf" srcId="{13337CBC-AB65-4F98-935A-1F6B9AE1115D}" destId="{A837887F-E540-4B71-99DD-4A292B72F7B6}" srcOrd="0" destOrd="0" presId="urn:microsoft.com/office/officeart/2005/8/layout/hList2"/>
    <dgm:cxn modelId="{FC0E7FB8-11EA-45B5-B4D2-AFDA1B49D099}" type="presOf" srcId="{3D6F03A0-C54C-4A2C-9AF4-1211D843451D}" destId="{85D8BB15-F51E-4503-B104-13C6FA9A488A}" srcOrd="0" destOrd="1" presId="urn:microsoft.com/office/officeart/2005/8/layout/hList2"/>
    <dgm:cxn modelId="{1C033C02-A991-40B8-A257-1A80B911BBC2}" srcId="{13337CBC-AB65-4F98-935A-1F6B9AE1115D}" destId="{3D6F03A0-C54C-4A2C-9AF4-1211D843451D}" srcOrd="1" destOrd="0" parTransId="{52454122-F88D-48A6-A4BF-69BD5AD3A495}" sibTransId="{72FB11CC-BB97-4B30-BE7E-F780A258A771}"/>
    <dgm:cxn modelId="{B3A1902E-CB16-4207-ACC7-7F2929B9D50A}" type="presOf" srcId="{E8746608-3322-4943-A5FF-DFF4701F77D8}" destId="{E3BC81D6-3BF6-4980-942C-61D011C48679}" srcOrd="0" destOrd="4" presId="urn:microsoft.com/office/officeart/2005/8/layout/hList2"/>
    <dgm:cxn modelId="{BD57269F-B2D4-4CB1-9D7D-89C54A866C33}" type="presOf" srcId="{93D20067-1C06-4F92-B991-FFEE926ADD8A}" destId="{85D8BB15-F51E-4503-B104-13C6FA9A488A}" srcOrd="0" destOrd="2" presId="urn:microsoft.com/office/officeart/2005/8/layout/hList2"/>
    <dgm:cxn modelId="{105B28CF-D09E-4D84-BFD1-4E033530BE6A}" srcId="{13337CBC-AB65-4F98-935A-1F6B9AE1115D}" destId="{93D20067-1C06-4F92-B991-FFEE926ADD8A}" srcOrd="2" destOrd="0" parTransId="{8147015A-624A-473B-80E2-0B3F862BEFA2}" sibTransId="{EC68A2D1-B41A-4FB8-B6BC-2A57F02A2975}"/>
    <dgm:cxn modelId="{E58102E2-95A9-48C7-9121-99784B785315}" type="presOf" srcId="{942E36E3-4294-4E51-B80E-4992F252F0A6}" destId="{E3BC81D6-3BF6-4980-942C-61D011C48679}" srcOrd="0" destOrd="3" presId="urn:microsoft.com/office/officeart/2005/8/layout/hList2"/>
    <dgm:cxn modelId="{63983BA0-3213-4BFB-A3B2-AB31B0926343}" srcId="{47E1375B-C2A6-42C7-9254-FCED5B3E3891}" destId="{6FA824C7-3D47-4B56-8B1E-7A22FC6F76F8}" srcOrd="0" destOrd="0" parTransId="{7457EDA0-1289-4841-BD44-668F8758971C}" sibTransId="{2420CC2F-4CA4-4A54-89C5-BD7D0EA4BF90}"/>
    <dgm:cxn modelId="{439EB12D-2854-41C7-943C-7AE9595ACE49}" type="presOf" srcId="{231C5C7E-6743-4711-9A31-9F9B645659AF}" destId="{85D8BB15-F51E-4503-B104-13C6FA9A488A}" srcOrd="0" destOrd="7" presId="urn:microsoft.com/office/officeart/2005/8/layout/hList2"/>
    <dgm:cxn modelId="{E74151D6-B274-48F7-BC3B-10045C2F36CE}" srcId="{47E1375B-C2A6-42C7-9254-FCED5B3E3891}" destId="{D699B307-6771-4A1B-B138-D76699A059E7}" srcOrd="3" destOrd="0" parTransId="{D1D76341-70C0-4DEB-9053-3969272B7AD6}" sibTransId="{6B26C230-BD33-4F8B-BE07-CD53FF3305B7}"/>
    <dgm:cxn modelId="{F9B0E419-9F15-4C9D-B1C3-F3470D5ED0ED}" srcId="{6F58D2EE-3DDB-4589-B80C-BE0BABFBE548}" destId="{0633334D-D99F-4956-B5AC-09A6B001C85D}" srcOrd="7" destOrd="0" parTransId="{062A5047-203B-46C7-9CC2-9F5E681C2B38}" sibTransId="{D55400C3-54D2-4D64-9E2D-CA21BFA016FE}"/>
    <dgm:cxn modelId="{3946E348-2334-47CF-8675-C0D2EB0CC7C8}" srcId="{6F58D2EE-3DDB-4589-B80C-BE0BABFBE548}" destId="{D2F80939-CEF5-4DDE-91CE-8930BC446D1F}" srcOrd="0" destOrd="0" parTransId="{622B43B3-FDBD-4DF0-A57F-7CCD3F3B0AC2}" sibTransId="{7897400D-2EFF-42D1-ABBD-985F0AED5ADF}"/>
    <dgm:cxn modelId="{1FA5634D-F54E-4EBA-956F-0249720DFD72}" type="presOf" srcId="{5697B455-E43C-4389-A362-D81FE5913FDC}" destId="{85D8BB15-F51E-4503-B104-13C6FA9A488A}" srcOrd="0" destOrd="8" presId="urn:microsoft.com/office/officeart/2005/8/layout/hList2"/>
    <dgm:cxn modelId="{E94B20AD-4636-4E79-A864-546634C7C26B}" srcId="{6F58D2EE-3DDB-4589-B80C-BE0BABFBE548}" destId="{942E36E3-4294-4E51-B80E-4992F252F0A6}" srcOrd="3" destOrd="0" parTransId="{841BA9FD-30DA-4692-8A4E-82BCD6795AB6}" sibTransId="{C46F6030-F531-43FE-B543-70CCCDC1E609}"/>
    <dgm:cxn modelId="{A1582945-BD3A-4A66-AC23-7BA5E3D963C6}" type="presOf" srcId="{08D74630-82DC-4661-8D12-D0277218B1D3}" destId="{85D8BB15-F51E-4503-B104-13C6FA9A488A}" srcOrd="0" destOrd="6" presId="urn:microsoft.com/office/officeart/2005/8/layout/hList2"/>
    <dgm:cxn modelId="{5D59E378-403D-43EC-ADB3-81002809E283}" srcId="{6F58D2EE-3DDB-4589-B80C-BE0BABFBE548}" destId="{BDFCE1A5-0C77-42D6-AD97-A18CC4BBBC0E}" srcOrd="6" destOrd="0" parTransId="{A664F0CD-2416-4E73-8309-FECA398CFA74}" sibTransId="{EF5CBA64-438E-4AB0-B073-D9785C9F06E2}"/>
    <dgm:cxn modelId="{12A2AF5D-3EB3-44F2-940D-8B9F8477C1F0}" type="presOf" srcId="{BDFCE1A5-0C77-42D6-AD97-A18CC4BBBC0E}" destId="{E3BC81D6-3BF6-4980-942C-61D011C48679}" srcOrd="0" destOrd="6" presId="urn:microsoft.com/office/officeart/2005/8/layout/hList2"/>
    <dgm:cxn modelId="{CB46FBF4-2F7B-4A19-8D5C-349241E7037C}" type="presOf" srcId="{1C8683BE-0391-4F2E-A445-6B1562465CB8}" destId="{F7FEBE1C-AB2D-484C-98C2-EE1D6EC1D9B1}" srcOrd="0" destOrd="2" presId="urn:microsoft.com/office/officeart/2005/8/layout/hList2"/>
    <dgm:cxn modelId="{CFDAF8FF-0EF1-40E2-87CF-1CAD1458583F}" type="presOf" srcId="{02B44914-9905-4817-8E8E-FBA627444010}" destId="{F7FEBE1C-AB2D-484C-98C2-EE1D6EC1D9B1}" srcOrd="0" destOrd="4" presId="urn:microsoft.com/office/officeart/2005/8/layout/hList2"/>
    <dgm:cxn modelId="{960366D8-C098-477D-A274-044897846EB1}" type="presOf" srcId="{58A78158-4F04-4FB9-A7BF-980A05DD6F11}" destId="{E3BC81D6-3BF6-4980-942C-61D011C48679}" srcOrd="0" destOrd="1" presId="urn:microsoft.com/office/officeart/2005/8/layout/hList2"/>
    <dgm:cxn modelId="{F55E1477-2C9F-4C34-9618-6B5BACABCEB2}" srcId="{1E6B7467-3C2A-4BB1-95A5-071307BF779C}" destId="{47E1375B-C2A6-42C7-9254-FCED5B3E3891}" srcOrd="0" destOrd="0" parTransId="{D7DBF36B-EE6F-4B28-9A89-5C7ACD3698F4}" sibTransId="{EE560BFA-8F80-4476-85C1-53365764C325}"/>
    <dgm:cxn modelId="{B8397260-30E0-4F3B-9918-AB14F47E1A93}" type="presOf" srcId="{349C2724-1FD2-46C0-8F84-8A60B2CBF516}" destId="{85D8BB15-F51E-4503-B104-13C6FA9A488A}" srcOrd="0" destOrd="3" presId="urn:microsoft.com/office/officeart/2005/8/layout/hList2"/>
    <dgm:cxn modelId="{757DF55A-B6D2-47DF-ABEF-97847807F7B5}" type="presOf" srcId="{0633334D-D99F-4956-B5AC-09A6B001C85D}" destId="{E3BC81D6-3BF6-4980-942C-61D011C48679}" srcOrd="0" destOrd="7" presId="urn:microsoft.com/office/officeart/2005/8/layout/hList2"/>
    <dgm:cxn modelId="{17F4BBD7-E6A4-447C-B9E6-C1A6530BFE12}" srcId="{13337CBC-AB65-4F98-935A-1F6B9AE1115D}" destId="{5697B455-E43C-4389-A362-D81FE5913FDC}" srcOrd="8" destOrd="0" parTransId="{04CFDCE6-88FD-4F8B-A09E-C49D403FAAC4}" sibTransId="{C3D354E3-8DEF-43DE-BD70-A540283AEC9C}"/>
    <dgm:cxn modelId="{49EDD38E-8B3D-46A8-AFDF-B98A0115DB29}" srcId="{6F58D2EE-3DDB-4589-B80C-BE0BABFBE548}" destId="{58A78158-4F04-4FB9-A7BF-980A05DD6F11}" srcOrd="1" destOrd="0" parTransId="{2EC595D6-BCD0-4BFA-8481-BEED4D7ED66D}" sibTransId="{C5E3FD00-C640-43F9-9CB8-F2B362066E71}"/>
    <dgm:cxn modelId="{B871A875-1860-454B-B7E6-3B798D6557C0}" type="presOf" srcId="{1E6B7467-3C2A-4BB1-95A5-071307BF779C}" destId="{DB3FC3F0-9B45-4645-9680-032E092474D6}" srcOrd="0" destOrd="0" presId="urn:microsoft.com/office/officeart/2005/8/layout/hList2"/>
    <dgm:cxn modelId="{E5CF0C72-15CC-4FD6-BF6C-8845074A260E}" srcId="{47E1375B-C2A6-42C7-9254-FCED5B3E3891}" destId="{02B44914-9905-4817-8E8E-FBA627444010}" srcOrd="4" destOrd="0" parTransId="{C2B0B54D-1DE1-4618-87DA-A93CDAC9E05D}" sibTransId="{C1E79DEA-9697-4CB4-BF46-908D5EBF6231}"/>
    <dgm:cxn modelId="{2DB869CF-FED0-4250-A4DA-0C9D876E19A8}" srcId="{6F58D2EE-3DDB-4589-B80C-BE0BABFBE548}" destId="{E8746608-3322-4943-A5FF-DFF4701F77D8}" srcOrd="4" destOrd="0" parTransId="{5A7A0243-21DC-405D-B7B1-564E06303FBB}" sibTransId="{F29323B7-37DF-437E-83D1-5DE3D2593C95}"/>
    <dgm:cxn modelId="{E9CD4045-F22E-4F36-B89C-55626F9C1DCF}" type="presOf" srcId="{D699B307-6771-4A1B-B138-D76699A059E7}" destId="{F7FEBE1C-AB2D-484C-98C2-EE1D6EC1D9B1}" srcOrd="0" destOrd="3" presId="urn:microsoft.com/office/officeart/2005/8/layout/hList2"/>
    <dgm:cxn modelId="{7DC43BA4-A93F-4A83-A881-ED4047D668C5}" srcId="{13337CBC-AB65-4F98-935A-1F6B9AE1115D}" destId="{E7A29C0B-A91C-43B9-8E80-8AF0D0FC0972}" srcOrd="0" destOrd="0" parTransId="{B582F888-DF30-447E-AB52-73C8BAF35F45}" sibTransId="{2487DF0B-4B83-4974-A216-01D965BBFCC1}"/>
    <dgm:cxn modelId="{0ED6A21F-71FD-4BCF-BAF5-7A75855DB690}" type="presOf" srcId="{47E1375B-C2A6-42C7-9254-FCED5B3E3891}" destId="{551AE790-716A-4830-81B8-D65840A86F2A}" srcOrd="0" destOrd="0" presId="urn:microsoft.com/office/officeart/2005/8/layout/hList2"/>
    <dgm:cxn modelId="{897E9211-EEF3-453A-9D01-12164C7DBC79}" srcId="{47E1375B-C2A6-42C7-9254-FCED5B3E3891}" destId="{1C8683BE-0391-4F2E-A445-6B1562465CB8}" srcOrd="2" destOrd="0" parTransId="{ADB1B3A6-E067-4007-8CDC-878B4F8D2D37}" sibTransId="{C7B57EC4-3444-4EAB-B6BD-399E4A34D3ED}"/>
    <dgm:cxn modelId="{F4A1ABB1-85FF-40AF-9B37-07FE30A698E2}" srcId="{6F58D2EE-3DDB-4589-B80C-BE0BABFBE548}" destId="{00EFE269-BDC4-4AF0-9DD2-75523C01BC9B}" srcOrd="2" destOrd="0" parTransId="{D17CE54D-684D-4FE5-AAE3-036C9723D041}" sibTransId="{6CE5A9A0-4BDC-4CEE-B250-1BAA68A485E6}"/>
    <dgm:cxn modelId="{248C2FAD-2D27-4C43-9900-50152328F360}" type="presOf" srcId="{00EFE269-BDC4-4AF0-9DD2-75523C01BC9B}" destId="{E3BC81D6-3BF6-4980-942C-61D011C48679}" srcOrd="0" destOrd="2" presId="urn:microsoft.com/office/officeart/2005/8/layout/hList2"/>
    <dgm:cxn modelId="{D2E2A8ED-7EF4-4126-803F-D01595E19FAB}" type="presOf" srcId="{CB180E59-BB29-4D09-B028-9E13B29C3D8E}" destId="{E3BC81D6-3BF6-4980-942C-61D011C48679}" srcOrd="0" destOrd="5" presId="urn:microsoft.com/office/officeart/2005/8/layout/hList2"/>
    <dgm:cxn modelId="{03B4C52B-20C2-470F-89EF-4C9F87DEE2FD}" type="presOf" srcId="{FAB7BEA6-9C89-4BAF-ACA4-339AAF8ECC95}" destId="{F7FEBE1C-AB2D-484C-98C2-EE1D6EC1D9B1}" srcOrd="0" destOrd="1" presId="urn:microsoft.com/office/officeart/2005/8/layout/hList2"/>
    <dgm:cxn modelId="{64DC20D4-CEB6-46DE-8B45-4259759C1C92}" type="presOf" srcId="{12A1FB7B-C8D5-4353-A10D-EB5BB8DD770F}" destId="{85D8BB15-F51E-4503-B104-13C6FA9A488A}" srcOrd="0" destOrd="5" presId="urn:microsoft.com/office/officeart/2005/8/layout/hList2"/>
    <dgm:cxn modelId="{B1BC11AC-1EF6-4E3B-9188-A480CA3FFFA1}" srcId="{1E6B7467-3C2A-4BB1-95A5-071307BF779C}" destId="{13337CBC-AB65-4F98-935A-1F6B9AE1115D}" srcOrd="1" destOrd="0" parTransId="{048E0C18-1841-4BEB-AC36-9D5CB485E408}" sibTransId="{42436245-446B-4FE1-BD42-F9B3756D4AF2}"/>
    <dgm:cxn modelId="{895B389B-1A63-4698-8F1F-6A7EE4513670}" srcId="{13337CBC-AB65-4F98-935A-1F6B9AE1115D}" destId="{214C8166-8177-4F52-8E8C-62120CB66375}" srcOrd="4" destOrd="0" parTransId="{232A5EF5-AFFA-44DA-A98B-17D859A70A4E}" sibTransId="{BD7BFCEF-BC62-4490-9F3D-2B94869972AB}"/>
    <dgm:cxn modelId="{5B3735A1-5B25-4D7A-A0A1-1C9922377308}" srcId="{13337CBC-AB65-4F98-935A-1F6B9AE1115D}" destId="{08D74630-82DC-4661-8D12-D0277218B1D3}" srcOrd="6" destOrd="0" parTransId="{866A8071-1290-47C6-A77F-B3603AD89BCB}" sibTransId="{2EAC52CC-AA76-4F60-90F5-B27DD2A45BA9}"/>
    <dgm:cxn modelId="{1D9C21A4-7EE5-4F77-92C1-F79B6A20A709}" type="presParOf" srcId="{DB3FC3F0-9B45-4645-9680-032E092474D6}" destId="{ABB4A26E-D696-4032-8397-37DE3ABA2208}" srcOrd="0" destOrd="0" presId="urn:microsoft.com/office/officeart/2005/8/layout/hList2"/>
    <dgm:cxn modelId="{922680E2-7C99-4AF0-AA87-AEDA81834990}" type="presParOf" srcId="{ABB4A26E-D696-4032-8397-37DE3ABA2208}" destId="{51BD41AF-CEA5-476E-8EF3-E39A57B2B237}" srcOrd="0" destOrd="0" presId="urn:microsoft.com/office/officeart/2005/8/layout/hList2"/>
    <dgm:cxn modelId="{D5474E72-01FD-4ECF-8246-1995E81992A0}" type="presParOf" srcId="{ABB4A26E-D696-4032-8397-37DE3ABA2208}" destId="{F7FEBE1C-AB2D-484C-98C2-EE1D6EC1D9B1}" srcOrd="1" destOrd="0" presId="urn:microsoft.com/office/officeart/2005/8/layout/hList2"/>
    <dgm:cxn modelId="{FC9C0A25-70D9-48B8-AC77-5152D6272B44}" type="presParOf" srcId="{ABB4A26E-D696-4032-8397-37DE3ABA2208}" destId="{551AE790-716A-4830-81B8-D65840A86F2A}" srcOrd="2" destOrd="0" presId="urn:microsoft.com/office/officeart/2005/8/layout/hList2"/>
    <dgm:cxn modelId="{B5AE8764-953D-4028-AF95-ACEA28E6EC95}" type="presParOf" srcId="{DB3FC3F0-9B45-4645-9680-032E092474D6}" destId="{3612B7D3-EF5C-47D3-B3C4-937DFC5D7FF1}" srcOrd="1" destOrd="0" presId="urn:microsoft.com/office/officeart/2005/8/layout/hList2"/>
    <dgm:cxn modelId="{41220BD2-B31C-43F6-A804-D93435164065}" type="presParOf" srcId="{DB3FC3F0-9B45-4645-9680-032E092474D6}" destId="{7C894A1A-8D6F-45B3-9903-6224FBFA1320}" srcOrd="2" destOrd="0" presId="urn:microsoft.com/office/officeart/2005/8/layout/hList2"/>
    <dgm:cxn modelId="{61191BF9-EB38-45B7-836C-2CC39CC39AA4}" type="presParOf" srcId="{7C894A1A-8D6F-45B3-9903-6224FBFA1320}" destId="{85159BC2-216E-4AA9-8DC0-ACD827BB41A9}" srcOrd="0" destOrd="0" presId="urn:microsoft.com/office/officeart/2005/8/layout/hList2"/>
    <dgm:cxn modelId="{B870D584-60BF-4DC0-A81E-CE1146A20489}" type="presParOf" srcId="{7C894A1A-8D6F-45B3-9903-6224FBFA1320}" destId="{85D8BB15-F51E-4503-B104-13C6FA9A488A}" srcOrd="1" destOrd="0" presId="urn:microsoft.com/office/officeart/2005/8/layout/hList2"/>
    <dgm:cxn modelId="{9F44565D-A8F9-417D-9A50-DAE2ABFE9531}" type="presParOf" srcId="{7C894A1A-8D6F-45B3-9903-6224FBFA1320}" destId="{A837887F-E540-4B71-99DD-4A292B72F7B6}" srcOrd="2" destOrd="0" presId="urn:microsoft.com/office/officeart/2005/8/layout/hList2"/>
    <dgm:cxn modelId="{5F05926D-D608-4FCD-AD17-F2D3E30B662C}" type="presParOf" srcId="{DB3FC3F0-9B45-4645-9680-032E092474D6}" destId="{8360EDFB-681E-4704-836B-972719653AC5}" srcOrd="3" destOrd="0" presId="urn:microsoft.com/office/officeart/2005/8/layout/hList2"/>
    <dgm:cxn modelId="{A0AAE3FE-3DB3-41D8-865D-3BA3E02A82F0}" type="presParOf" srcId="{DB3FC3F0-9B45-4645-9680-032E092474D6}" destId="{A670D091-A5EA-41E6-B190-39DE2995B93E}" srcOrd="4" destOrd="0" presId="urn:microsoft.com/office/officeart/2005/8/layout/hList2"/>
    <dgm:cxn modelId="{C499E56F-3285-4C37-AE1F-6807DAB22691}" type="presParOf" srcId="{A670D091-A5EA-41E6-B190-39DE2995B93E}" destId="{EB8193DA-E9AC-40C5-A252-DBE2A3CCA748}" srcOrd="0" destOrd="0" presId="urn:microsoft.com/office/officeart/2005/8/layout/hList2"/>
    <dgm:cxn modelId="{C4077204-CCDD-4424-8191-8D279A8538A3}" type="presParOf" srcId="{A670D091-A5EA-41E6-B190-39DE2995B93E}" destId="{E3BC81D6-3BF6-4980-942C-61D011C48679}" srcOrd="1" destOrd="0" presId="urn:microsoft.com/office/officeart/2005/8/layout/hList2"/>
    <dgm:cxn modelId="{30861527-DF81-4EF6-9B13-C63C168E0681}" type="presParOf" srcId="{A670D091-A5EA-41E6-B190-39DE2995B93E}" destId="{8A9476D2-3205-4FE7-AA01-A6A8D10D8B61}"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9740CF-6A53-48E3-B255-EC1853C1AFE4}"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60BE508A-0C9C-473A-9F1B-837DE891333F}">
      <dgm:prSet phldrT="[Text]" custT="1"/>
      <dgm:spPr>
        <a:solidFill>
          <a:srgbClr val="FF0000"/>
        </a:solidFill>
      </dgm:spPr>
      <dgm:t>
        <a:bodyPr/>
        <a:lstStyle/>
        <a:p>
          <a:r>
            <a:rPr lang="en-US" sz="1600" dirty="0" smtClean="0"/>
            <a:t>Day-1</a:t>
          </a:r>
          <a:endParaRPr lang="en-US" sz="1600" dirty="0"/>
        </a:p>
      </dgm:t>
    </dgm:pt>
    <dgm:pt modelId="{4374C64E-6D73-4FBB-8171-A42D54677F53}" type="parTrans" cxnId="{F58AA09B-71D3-4E5D-A67E-D17D6B35036C}">
      <dgm:prSet/>
      <dgm:spPr/>
      <dgm:t>
        <a:bodyPr/>
        <a:lstStyle/>
        <a:p>
          <a:endParaRPr lang="en-US" sz="1000"/>
        </a:p>
      </dgm:t>
    </dgm:pt>
    <dgm:pt modelId="{150AAF8A-BBD2-40A4-9BD7-65EA80CE901F}" type="sibTrans" cxnId="{F58AA09B-71D3-4E5D-A67E-D17D6B35036C}">
      <dgm:prSet/>
      <dgm:spPr/>
      <dgm:t>
        <a:bodyPr/>
        <a:lstStyle/>
        <a:p>
          <a:endParaRPr lang="en-US" sz="1000"/>
        </a:p>
      </dgm:t>
    </dgm:pt>
    <dgm:pt modelId="{79B3DE2F-F9FE-4B52-8ADE-827EB49FD520}">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000" dirty="0" smtClean="0">
              <a:solidFill>
                <a:schemeClr val="bg2">
                  <a:lumMod val="10000"/>
                </a:schemeClr>
              </a:solidFill>
            </a:rPr>
            <a:t>Raise RFC</a:t>
          </a:r>
          <a:endParaRPr lang="en-US" sz="1000" dirty="0">
            <a:solidFill>
              <a:schemeClr val="bg2">
                <a:lumMod val="10000"/>
              </a:schemeClr>
            </a:solidFill>
          </a:endParaRPr>
        </a:p>
      </dgm:t>
    </dgm:pt>
    <dgm:pt modelId="{41681665-A479-40D1-9141-662F7361BBBE}" type="parTrans" cxnId="{6C8313C3-A01A-4322-9C32-9A4B889D050A}">
      <dgm:prSet/>
      <dgm:spPr/>
      <dgm:t>
        <a:bodyPr/>
        <a:lstStyle/>
        <a:p>
          <a:endParaRPr lang="en-US" sz="1000"/>
        </a:p>
      </dgm:t>
    </dgm:pt>
    <dgm:pt modelId="{CF9486D7-83A3-48B7-9485-B74D0CD4F933}" type="sibTrans" cxnId="{6C8313C3-A01A-4322-9C32-9A4B889D050A}">
      <dgm:prSet/>
      <dgm:spPr/>
      <dgm:t>
        <a:bodyPr/>
        <a:lstStyle/>
        <a:p>
          <a:endParaRPr lang="en-US" sz="1000"/>
        </a:p>
      </dgm:t>
    </dgm:pt>
    <dgm:pt modelId="{FC719196-F20B-4787-A8CC-9B63308589C3}">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000" dirty="0" smtClean="0">
              <a:solidFill>
                <a:schemeClr val="bg2">
                  <a:lumMod val="10000"/>
                </a:schemeClr>
              </a:solidFill>
            </a:rPr>
            <a:t>Share release sheet</a:t>
          </a:r>
          <a:endParaRPr lang="en-US" sz="1000" dirty="0">
            <a:solidFill>
              <a:schemeClr val="bg2">
                <a:lumMod val="10000"/>
              </a:schemeClr>
            </a:solidFill>
          </a:endParaRPr>
        </a:p>
      </dgm:t>
    </dgm:pt>
    <dgm:pt modelId="{DB65FE20-237D-4C74-825C-1813CAE72F8D}" type="parTrans" cxnId="{DA47D51A-6F0B-4404-ACBD-58D76490863C}">
      <dgm:prSet/>
      <dgm:spPr/>
      <dgm:t>
        <a:bodyPr/>
        <a:lstStyle/>
        <a:p>
          <a:endParaRPr lang="en-US" sz="1000"/>
        </a:p>
      </dgm:t>
    </dgm:pt>
    <dgm:pt modelId="{C3346ED5-D840-419D-B936-AB9719D02D77}" type="sibTrans" cxnId="{DA47D51A-6F0B-4404-ACBD-58D76490863C}">
      <dgm:prSet/>
      <dgm:spPr/>
      <dgm:t>
        <a:bodyPr/>
        <a:lstStyle/>
        <a:p>
          <a:endParaRPr lang="en-US" sz="1000"/>
        </a:p>
      </dgm:t>
    </dgm:pt>
    <dgm:pt modelId="{6188CE8B-4CCC-4DA4-804C-F01C71E009CF}">
      <dgm:prSet phldrT="[Text]" custT="1"/>
      <dgm:spPr>
        <a:solidFill>
          <a:srgbClr val="FFC000"/>
        </a:solidFill>
      </dgm:spPr>
      <dgm:t>
        <a:bodyPr/>
        <a:lstStyle/>
        <a:p>
          <a:r>
            <a:rPr lang="en-US" sz="1600" dirty="0" smtClean="0"/>
            <a:t>Day-2</a:t>
          </a:r>
          <a:endParaRPr lang="en-US" sz="1600" dirty="0"/>
        </a:p>
      </dgm:t>
    </dgm:pt>
    <dgm:pt modelId="{108E91FB-E2E8-4388-A260-ADA8B86F518C}" type="parTrans" cxnId="{884C9819-938A-46FC-90C2-182F7E74ABD4}">
      <dgm:prSet/>
      <dgm:spPr/>
      <dgm:t>
        <a:bodyPr/>
        <a:lstStyle/>
        <a:p>
          <a:endParaRPr lang="en-US" sz="1000"/>
        </a:p>
      </dgm:t>
    </dgm:pt>
    <dgm:pt modelId="{C4623D1B-CDB1-4390-A5E5-A80F501ADC5C}" type="sibTrans" cxnId="{884C9819-938A-46FC-90C2-182F7E74ABD4}">
      <dgm:prSet/>
      <dgm:spPr/>
      <dgm:t>
        <a:bodyPr/>
        <a:lstStyle/>
        <a:p>
          <a:endParaRPr lang="en-US" sz="1000"/>
        </a:p>
      </dgm:t>
    </dgm:pt>
    <dgm:pt modelId="{5D8E7812-6752-4C28-A5BC-FFFE835D19EE}">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000" dirty="0" smtClean="0">
              <a:solidFill>
                <a:schemeClr val="bg2">
                  <a:lumMod val="10000"/>
                </a:schemeClr>
              </a:solidFill>
            </a:rPr>
            <a:t>Review RFC &amp; Evidences</a:t>
          </a:r>
          <a:endParaRPr lang="en-US" sz="1000" dirty="0">
            <a:solidFill>
              <a:schemeClr val="bg2">
                <a:lumMod val="10000"/>
              </a:schemeClr>
            </a:solidFill>
          </a:endParaRPr>
        </a:p>
      </dgm:t>
    </dgm:pt>
    <dgm:pt modelId="{1027C051-8DFF-4EF0-BBD1-ECA795585A8C}" type="parTrans" cxnId="{EEFF9CF8-D53B-40AB-B5CD-04FC4075256D}">
      <dgm:prSet/>
      <dgm:spPr/>
      <dgm:t>
        <a:bodyPr/>
        <a:lstStyle/>
        <a:p>
          <a:endParaRPr lang="en-US" sz="1000"/>
        </a:p>
      </dgm:t>
    </dgm:pt>
    <dgm:pt modelId="{25E933DB-9BD2-45C9-857D-C42E62860702}" type="sibTrans" cxnId="{EEFF9CF8-D53B-40AB-B5CD-04FC4075256D}">
      <dgm:prSet/>
      <dgm:spPr/>
      <dgm:t>
        <a:bodyPr/>
        <a:lstStyle/>
        <a:p>
          <a:endParaRPr lang="en-US" sz="1000"/>
        </a:p>
      </dgm:t>
    </dgm:pt>
    <dgm:pt modelId="{3F1D24C8-F5C1-471A-9B0A-AE07B2B7BD00}">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000" dirty="0" smtClean="0">
              <a:solidFill>
                <a:schemeClr val="bg2">
                  <a:lumMod val="10000"/>
                </a:schemeClr>
              </a:solidFill>
            </a:rPr>
            <a:t>Trigger for Approval</a:t>
          </a:r>
          <a:endParaRPr lang="en-US" sz="1000" dirty="0">
            <a:solidFill>
              <a:schemeClr val="bg2">
                <a:lumMod val="10000"/>
              </a:schemeClr>
            </a:solidFill>
          </a:endParaRPr>
        </a:p>
      </dgm:t>
    </dgm:pt>
    <dgm:pt modelId="{21299E70-8A25-4CBC-990B-80397BBA6393}" type="parTrans" cxnId="{3D91FA69-B739-4D3A-8034-BCB18432D260}">
      <dgm:prSet/>
      <dgm:spPr/>
      <dgm:t>
        <a:bodyPr/>
        <a:lstStyle/>
        <a:p>
          <a:endParaRPr lang="en-US" sz="1000"/>
        </a:p>
      </dgm:t>
    </dgm:pt>
    <dgm:pt modelId="{B203F9A5-1D34-4E18-A706-EBBB5280D46E}" type="sibTrans" cxnId="{3D91FA69-B739-4D3A-8034-BCB18432D260}">
      <dgm:prSet/>
      <dgm:spPr/>
      <dgm:t>
        <a:bodyPr/>
        <a:lstStyle/>
        <a:p>
          <a:endParaRPr lang="en-US" sz="1000"/>
        </a:p>
      </dgm:t>
    </dgm:pt>
    <dgm:pt modelId="{C6D5A999-7A43-4756-AF87-915F98EF0D52}">
      <dgm:prSet phldrT="[Text]" custT="1"/>
      <dgm:spPr>
        <a:solidFill>
          <a:srgbClr val="CC0099"/>
        </a:solidFill>
      </dgm:spPr>
      <dgm:t>
        <a:bodyPr/>
        <a:lstStyle/>
        <a:p>
          <a:r>
            <a:rPr lang="en-US" sz="1600" dirty="0" smtClean="0"/>
            <a:t>Day-3</a:t>
          </a:r>
          <a:endParaRPr lang="en-US" sz="1600" dirty="0"/>
        </a:p>
      </dgm:t>
    </dgm:pt>
    <dgm:pt modelId="{103FE4B5-8127-4E8C-9EB4-0F45A855F59C}" type="parTrans" cxnId="{CA821819-29E6-448C-B2A3-36174BA55B33}">
      <dgm:prSet/>
      <dgm:spPr/>
      <dgm:t>
        <a:bodyPr/>
        <a:lstStyle/>
        <a:p>
          <a:endParaRPr lang="en-US" sz="1000"/>
        </a:p>
      </dgm:t>
    </dgm:pt>
    <dgm:pt modelId="{011F46EB-187B-40CF-BFCD-742F2556B9FB}" type="sibTrans" cxnId="{CA821819-29E6-448C-B2A3-36174BA55B33}">
      <dgm:prSet/>
      <dgm:spPr/>
      <dgm:t>
        <a:bodyPr/>
        <a:lstStyle/>
        <a:p>
          <a:endParaRPr lang="en-US" sz="1000"/>
        </a:p>
      </dgm:t>
    </dgm:pt>
    <dgm:pt modelId="{5694AABB-D86F-4CEB-8CF5-36CC03FBA6AB}">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000" dirty="0" smtClean="0">
              <a:solidFill>
                <a:schemeClr val="bg2">
                  <a:lumMod val="10000"/>
                </a:schemeClr>
              </a:solidFill>
            </a:rPr>
            <a:t>Review &amp; Approve RFC</a:t>
          </a:r>
          <a:endParaRPr lang="en-US" sz="1000" dirty="0">
            <a:solidFill>
              <a:schemeClr val="bg2">
                <a:lumMod val="10000"/>
              </a:schemeClr>
            </a:solidFill>
          </a:endParaRPr>
        </a:p>
      </dgm:t>
    </dgm:pt>
    <dgm:pt modelId="{C08C1D1E-0177-4F17-B9A8-7C714BEDF603}" type="parTrans" cxnId="{41AEFBDD-460E-47C2-AB7E-3003BC2593E2}">
      <dgm:prSet/>
      <dgm:spPr/>
      <dgm:t>
        <a:bodyPr/>
        <a:lstStyle/>
        <a:p>
          <a:endParaRPr lang="en-US" sz="1000"/>
        </a:p>
      </dgm:t>
    </dgm:pt>
    <dgm:pt modelId="{7122C058-78F7-4C7A-900F-ECF812300669}" type="sibTrans" cxnId="{41AEFBDD-460E-47C2-AB7E-3003BC2593E2}">
      <dgm:prSet/>
      <dgm:spPr/>
      <dgm:t>
        <a:bodyPr/>
        <a:lstStyle/>
        <a:p>
          <a:endParaRPr lang="en-US" sz="1000"/>
        </a:p>
      </dgm:t>
    </dgm:pt>
    <dgm:pt modelId="{3D599100-BA79-45B5-B55E-81B5053CF0CD}">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000" dirty="0" smtClean="0">
              <a:solidFill>
                <a:schemeClr val="bg2">
                  <a:lumMod val="10000"/>
                </a:schemeClr>
              </a:solidFill>
            </a:rPr>
            <a:t>Communication</a:t>
          </a:r>
          <a:endParaRPr lang="en-US" sz="1000" dirty="0">
            <a:solidFill>
              <a:schemeClr val="bg2">
                <a:lumMod val="10000"/>
              </a:schemeClr>
            </a:solidFill>
          </a:endParaRPr>
        </a:p>
      </dgm:t>
    </dgm:pt>
    <dgm:pt modelId="{D230FC91-DE70-4D0B-87D8-CBB839CC1AB7}" type="parTrans" cxnId="{2BA4BE08-E40F-48FC-A3A7-435D4FC643AA}">
      <dgm:prSet/>
      <dgm:spPr/>
      <dgm:t>
        <a:bodyPr/>
        <a:lstStyle/>
        <a:p>
          <a:endParaRPr lang="en-US" sz="1000"/>
        </a:p>
      </dgm:t>
    </dgm:pt>
    <dgm:pt modelId="{8DD2D2AA-8C36-4BC9-8979-3661E1D0C877}" type="sibTrans" cxnId="{2BA4BE08-E40F-48FC-A3A7-435D4FC643AA}">
      <dgm:prSet/>
      <dgm:spPr/>
      <dgm:t>
        <a:bodyPr/>
        <a:lstStyle/>
        <a:p>
          <a:endParaRPr lang="en-US" sz="1000"/>
        </a:p>
      </dgm:t>
    </dgm:pt>
    <dgm:pt modelId="{15A0CEB0-55E1-495B-9A51-F04C1AE33531}">
      <dgm:prSet phldrT="[Text]" custT="1"/>
      <dgm:spPr>
        <a:solidFill>
          <a:srgbClr val="5BCD33"/>
        </a:solidFill>
      </dgm:spPr>
      <dgm:t>
        <a:bodyPr/>
        <a:lstStyle/>
        <a:p>
          <a:r>
            <a:rPr lang="en-US" sz="1600" dirty="0" smtClean="0"/>
            <a:t>Day-4</a:t>
          </a:r>
          <a:endParaRPr lang="en-US" sz="1600" dirty="0"/>
        </a:p>
      </dgm:t>
    </dgm:pt>
    <dgm:pt modelId="{95B7ED02-CB05-498F-882A-3827CE68F420}" type="parTrans" cxnId="{CC4C366C-52CD-45E0-82CE-C78F9A83E259}">
      <dgm:prSet/>
      <dgm:spPr/>
      <dgm:t>
        <a:bodyPr/>
        <a:lstStyle/>
        <a:p>
          <a:endParaRPr lang="en-US"/>
        </a:p>
      </dgm:t>
    </dgm:pt>
    <dgm:pt modelId="{56B7D7CF-F58B-4B22-940A-171D6379F6DF}" type="sibTrans" cxnId="{CC4C366C-52CD-45E0-82CE-C78F9A83E259}">
      <dgm:prSet/>
      <dgm:spPr/>
      <dgm:t>
        <a:bodyPr/>
        <a:lstStyle/>
        <a:p>
          <a:endParaRPr lang="en-US"/>
        </a:p>
      </dgm:t>
    </dgm:pt>
    <dgm:pt modelId="{8B53DBB8-7CEF-4874-9C0F-8412C0B787E1}">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solidFill>
                <a:schemeClr val="bg2">
                  <a:lumMod val="10000"/>
                </a:schemeClr>
              </a:solidFill>
            </a:rPr>
            <a:t>Gentle reminder </a:t>
          </a:r>
          <a:endParaRPr lang="en-US" dirty="0">
            <a:solidFill>
              <a:schemeClr val="bg2">
                <a:lumMod val="10000"/>
              </a:schemeClr>
            </a:solidFill>
          </a:endParaRPr>
        </a:p>
      </dgm:t>
    </dgm:pt>
    <dgm:pt modelId="{A1EA5887-4FAE-4E52-86EA-4A216592425E}" type="parTrans" cxnId="{0B8E6373-620F-4DC2-B14A-344D849ECE4D}">
      <dgm:prSet/>
      <dgm:spPr/>
      <dgm:t>
        <a:bodyPr/>
        <a:lstStyle/>
        <a:p>
          <a:endParaRPr lang="en-US"/>
        </a:p>
      </dgm:t>
    </dgm:pt>
    <dgm:pt modelId="{031E5AB1-BFE5-4689-A211-1C9D5ACE14DF}" type="sibTrans" cxnId="{0B8E6373-620F-4DC2-B14A-344D849ECE4D}">
      <dgm:prSet/>
      <dgm:spPr/>
      <dgm:t>
        <a:bodyPr/>
        <a:lstStyle/>
        <a:p>
          <a:endParaRPr lang="en-US"/>
        </a:p>
      </dgm:t>
    </dgm:pt>
    <dgm:pt modelId="{37FBB059-968C-41AD-A189-DC3A151948A7}">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solidFill>
                <a:schemeClr val="bg2">
                  <a:lumMod val="10000"/>
                </a:schemeClr>
              </a:solidFill>
            </a:rPr>
            <a:t>Deployment</a:t>
          </a:r>
          <a:endParaRPr lang="en-US" dirty="0">
            <a:solidFill>
              <a:schemeClr val="bg2">
                <a:lumMod val="10000"/>
              </a:schemeClr>
            </a:solidFill>
          </a:endParaRPr>
        </a:p>
      </dgm:t>
    </dgm:pt>
    <dgm:pt modelId="{733BF102-7A27-404E-B4EB-6FBF36F7E34A}" type="sibTrans" cxnId="{46D47682-5530-41FE-B20B-BAB304C00639}">
      <dgm:prSet/>
      <dgm:spPr/>
      <dgm:t>
        <a:bodyPr/>
        <a:lstStyle/>
        <a:p>
          <a:endParaRPr lang="en-US"/>
        </a:p>
      </dgm:t>
    </dgm:pt>
    <dgm:pt modelId="{85FF0B0C-EEE1-48B2-96A9-CF83CFA4506F}" type="parTrans" cxnId="{46D47682-5530-41FE-B20B-BAB304C00639}">
      <dgm:prSet/>
      <dgm:spPr/>
      <dgm:t>
        <a:bodyPr/>
        <a:lstStyle/>
        <a:p>
          <a:endParaRPr lang="en-US"/>
        </a:p>
      </dgm:t>
    </dgm:pt>
    <dgm:pt modelId="{08C90CFE-5BBF-49C2-9F2A-00A95E220ED8}" type="pres">
      <dgm:prSet presAssocID="{B89740CF-6A53-48E3-B255-EC1853C1AFE4}" presName="theList" presStyleCnt="0">
        <dgm:presLayoutVars>
          <dgm:dir/>
          <dgm:animLvl val="lvl"/>
          <dgm:resizeHandles val="exact"/>
        </dgm:presLayoutVars>
      </dgm:prSet>
      <dgm:spPr/>
      <dgm:t>
        <a:bodyPr/>
        <a:lstStyle/>
        <a:p>
          <a:endParaRPr lang="en-US"/>
        </a:p>
      </dgm:t>
    </dgm:pt>
    <dgm:pt modelId="{88C9E33C-B63B-4C32-838F-7FA085F3A5CC}" type="pres">
      <dgm:prSet presAssocID="{60BE508A-0C9C-473A-9F1B-837DE891333F}" presName="compNode" presStyleCnt="0"/>
      <dgm:spPr/>
    </dgm:pt>
    <dgm:pt modelId="{2D948707-92E9-42EF-823F-49C5BF655A3C}" type="pres">
      <dgm:prSet presAssocID="{60BE508A-0C9C-473A-9F1B-837DE891333F}" presName="noGeometry" presStyleCnt="0"/>
      <dgm:spPr/>
    </dgm:pt>
    <dgm:pt modelId="{2475078D-EFA7-4EBF-957C-FCAC4C81CA08}" type="pres">
      <dgm:prSet presAssocID="{60BE508A-0C9C-473A-9F1B-837DE891333F}" presName="childTextVisible" presStyleLbl="bgAccFollowNode1" presStyleIdx="0" presStyleCnt="4">
        <dgm:presLayoutVars>
          <dgm:bulletEnabled val="1"/>
        </dgm:presLayoutVars>
      </dgm:prSet>
      <dgm:spPr/>
      <dgm:t>
        <a:bodyPr/>
        <a:lstStyle/>
        <a:p>
          <a:endParaRPr lang="en-US"/>
        </a:p>
      </dgm:t>
    </dgm:pt>
    <dgm:pt modelId="{F8498B4A-641A-4F80-9F37-3307E599EBF8}" type="pres">
      <dgm:prSet presAssocID="{60BE508A-0C9C-473A-9F1B-837DE891333F}" presName="childTextHidden" presStyleLbl="bgAccFollowNode1" presStyleIdx="0" presStyleCnt="4"/>
      <dgm:spPr/>
      <dgm:t>
        <a:bodyPr/>
        <a:lstStyle/>
        <a:p>
          <a:endParaRPr lang="en-US"/>
        </a:p>
      </dgm:t>
    </dgm:pt>
    <dgm:pt modelId="{1DF27511-6CAB-4E88-93F0-229DEA8BD48D}" type="pres">
      <dgm:prSet presAssocID="{60BE508A-0C9C-473A-9F1B-837DE891333F}" presName="parentText" presStyleLbl="node1" presStyleIdx="0" presStyleCnt="4">
        <dgm:presLayoutVars>
          <dgm:chMax val="1"/>
          <dgm:bulletEnabled val="1"/>
        </dgm:presLayoutVars>
      </dgm:prSet>
      <dgm:spPr/>
      <dgm:t>
        <a:bodyPr/>
        <a:lstStyle/>
        <a:p>
          <a:endParaRPr lang="en-US"/>
        </a:p>
      </dgm:t>
    </dgm:pt>
    <dgm:pt modelId="{C6E3D4A8-006A-49C0-B7AE-98D0D2C223FF}" type="pres">
      <dgm:prSet presAssocID="{60BE508A-0C9C-473A-9F1B-837DE891333F}" presName="aSpace" presStyleCnt="0"/>
      <dgm:spPr/>
    </dgm:pt>
    <dgm:pt modelId="{E642E211-651C-4CE3-898D-81CA36011501}" type="pres">
      <dgm:prSet presAssocID="{6188CE8B-4CCC-4DA4-804C-F01C71E009CF}" presName="compNode" presStyleCnt="0"/>
      <dgm:spPr/>
    </dgm:pt>
    <dgm:pt modelId="{5F6A85F7-F9B3-46CB-AA00-E521EDA4732A}" type="pres">
      <dgm:prSet presAssocID="{6188CE8B-4CCC-4DA4-804C-F01C71E009CF}" presName="noGeometry" presStyleCnt="0"/>
      <dgm:spPr/>
    </dgm:pt>
    <dgm:pt modelId="{0F1BE147-0038-4BE7-80CF-BC1FCCB91F87}" type="pres">
      <dgm:prSet presAssocID="{6188CE8B-4CCC-4DA4-804C-F01C71E009CF}" presName="childTextVisible" presStyleLbl="bgAccFollowNode1" presStyleIdx="1" presStyleCnt="4">
        <dgm:presLayoutVars>
          <dgm:bulletEnabled val="1"/>
        </dgm:presLayoutVars>
      </dgm:prSet>
      <dgm:spPr/>
      <dgm:t>
        <a:bodyPr/>
        <a:lstStyle/>
        <a:p>
          <a:endParaRPr lang="en-US"/>
        </a:p>
      </dgm:t>
    </dgm:pt>
    <dgm:pt modelId="{41DEA3E2-8C4A-4702-9896-62CD47893DCD}" type="pres">
      <dgm:prSet presAssocID="{6188CE8B-4CCC-4DA4-804C-F01C71E009CF}" presName="childTextHidden" presStyleLbl="bgAccFollowNode1" presStyleIdx="1" presStyleCnt="4"/>
      <dgm:spPr/>
      <dgm:t>
        <a:bodyPr/>
        <a:lstStyle/>
        <a:p>
          <a:endParaRPr lang="en-US"/>
        </a:p>
      </dgm:t>
    </dgm:pt>
    <dgm:pt modelId="{D0A11BEA-A95F-4DA7-A94B-4E4C1AA22C58}" type="pres">
      <dgm:prSet presAssocID="{6188CE8B-4CCC-4DA4-804C-F01C71E009CF}" presName="parentText" presStyleLbl="node1" presStyleIdx="1" presStyleCnt="4">
        <dgm:presLayoutVars>
          <dgm:chMax val="1"/>
          <dgm:bulletEnabled val="1"/>
        </dgm:presLayoutVars>
      </dgm:prSet>
      <dgm:spPr/>
      <dgm:t>
        <a:bodyPr/>
        <a:lstStyle/>
        <a:p>
          <a:endParaRPr lang="en-US"/>
        </a:p>
      </dgm:t>
    </dgm:pt>
    <dgm:pt modelId="{1DFDCDE8-7C58-4F50-B64E-D72563599220}" type="pres">
      <dgm:prSet presAssocID="{6188CE8B-4CCC-4DA4-804C-F01C71E009CF}" presName="aSpace" presStyleCnt="0"/>
      <dgm:spPr/>
    </dgm:pt>
    <dgm:pt modelId="{59AB2928-0A7F-4B7F-97E6-89C0F59417E1}" type="pres">
      <dgm:prSet presAssocID="{C6D5A999-7A43-4756-AF87-915F98EF0D52}" presName="compNode" presStyleCnt="0"/>
      <dgm:spPr/>
    </dgm:pt>
    <dgm:pt modelId="{A89AFD39-3202-475F-AFEA-EFF86054E527}" type="pres">
      <dgm:prSet presAssocID="{C6D5A999-7A43-4756-AF87-915F98EF0D52}" presName="noGeometry" presStyleCnt="0"/>
      <dgm:spPr/>
    </dgm:pt>
    <dgm:pt modelId="{9BEDB57E-2602-4501-B701-5482F2039E38}" type="pres">
      <dgm:prSet presAssocID="{C6D5A999-7A43-4756-AF87-915F98EF0D52}" presName="childTextVisible" presStyleLbl="bgAccFollowNode1" presStyleIdx="2" presStyleCnt="4">
        <dgm:presLayoutVars>
          <dgm:bulletEnabled val="1"/>
        </dgm:presLayoutVars>
      </dgm:prSet>
      <dgm:spPr/>
      <dgm:t>
        <a:bodyPr/>
        <a:lstStyle/>
        <a:p>
          <a:endParaRPr lang="en-US"/>
        </a:p>
      </dgm:t>
    </dgm:pt>
    <dgm:pt modelId="{DDA199A2-7EA9-434F-9389-5A5EE208F3A2}" type="pres">
      <dgm:prSet presAssocID="{C6D5A999-7A43-4756-AF87-915F98EF0D52}" presName="childTextHidden" presStyleLbl="bgAccFollowNode1" presStyleIdx="2" presStyleCnt="4"/>
      <dgm:spPr/>
      <dgm:t>
        <a:bodyPr/>
        <a:lstStyle/>
        <a:p>
          <a:endParaRPr lang="en-US"/>
        </a:p>
      </dgm:t>
    </dgm:pt>
    <dgm:pt modelId="{B0D44112-07D5-44C7-803A-FED830DCEF11}" type="pres">
      <dgm:prSet presAssocID="{C6D5A999-7A43-4756-AF87-915F98EF0D52}" presName="parentText" presStyleLbl="node1" presStyleIdx="2" presStyleCnt="4">
        <dgm:presLayoutVars>
          <dgm:chMax val="1"/>
          <dgm:bulletEnabled val="1"/>
        </dgm:presLayoutVars>
      </dgm:prSet>
      <dgm:spPr/>
      <dgm:t>
        <a:bodyPr/>
        <a:lstStyle/>
        <a:p>
          <a:endParaRPr lang="en-US"/>
        </a:p>
      </dgm:t>
    </dgm:pt>
    <dgm:pt modelId="{022E362A-C60B-418C-88D2-90DE4AB374A4}" type="pres">
      <dgm:prSet presAssocID="{C6D5A999-7A43-4756-AF87-915F98EF0D52}" presName="aSpace" presStyleCnt="0"/>
      <dgm:spPr/>
    </dgm:pt>
    <dgm:pt modelId="{D21C93C8-7FD7-4896-A8B0-BF5893D51F3B}" type="pres">
      <dgm:prSet presAssocID="{15A0CEB0-55E1-495B-9A51-F04C1AE33531}" presName="compNode" presStyleCnt="0"/>
      <dgm:spPr/>
    </dgm:pt>
    <dgm:pt modelId="{65118E4C-0614-42D2-8DE7-6795B6885B78}" type="pres">
      <dgm:prSet presAssocID="{15A0CEB0-55E1-495B-9A51-F04C1AE33531}" presName="noGeometry" presStyleCnt="0"/>
      <dgm:spPr/>
    </dgm:pt>
    <dgm:pt modelId="{E0097872-AD65-4FCB-BD8B-F35616A88CB2}" type="pres">
      <dgm:prSet presAssocID="{15A0CEB0-55E1-495B-9A51-F04C1AE33531}" presName="childTextVisible" presStyleLbl="bgAccFollowNode1" presStyleIdx="3" presStyleCnt="4">
        <dgm:presLayoutVars>
          <dgm:bulletEnabled val="1"/>
        </dgm:presLayoutVars>
      </dgm:prSet>
      <dgm:spPr/>
      <dgm:t>
        <a:bodyPr/>
        <a:lstStyle/>
        <a:p>
          <a:endParaRPr lang="en-US"/>
        </a:p>
      </dgm:t>
    </dgm:pt>
    <dgm:pt modelId="{F5FDEEC1-8669-4076-9EE9-C0F0E4B1BF10}" type="pres">
      <dgm:prSet presAssocID="{15A0CEB0-55E1-495B-9A51-F04C1AE33531}" presName="childTextHidden" presStyleLbl="bgAccFollowNode1" presStyleIdx="3" presStyleCnt="4"/>
      <dgm:spPr/>
      <dgm:t>
        <a:bodyPr/>
        <a:lstStyle/>
        <a:p>
          <a:endParaRPr lang="en-US"/>
        </a:p>
      </dgm:t>
    </dgm:pt>
    <dgm:pt modelId="{1EEE4BA4-2051-4615-8308-E0E7B955E378}" type="pres">
      <dgm:prSet presAssocID="{15A0CEB0-55E1-495B-9A51-F04C1AE33531}" presName="parentText" presStyleLbl="node1" presStyleIdx="3" presStyleCnt="4">
        <dgm:presLayoutVars>
          <dgm:chMax val="1"/>
          <dgm:bulletEnabled val="1"/>
        </dgm:presLayoutVars>
      </dgm:prSet>
      <dgm:spPr/>
      <dgm:t>
        <a:bodyPr/>
        <a:lstStyle/>
        <a:p>
          <a:endParaRPr lang="en-US"/>
        </a:p>
      </dgm:t>
    </dgm:pt>
  </dgm:ptLst>
  <dgm:cxnLst>
    <dgm:cxn modelId="{81C9E51F-465F-4385-8C9B-C7944EA67B18}" type="presOf" srcId="{FC719196-F20B-4787-A8CC-9B63308589C3}" destId="{2475078D-EFA7-4EBF-957C-FCAC4C81CA08}" srcOrd="0" destOrd="1" presId="urn:microsoft.com/office/officeart/2005/8/layout/hProcess6"/>
    <dgm:cxn modelId="{6C8313C3-A01A-4322-9C32-9A4B889D050A}" srcId="{60BE508A-0C9C-473A-9F1B-837DE891333F}" destId="{79B3DE2F-F9FE-4B52-8ADE-827EB49FD520}" srcOrd="0" destOrd="0" parTransId="{41681665-A479-40D1-9141-662F7361BBBE}" sibTransId="{CF9486D7-83A3-48B7-9485-B74D0CD4F933}"/>
    <dgm:cxn modelId="{98915484-EE54-4622-9F34-0FF96C29BEC8}" type="presOf" srcId="{3F1D24C8-F5C1-471A-9B0A-AE07B2B7BD00}" destId="{0F1BE147-0038-4BE7-80CF-BC1FCCB91F87}" srcOrd="0" destOrd="1" presId="urn:microsoft.com/office/officeart/2005/8/layout/hProcess6"/>
    <dgm:cxn modelId="{F58AA09B-71D3-4E5D-A67E-D17D6B35036C}" srcId="{B89740CF-6A53-48E3-B255-EC1853C1AFE4}" destId="{60BE508A-0C9C-473A-9F1B-837DE891333F}" srcOrd="0" destOrd="0" parTransId="{4374C64E-6D73-4FBB-8171-A42D54677F53}" sibTransId="{150AAF8A-BBD2-40A4-9BD7-65EA80CE901F}"/>
    <dgm:cxn modelId="{CC4C366C-52CD-45E0-82CE-C78F9A83E259}" srcId="{B89740CF-6A53-48E3-B255-EC1853C1AFE4}" destId="{15A0CEB0-55E1-495B-9A51-F04C1AE33531}" srcOrd="3" destOrd="0" parTransId="{95B7ED02-CB05-498F-882A-3827CE68F420}" sibTransId="{56B7D7CF-F58B-4B22-940A-171D6379F6DF}"/>
    <dgm:cxn modelId="{54F7FCB1-6D96-4815-AC7F-0F09ADD5FF98}" type="presOf" srcId="{79B3DE2F-F9FE-4B52-8ADE-827EB49FD520}" destId="{F8498B4A-641A-4F80-9F37-3307E599EBF8}" srcOrd="1" destOrd="0" presId="urn:microsoft.com/office/officeart/2005/8/layout/hProcess6"/>
    <dgm:cxn modelId="{EEFF9CF8-D53B-40AB-B5CD-04FC4075256D}" srcId="{6188CE8B-4CCC-4DA4-804C-F01C71E009CF}" destId="{5D8E7812-6752-4C28-A5BC-FFFE835D19EE}" srcOrd="0" destOrd="0" parTransId="{1027C051-8DFF-4EF0-BBD1-ECA795585A8C}" sibTransId="{25E933DB-9BD2-45C9-857D-C42E62860702}"/>
    <dgm:cxn modelId="{2BA4BE08-E40F-48FC-A3A7-435D4FC643AA}" srcId="{C6D5A999-7A43-4756-AF87-915F98EF0D52}" destId="{3D599100-BA79-45B5-B55E-81B5053CF0CD}" srcOrd="1" destOrd="0" parTransId="{D230FC91-DE70-4D0B-87D8-CBB839CC1AB7}" sibTransId="{8DD2D2AA-8C36-4BC9-8979-3661E1D0C877}"/>
    <dgm:cxn modelId="{CA9E14F4-4EC2-49F0-A194-D3FF3283CC63}" type="presOf" srcId="{3F1D24C8-F5C1-471A-9B0A-AE07B2B7BD00}" destId="{41DEA3E2-8C4A-4702-9896-62CD47893DCD}" srcOrd="1" destOrd="1" presId="urn:microsoft.com/office/officeart/2005/8/layout/hProcess6"/>
    <dgm:cxn modelId="{97657D43-6C0F-498C-92B5-8C69FCC6E66F}" type="presOf" srcId="{5694AABB-D86F-4CEB-8CF5-36CC03FBA6AB}" destId="{DDA199A2-7EA9-434F-9389-5A5EE208F3A2}" srcOrd="1" destOrd="0" presId="urn:microsoft.com/office/officeart/2005/8/layout/hProcess6"/>
    <dgm:cxn modelId="{47D0BA88-BEF5-4F5F-856F-F56D9FA82433}" type="presOf" srcId="{79B3DE2F-F9FE-4B52-8ADE-827EB49FD520}" destId="{2475078D-EFA7-4EBF-957C-FCAC4C81CA08}" srcOrd="0" destOrd="0" presId="urn:microsoft.com/office/officeart/2005/8/layout/hProcess6"/>
    <dgm:cxn modelId="{B9C82C97-6BF3-4BB3-98E6-60504B94ABCD}" type="presOf" srcId="{3D599100-BA79-45B5-B55E-81B5053CF0CD}" destId="{DDA199A2-7EA9-434F-9389-5A5EE208F3A2}" srcOrd="1" destOrd="1" presId="urn:microsoft.com/office/officeart/2005/8/layout/hProcess6"/>
    <dgm:cxn modelId="{B940B08C-F2CD-4921-9DFC-05B28BBF68ED}" type="presOf" srcId="{8B53DBB8-7CEF-4874-9C0F-8412C0B787E1}" destId="{F5FDEEC1-8669-4076-9EE9-C0F0E4B1BF10}" srcOrd="1" destOrd="0" presId="urn:microsoft.com/office/officeart/2005/8/layout/hProcess6"/>
    <dgm:cxn modelId="{CA821819-29E6-448C-B2A3-36174BA55B33}" srcId="{B89740CF-6A53-48E3-B255-EC1853C1AFE4}" destId="{C6D5A999-7A43-4756-AF87-915F98EF0D52}" srcOrd="2" destOrd="0" parTransId="{103FE4B5-8127-4E8C-9EB4-0F45A855F59C}" sibTransId="{011F46EB-187B-40CF-BFCD-742F2556B9FB}"/>
    <dgm:cxn modelId="{5FFCCD46-679B-49A3-BA24-405D20B01CB7}" type="presOf" srcId="{C6D5A999-7A43-4756-AF87-915F98EF0D52}" destId="{B0D44112-07D5-44C7-803A-FED830DCEF11}" srcOrd="0" destOrd="0" presId="urn:microsoft.com/office/officeart/2005/8/layout/hProcess6"/>
    <dgm:cxn modelId="{38A4BCCC-30C5-4D6C-87BD-4ABCA9DF9C5B}" type="presOf" srcId="{15A0CEB0-55E1-495B-9A51-F04C1AE33531}" destId="{1EEE4BA4-2051-4615-8308-E0E7B955E378}" srcOrd="0" destOrd="0" presId="urn:microsoft.com/office/officeart/2005/8/layout/hProcess6"/>
    <dgm:cxn modelId="{46D47682-5530-41FE-B20B-BAB304C00639}" srcId="{15A0CEB0-55E1-495B-9A51-F04C1AE33531}" destId="{37FBB059-968C-41AD-A189-DC3A151948A7}" srcOrd="1" destOrd="0" parTransId="{85FF0B0C-EEE1-48B2-96A9-CF83CFA4506F}" sibTransId="{733BF102-7A27-404E-B4EB-6FBF36F7E34A}"/>
    <dgm:cxn modelId="{DA47D51A-6F0B-4404-ACBD-58D76490863C}" srcId="{60BE508A-0C9C-473A-9F1B-837DE891333F}" destId="{FC719196-F20B-4787-A8CC-9B63308589C3}" srcOrd="1" destOrd="0" parTransId="{DB65FE20-237D-4C74-825C-1813CAE72F8D}" sibTransId="{C3346ED5-D840-419D-B936-AB9719D02D77}"/>
    <dgm:cxn modelId="{2A839AA8-FA2B-4530-8738-1C389DBE3E94}" type="presOf" srcId="{60BE508A-0C9C-473A-9F1B-837DE891333F}" destId="{1DF27511-6CAB-4E88-93F0-229DEA8BD48D}" srcOrd="0" destOrd="0" presId="urn:microsoft.com/office/officeart/2005/8/layout/hProcess6"/>
    <dgm:cxn modelId="{738E4CFE-E6E9-438B-9FEF-46B278FA4C39}" type="presOf" srcId="{B89740CF-6A53-48E3-B255-EC1853C1AFE4}" destId="{08C90CFE-5BBF-49C2-9F2A-00A95E220ED8}" srcOrd="0" destOrd="0" presId="urn:microsoft.com/office/officeart/2005/8/layout/hProcess6"/>
    <dgm:cxn modelId="{12D611B2-9ED1-4A2A-BAFF-2A1754B24693}" type="presOf" srcId="{6188CE8B-4CCC-4DA4-804C-F01C71E009CF}" destId="{D0A11BEA-A95F-4DA7-A94B-4E4C1AA22C58}" srcOrd="0" destOrd="0" presId="urn:microsoft.com/office/officeart/2005/8/layout/hProcess6"/>
    <dgm:cxn modelId="{0B8E6373-620F-4DC2-B14A-344D849ECE4D}" srcId="{15A0CEB0-55E1-495B-9A51-F04C1AE33531}" destId="{8B53DBB8-7CEF-4874-9C0F-8412C0B787E1}" srcOrd="0" destOrd="0" parTransId="{A1EA5887-4FAE-4E52-86EA-4A216592425E}" sibTransId="{031E5AB1-BFE5-4689-A211-1C9D5ACE14DF}"/>
    <dgm:cxn modelId="{41AEFBDD-460E-47C2-AB7E-3003BC2593E2}" srcId="{C6D5A999-7A43-4756-AF87-915F98EF0D52}" destId="{5694AABB-D86F-4CEB-8CF5-36CC03FBA6AB}" srcOrd="0" destOrd="0" parTransId="{C08C1D1E-0177-4F17-B9A8-7C714BEDF603}" sibTransId="{7122C058-78F7-4C7A-900F-ECF812300669}"/>
    <dgm:cxn modelId="{730B24AA-3771-47D9-9080-9FB90557D6CB}" type="presOf" srcId="{5D8E7812-6752-4C28-A5BC-FFFE835D19EE}" destId="{0F1BE147-0038-4BE7-80CF-BC1FCCB91F87}" srcOrd="0" destOrd="0" presId="urn:microsoft.com/office/officeart/2005/8/layout/hProcess6"/>
    <dgm:cxn modelId="{B041C9F1-418B-4954-9520-128F37E99DF8}" type="presOf" srcId="{5D8E7812-6752-4C28-A5BC-FFFE835D19EE}" destId="{41DEA3E2-8C4A-4702-9896-62CD47893DCD}" srcOrd="1" destOrd="0" presId="urn:microsoft.com/office/officeart/2005/8/layout/hProcess6"/>
    <dgm:cxn modelId="{52230EC1-37B5-46C8-B266-1EC4A8D61819}" type="presOf" srcId="{5694AABB-D86F-4CEB-8CF5-36CC03FBA6AB}" destId="{9BEDB57E-2602-4501-B701-5482F2039E38}" srcOrd="0" destOrd="0" presId="urn:microsoft.com/office/officeart/2005/8/layout/hProcess6"/>
    <dgm:cxn modelId="{6D1E2F88-C993-43D2-80DC-CAA5FEEB4F5A}" type="presOf" srcId="{8B53DBB8-7CEF-4874-9C0F-8412C0B787E1}" destId="{E0097872-AD65-4FCB-BD8B-F35616A88CB2}" srcOrd="0" destOrd="0" presId="urn:microsoft.com/office/officeart/2005/8/layout/hProcess6"/>
    <dgm:cxn modelId="{EF48D79D-2C52-4F7D-A660-4744ADF649CA}" type="presOf" srcId="{37FBB059-968C-41AD-A189-DC3A151948A7}" destId="{E0097872-AD65-4FCB-BD8B-F35616A88CB2}" srcOrd="0" destOrd="1" presId="urn:microsoft.com/office/officeart/2005/8/layout/hProcess6"/>
    <dgm:cxn modelId="{884C9819-938A-46FC-90C2-182F7E74ABD4}" srcId="{B89740CF-6A53-48E3-B255-EC1853C1AFE4}" destId="{6188CE8B-4CCC-4DA4-804C-F01C71E009CF}" srcOrd="1" destOrd="0" parTransId="{108E91FB-E2E8-4388-A260-ADA8B86F518C}" sibTransId="{C4623D1B-CDB1-4390-A5E5-A80F501ADC5C}"/>
    <dgm:cxn modelId="{56E2B6C1-BC0A-4F88-A287-A4C94C08737D}" type="presOf" srcId="{FC719196-F20B-4787-A8CC-9B63308589C3}" destId="{F8498B4A-641A-4F80-9F37-3307E599EBF8}" srcOrd="1" destOrd="1" presId="urn:microsoft.com/office/officeart/2005/8/layout/hProcess6"/>
    <dgm:cxn modelId="{3D91FA69-B739-4D3A-8034-BCB18432D260}" srcId="{6188CE8B-4CCC-4DA4-804C-F01C71E009CF}" destId="{3F1D24C8-F5C1-471A-9B0A-AE07B2B7BD00}" srcOrd="1" destOrd="0" parTransId="{21299E70-8A25-4CBC-990B-80397BBA6393}" sibTransId="{B203F9A5-1D34-4E18-A706-EBBB5280D46E}"/>
    <dgm:cxn modelId="{22736814-E686-4638-B0AA-C134E7F052A0}" type="presOf" srcId="{37FBB059-968C-41AD-A189-DC3A151948A7}" destId="{F5FDEEC1-8669-4076-9EE9-C0F0E4B1BF10}" srcOrd="1" destOrd="1" presId="urn:microsoft.com/office/officeart/2005/8/layout/hProcess6"/>
    <dgm:cxn modelId="{71690B24-53CF-4643-A129-59C15323826C}" type="presOf" srcId="{3D599100-BA79-45B5-B55E-81B5053CF0CD}" destId="{9BEDB57E-2602-4501-B701-5482F2039E38}" srcOrd="0" destOrd="1" presId="urn:microsoft.com/office/officeart/2005/8/layout/hProcess6"/>
    <dgm:cxn modelId="{6ACB2967-9161-40C1-BF95-655EF7F33EE6}" type="presParOf" srcId="{08C90CFE-5BBF-49C2-9F2A-00A95E220ED8}" destId="{88C9E33C-B63B-4C32-838F-7FA085F3A5CC}" srcOrd="0" destOrd="0" presId="urn:microsoft.com/office/officeart/2005/8/layout/hProcess6"/>
    <dgm:cxn modelId="{68B03F4E-B564-4EFF-A9C6-882D6E91219E}" type="presParOf" srcId="{88C9E33C-B63B-4C32-838F-7FA085F3A5CC}" destId="{2D948707-92E9-42EF-823F-49C5BF655A3C}" srcOrd="0" destOrd="0" presId="urn:microsoft.com/office/officeart/2005/8/layout/hProcess6"/>
    <dgm:cxn modelId="{FCD2FB21-96B1-435C-84E9-0A1EE34FAC08}" type="presParOf" srcId="{88C9E33C-B63B-4C32-838F-7FA085F3A5CC}" destId="{2475078D-EFA7-4EBF-957C-FCAC4C81CA08}" srcOrd="1" destOrd="0" presId="urn:microsoft.com/office/officeart/2005/8/layout/hProcess6"/>
    <dgm:cxn modelId="{A7D9114B-F2E9-4E7D-8562-BC00D6F654BD}" type="presParOf" srcId="{88C9E33C-B63B-4C32-838F-7FA085F3A5CC}" destId="{F8498B4A-641A-4F80-9F37-3307E599EBF8}" srcOrd="2" destOrd="0" presId="urn:microsoft.com/office/officeart/2005/8/layout/hProcess6"/>
    <dgm:cxn modelId="{BA2B9E88-1D00-4852-B745-305E04317B70}" type="presParOf" srcId="{88C9E33C-B63B-4C32-838F-7FA085F3A5CC}" destId="{1DF27511-6CAB-4E88-93F0-229DEA8BD48D}" srcOrd="3" destOrd="0" presId="urn:microsoft.com/office/officeart/2005/8/layout/hProcess6"/>
    <dgm:cxn modelId="{EDA78508-7B43-4E02-91CE-16DD9B82400E}" type="presParOf" srcId="{08C90CFE-5BBF-49C2-9F2A-00A95E220ED8}" destId="{C6E3D4A8-006A-49C0-B7AE-98D0D2C223FF}" srcOrd="1" destOrd="0" presId="urn:microsoft.com/office/officeart/2005/8/layout/hProcess6"/>
    <dgm:cxn modelId="{7EAD293F-07FF-43E1-A0AE-5B6B691C2135}" type="presParOf" srcId="{08C90CFE-5BBF-49C2-9F2A-00A95E220ED8}" destId="{E642E211-651C-4CE3-898D-81CA36011501}" srcOrd="2" destOrd="0" presId="urn:microsoft.com/office/officeart/2005/8/layout/hProcess6"/>
    <dgm:cxn modelId="{23B54E8D-23BD-4798-AADD-C7FB25574724}" type="presParOf" srcId="{E642E211-651C-4CE3-898D-81CA36011501}" destId="{5F6A85F7-F9B3-46CB-AA00-E521EDA4732A}" srcOrd="0" destOrd="0" presId="urn:microsoft.com/office/officeart/2005/8/layout/hProcess6"/>
    <dgm:cxn modelId="{227F47CA-2903-4766-9407-1A1A13137340}" type="presParOf" srcId="{E642E211-651C-4CE3-898D-81CA36011501}" destId="{0F1BE147-0038-4BE7-80CF-BC1FCCB91F87}" srcOrd="1" destOrd="0" presId="urn:microsoft.com/office/officeart/2005/8/layout/hProcess6"/>
    <dgm:cxn modelId="{51059768-0E5B-4A66-AF5E-AD295F4380A2}" type="presParOf" srcId="{E642E211-651C-4CE3-898D-81CA36011501}" destId="{41DEA3E2-8C4A-4702-9896-62CD47893DCD}" srcOrd="2" destOrd="0" presId="urn:microsoft.com/office/officeart/2005/8/layout/hProcess6"/>
    <dgm:cxn modelId="{27BA3E8B-350D-4042-8647-27CA118B8AAC}" type="presParOf" srcId="{E642E211-651C-4CE3-898D-81CA36011501}" destId="{D0A11BEA-A95F-4DA7-A94B-4E4C1AA22C58}" srcOrd="3" destOrd="0" presId="urn:microsoft.com/office/officeart/2005/8/layout/hProcess6"/>
    <dgm:cxn modelId="{DA124A76-5929-47F4-88C3-4B38116598EB}" type="presParOf" srcId="{08C90CFE-5BBF-49C2-9F2A-00A95E220ED8}" destId="{1DFDCDE8-7C58-4F50-B64E-D72563599220}" srcOrd="3" destOrd="0" presId="urn:microsoft.com/office/officeart/2005/8/layout/hProcess6"/>
    <dgm:cxn modelId="{F5EBCCDF-2153-4F8D-B3D0-015C3A33F825}" type="presParOf" srcId="{08C90CFE-5BBF-49C2-9F2A-00A95E220ED8}" destId="{59AB2928-0A7F-4B7F-97E6-89C0F59417E1}" srcOrd="4" destOrd="0" presId="urn:microsoft.com/office/officeart/2005/8/layout/hProcess6"/>
    <dgm:cxn modelId="{BF7CC764-0F4B-4C47-BE87-A9711ADB6668}" type="presParOf" srcId="{59AB2928-0A7F-4B7F-97E6-89C0F59417E1}" destId="{A89AFD39-3202-475F-AFEA-EFF86054E527}" srcOrd="0" destOrd="0" presId="urn:microsoft.com/office/officeart/2005/8/layout/hProcess6"/>
    <dgm:cxn modelId="{22C08631-DDAE-44B1-B80F-E38EFEB4D187}" type="presParOf" srcId="{59AB2928-0A7F-4B7F-97E6-89C0F59417E1}" destId="{9BEDB57E-2602-4501-B701-5482F2039E38}" srcOrd="1" destOrd="0" presId="urn:microsoft.com/office/officeart/2005/8/layout/hProcess6"/>
    <dgm:cxn modelId="{C91BBA28-7104-456A-A026-9263071CE70A}" type="presParOf" srcId="{59AB2928-0A7F-4B7F-97E6-89C0F59417E1}" destId="{DDA199A2-7EA9-434F-9389-5A5EE208F3A2}" srcOrd="2" destOrd="0" presId="urn:microsoft.com/office/officeart/2005/8/layout/hProcess6"/>
    <dgm:cxn modelId="{48C36E9A-88D7-4612-80DE-EF38FA9FBC00}" type="presParOf" srcId="{59AB2928-0A7F-4B7F-97E6-89C0F59417E1}" destId="{B0D44112-07D5-44C7-803A-FED830DCEF11}" srcOrd="3" destOrd="0" presId="urn:microsoft.com/office/officeart/2005/8/layout/hProcess6"/>
    <dgm:cxn modelId="{97CDD452-ADDF-43A7-8A36-5254D19DD94A}" type="presParOf" srcId="{08C90CFE-5BBF-49C2-9F2A-00A95E220ED8}" destId="{022E362A-C60B-418C-88D2-90DE4AB374A4}" srcOrd="5" destOrd="0" presId="urn:microsoft.com/office/officeart/2005/8/layout/hProcess6"/>
    <dgm:cxn modelId="{35FD2CDA-69EF-4E59-B297-7665907B9A9C}" type="presParOf" srcId="{08C90CFE-5BBF-49C2-9F2A-00A95E220ED8}" destId="{D21C93C8-7FD7-4896-A8B0-BF5893D51F3B}" srcOrd="6" destOrd="0" presId="urn:microsoft.com/office/officeart/2005/8/layout/hProcess6"/>
    <dgm:cxn modelId="{6D248303-F887-4140-9745-2AD8D2BC1ECB}" type="presParOf" srcId="{D21C93C8-7FD7-4896-A8B0-BF5893D51F3B}" destId="{65118E4C-0614-42D2-8DE7-6795B6885B78}" srcOrd="0" destOrd="0" presId="urn:microsoft.com/office/officeart/2005/8/layout/hProcess6"/>
    <dgm:cxn modelId="{B1934C9B-96AD-480A-A2D6-C142F210DEF2}" type="presParOf" srcId="{D21C93C8-7FD7-4896-A8B0-BF5893D51F3B}" destId="{E0097872-AD65-4FCB-BD8B-F35616A88CB2}" srcOrd="1" destOrd="0" presId="urn:microsoft.com/office/officeart/2005/8/layout/hProcess6"/>
    <dgm:cxn modelId="{FA1677E8-5B49-44F6-8FF6-209D8610D67F}" type="presParOf" srcId="{D21C93C8-7FD7-4896-A8B0-BF5893D51F3B}" destId="{F5FDEEC1-8669-4076-9EE9-C0F0E4B1BF10}" srcOrd="2" destOrd="0" presId="urn:microsoft.com/office/officeart/2005/8/layout/hProcess6"/>
    <dgm:cxn modelId="{A1E9236A-6222-4D4C-996D-C5E31A70A407}" type="presParOf" srcId="{D21C93C8-7FD7-4896-A8B0-BF5893D51F3B}" destId="{1EEE4BA4-2051-4615-8308-E0E7B955E378}" srcOrd="3" destOrd="0" presId="urn:microsoft.com/office/officeart/2005/8/layout/hProcess6"/>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EE6E86-C043-4A3B-AC40-7BB4F8C5DF75}"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591876B0-BFA6-4CBC-A279-F1FAD395401A}">
      <dgm:prSet phldrT="[Text]" custT="1"/>
      <dgm:spPr/>
      <dgm:t>
        <a:bodyPr/>
        <a:lstStyle/>
        <a:p>
          <a:r>
            <a:rPr lang="en-US" sz="1400" b="1" dirty="0" smtClean="0"/>
            <a:t>Inputs</a:t>
          </a:r>
          <a:endParaRPr lang="en-US" sz="1400" b="1" dirty="0"/>
        </a:p>
      </dgm:t>
    </dgm:pt>
    <dgm:pt modelId="{26C35A0E-76B5-4B1E-8448-38862147DFF8}" type="parTrans" cxnId="{41692015-04A5-4964-BDFF-58F90DBBD61B}">
      <dgm:prSet/>
      <dgm:spPr/>
      <dgm:t>
        <a:bodyPr/>
        <a:lstStyle/>
        <a:p>
          <a:endParaRPr lang="en-US" sz="1400"/>
        </a:p>
      </dgm:t>
    </dgm:pt>
    <dgm:pt modelId="{B55EA363-1427-44BB-A95D-40399CDA5825}" type="sibTrans" cxnId="{41692015-04A5-4964-BDFF-58F90DBBD61B}">
      <dgm:prSet/>
      <dgm:spPr/>
      <dgm:t>
        <a:bodyPr/>
        <a:lstStyle/>
        <a:p>
          <a:endParaRPr lang="en-US" sz="1400"/>
        </a:p>
      </dgm:t>
    </dgm:pt>
    <dgm:pt modelId="{EB48B948-62D2-4257-8F03-D49F3E430BEE}">
      <dgm:prSet phldrT="[Text]" custT="1"/>
      <dgm:spPr/>
      <dgm:t>
        <a:bodyPr/>
        <a:lstStyle/>
        <a:p>
          <a:r>
            <a:rPr lang="en-US" sz="1100" dirty="0" smtClean="0">
              <a:solidFill>
                <a:schemeClr val="bg2">
                  <a:lumMod val="10000"/>
                </a:schemeClr>
              </a:solidFill>
            </a:rPr>
            <a:t>CR –CAB approved and funding approved by Solution Delivery</a:t>
          </a:r>
          <a:endParaRPr lang="en-US" sz="1100" dirty="0">
            <a:solidFill>
              <a:schemeClr val="bg2">
                <a:lumMod val="10000"/>
              </a:schemeClr>
            </a:solidFill>
          </a:endParaRPr>
        </a:p>
      </dgm:t>
    </dgm:pt>
    <dgm:pt modelId="{D6B372F0-7FF7-4556-AF3A-62C4EF528877}" type="parTrans" cxnId="{A4D38397-1E57-4CBC-A27B-A56357712086}">
      <dgm:prSet/>
      <dgm:spPr/>
      <dgm:t>
        <a:bodyPr/>
        <a:lstStyle/>
        <a:p>
          <a:endParaRPr lang="en-US" sz="1400"/>
        </a:p>
      </dgm:t>
    </dgm:pt>
    <dgm:pt modelId="{F0438068-FFB2-44D8-BA57-7610B7DDEC6E}" type="sibTrans" cxnId="{A4D38397-1E57-4CBC-A27B-A56357712086}">
      <dgm:prSet/>
      <dgm:spPr/>
      <dgm:t>
        <a:bodyPr/>
        <a:lstStyle/>
        <a:p>
          <a:endParaRPr lang="en-US" sz="1400"/>
        </a:p>
      </dgm:t>
    </dgm:pt>
    <dgm:pt modelId="{312EE085-CA61-4FA2-A985-17A93859C729}">
      <dgm:prSet phldrT="[Text]" custT="1"/>
      <dgm:spPr/>
      <dgm:t>
        <a:bodyPr/>
        <a:lstStyle/>
        <a:p>
          <a:r>
            <a:rPr lang="en-US" sz="1400" b="1" dirty="0" smtClean="0"/>
            <a:t>Process</a:t>
          </a:r>
          <a:endParaRPr lang="en-US" sz="1400" b="1" dirty="0"/>
        </a:p>
      </dgm:t>
    </dgm:pt>
    <dgm:pt modelId="{58A15199-6CC0-4567-BF94-24B52D9D208B}" type="parTrans" cxnId="{449F8248-E35E-4165-9968-6C8327C67514}">
      <dgm:prSet/>
      <dgm:spPr/>
      <dgm:t>
        <a:bodyPr/>
        <a:lstStyle/>
        <a:p>
          <a:endParaRPr lang="en-US" sz="1400"/>
        </a:p>
      </dgm:t>
    </dgm:pt>
    <dgm:pt modelId="{442C7977-089A-46B8-839E-1470F6A6D86D}" type="sibTrans" cxnId="{449F8248-E35E-4165-9968-6C8327C67514}">
      <dgm:prSet/>
      <dgm:spPr/>
      <dgm:t>
        <a:bodyPr/>
        <a:lstStyle/>
        <a:p>
          <a:endParaRPr lang="en-US" sz="1400"/>
        </a:p>
      </dgm:t>
    </dgm:pt>
    <dgm:pt modelId="{67401363-4241-44B0-A152-820F37AC3E88}">
      <dgm:prSet phldrT="[Text]" custT="1"/>
      <dgm:spPr/>
      <dgm:t>
        <a:bodyPr/>
        <a:lstStyle/>
        <a:p>
          <a:r>
            <a:rPr lang="en-US" sz="1100" dirty="0" smtClean="0">
              <a:solidFill>
                <a:schemeClr val="bg2">
                  <a:lumMod val="10000"/>
                </a:schemeClr>
              </a:solidFill>
            </a:rPr>
            <a:t>FS, SIT, </a:t>
          </a:r>
          <a:r>
            <a:rPr lang="en-US" sz="1100" dirty="0" smtClean="0">
              <a:solidFill>
                <a:schemeClr val="bg2">
                  <a:lumMod val="10000"/>
                </a:schemeClr>
              </a:solidFill>
            </a:rPr>
            <a:t>UAT, </a:t>
          </a:r>
          <a:r>
            <a:rPr lang="en-US" sz="1100" dirty="0" smtClean="0">
              <a:solidFill>
                <a:schemeClr val="bg2">
                  <a:lumMod val="10000"/>
                </a:schemeClr>
              </a:solidFill>
            </a:rPr>
            <a:t>RT gates clearance conducted by </a:t>
          </a:r>
          <a:r>
            <a:rPr lang="en-US" sz="1100" dirty="0" err="1" smtClean="0">
              <a:solidFill>
                <a:schemeClr val="bg2">
                  <a:lumMod val="10000"/>
                </a:schemeClr>
              </a:solidFill>
            </a:rPr>
            <a:t>Newspage</a:t>
          </a:r>
          <a:r>
            <a:rPr lang="en-US" sz="1100" dirty="0" smtClean="0">
              <a:solidFill>
                <a:schemeClr val="bg2">
                  <a:lumMod val="10000"/>
                </a:schemeClr>
              </a:solidFill>
            </a:rPr>
            <a:t> </a:t>
          </a:r>
          <a:r>
            <a:rPr lang="en-US" sz="1100" dirty="0" err="1" smtClean="0">
              <a:solidFill>
                <a:schemeClr val="bg2">
                  <a:lumMod val="10000"/>
                </a:schemeClr>
              </a:solidFill>
            </a:rPr>
            <a:t>Leveredge</a:t>
          </a:r>
          <a:r>
            <a:rPr lang="en-US" sz="1100" dirty="0" smtClean="0">
              <a:solidFill>
                <a:schemeClr val="bg2">
                  <a:lumMod val="10000"/>
                </a:schemeClr>
              </a:solidFill>
            </a:rPr>
            <a:t> Change Management</a:t>
          </a:r>
          <a:endParaRPr lang="en-US" sz="1100" dirty="0">
            <a:solidFill>
              <a:schemeClr val="bg2">
                <a:lumMod val="10000"/>
              </a:schemeClr>
            </a:solidFill>
          </a:endParaRPr>
        </a:p>
      </dgm:t>
    </dgm:pt>
    <dgm:pt modelId="{3B3F609E-B78B-409F-9101-4D090CE1264D}" type="parTrans" cxnId="{E25F6644-164E-4A2C-A65E-D078CA5BD082}">
      <dgm:prSet/>
      <dgm:spPr/>
      <dgm:t>
        <a:bodyPr/>
        <a:lstStyle/>
        <a:p>
          <a:endParaRPr lang="en-US" sz="1400"/>
        </a:p>
      </dgm:t>
    </dgm:pt>
    <dgm:pt modelId="{50C1B53F-024B-4BF9-90B1-EF2F3910C70A}" type="sibTrans" cxnId="{E25F6644-164E-4A2C-A65E-D078CA5BD082}">
      <dgm:prSet/>
      <dgm:spPr/>
      <dgm:t>
        <a:bodyPr/>
        <a:lstStyle/>
        <a:p>
          <a:endParaRPr lang="en-US" sz="1400"/>
        </a:p>
      </dgm:t>
    </dgm:pt>
    <dgm:pt modelId="{908A522D-B52E-4839-A108-85C6403CD945}">
      <dgm:prSet phldrT="[Text]" custT="1"/>
      <dgm:spPr/>
      <dgm:t>
        <a:bodyPr/>
        <a:lstStyle/>
        <a:p>
          <a:r>
            <a:rPr lang="en-US" sz="1400" b="1" dirty="0" smtClean="0"/>
            <a:t>Evidence</a:t>
          </a:r>
          <a:endParaRPr lang="en-US" sz="1400" b="1" dirty="0"/>
        </a:p>
      </dgm:t>
    </dgm:pt>
    <dgm:pt modelId="{1AD3CFEA-7140-4BEE-969B-DE490169ABC4}" type="parTrans" cxnId="{B2E91035-4645-46C6-AF37-61E2755E8737}">
      <dgm:prSet/>
      <dgm:spPr/>
      <dgm:t>
        <a:bodyPr/>
        <a:lstStyle/>
        <a:p>
          <a:endParaRPr lang="en-US" sz="1400"/>
        </a:p>
      </dgm:t>
    </dgm:pt>
    <dgm:pt modelId="{720B0B19-5AB0-4BE9-ADCE-E503B9CF8B97}" type="sibTrans" cxnId="{B2E91035-4645-46C6-AF37-61E2755E8737}">
      <dgm:prSet/>
      <dgm:spPr/>
      <dgm:t>
        <a:bodyPr/>
        <a:lstStyle/>
        <a:p>
          <a:endParaRPr lang="en-US" sz="1400"/>
        </a:p>
      </dgm:t>
    </dgm:pt>
    <dgm:pt modelId="{EE62BE55-6D73-40ED-8034-D119E706D5BB}">
      <dgm:prSet phldrT="[Text]" custT="1"/>
      <dgm:spPr/>
      <dgm:t>
        <a:bodyPr/>
        <a:lstStyle/>
        <a:p>
          <a:r>
            <a:rPr lang="en-US" sz="1100" dirty="0" smtClean="0">
              <a:solidFill>
                <a:schemeClr val="bg2">
                  <a:lumMod val="10000"/>
                </a:schemeClr>
              </a:solidFill>
            </a:rPr>
            <a:t>Gate reviews clearance evidences -MOM</a:t>
          </a:r>
          <a:endParaRPr lang="en-US" sz="1100" dirty="0">
            <a:solidFill>
              <a:schemeClr val="bg2">
                <a:lumMod val="10000"/>
              </a:schemeClr>
            </a:solidFill>
          </a:endParaRPr>
        </a:p>
      </dgm:t>
    </dgm:pt>
    <dgm:pt modelId="{C898FDFE-9AB5-4913-8CB9-131BB70B6924}" type="parTrans" cxnId="{332EF77E-58C2-4C84-9D0E-E1EB0559412A}">
      <dgm:prSet/>
      <dgm:spPr/>
      <dgm:t>
        <a:bodyPr/>
        <a:lstStyle/>
        <a:p>
          <a:endParaRPr lang="en-US" sz="1400"/>
        </a:p>
      </dgm:t>
    </dgm:pt>
    <dgm:pt modelId="{D602DF6E-7840-4A79-941D-F14CFAFB20EC}" type="sibTrans" cxnId="{332EF77E-58C2-4C84-9D0E-E1EB0559412A}">
      <dgm:prSet/>
      <dgm:spPr/>
      <dgm:t>
        <a:bodyPr/>
        <a:lstStyle/>
        <a:p>
          <a:endParaRPr lang="en-US" sz="1400"/>
        </a:p>
      </dgm:t>
    </dgm:pt>
    <dgm:pt modelId="{8633462F-AD03-477E-909A-7777F0C8D72A}">
      <dgm:prSet custT="1"/>
      <dgm:spPr/>
      <dgm:t>
        <a:bodyPr/>
        <a:lstStyle/>
        <a:p>
          <a:r>
            <a:rPr lang="en-US" sz="1100" dirty="0" smtClean="0">
              <a:solidFill>
                <a:schemeClr val="bg2">
                  <a:lumMod val="10000"/>
                </a:schemeClr>
              </a:solidFill>
            </a:rPr>
            <a:t>Part of Release Calendar –respective Month release -to be in the list of approved that month CR release</a:t>
          </a:r>
          <a:endParaRPr lang="en-US" sz="1100" dirty="0">
            <a:solidFill>
              <a:schemeClr val="bg2">
                <a:lumMod val="10000"/>
              </a:schemeClr>
            </a:solidFill>
          </a:endParaRPr>
        </a:p>
      </dgm:t>
    </dgm:pt>
    <dgm:pt modelId="{72E456DF-ABB4-478B-AA61-5F8FDC89E622}" type="parTrans" cxnId="{B9854A6F-7BA1-4F81-9584-A6D1BE5B2BFC}">
      <dgm:prSet/>
      <dgm:spPr/>
      <dgm:t>
        <a:bodyPr/>
        <a:lstStyle/>
        <a:p>
          <a:endParaRPr lang="en-US"/>
        </a:p>
      </dgm:t>
    </dgm:pt>
    <dgm:pt modelId="{95D6ADD4-6723-4392-8DD7-CDF064AB28C9}" type="sibTrans" cxnId="{B9854A6F-7BA1-4F81-9584-A6D1BE5B2BFC}">
      <dgm:prSet/>
      <dgm:spPr/>
      <dgm:t>
        <a:bodyPr/>
        <a:lstStyle/>
        <a:p>
          <a:endParaRPr lang="en-US"/>
        </a:p>
      </dgm:t>
    </dgm:pt>
    <dgm:pt modelId="{E7EAEC00-8EC7-4214-AB0D-FCCBB0D23DBF}">
      <dgm:prSet custT="1"/>
      <dgm:spPr/>
      <dgm:t>
        <a:bodyPr/>
        <a:lstStyle/>
        <a:p>
          <a:r>
            <a:rPr lang="en-US" sz="1100" dirty="0" smtClean="0">
              <a:solidFill>
                <a:schemeClr val="bg2">
                  <a:lumMod val="10000"/>
                </a:schemeClr>
              </a:solidFill>
            </a:rPr>
            <a:t>If downtime required for any CR outside ITM –Approval from CEB required</a:t>
          </a:r>
          <a:endParaRPr lang="en-US" sz="1100" dirty="0">
            <a:solidFill>
              <a:schemeClr val="bg2">
                <a:lumMod val="10000"/>
              </a:schemeClr>
            </a:solidFill>
          </a:endParaRPr>
        </a:p>
      </dgm:t>
    </dgm:pt>
    <dgm:pt modelId="{F67CF51A-1FFB-48DD-BF4E-FB0569217A5B}" type="parTrans" cxnId="{BEE0E95F-3EE0-4E48-9311-0EB05E65164D}">
      <dgm:prSet/>
      <dgm:spPr/>
      <dgm:t>
        <a:bodyPr/>
        <a:lstStyle/>
        <a:p>
          <a:endParaRPr lang="en-US"/>
        </a:p>
      </dgm:t>
    </dgm:pt>
    <dgm:pt modelId="{CE38DF10-6AFC-4087-B462-1BE28E19AD6A}" type="sibTrans" cxnId="{BEE0E95F-3EE0-4E48-9311-0EB05E65164D}">
      <dgm:prSet/>
      <dgm:spPr/>
      <dgm:t>
        <a:bodyPr/>
        <a:lstStyle/>
        <a:p>
          <a:endParaRPr lang="en-US"/>
        </a:p>
      </dgm:t>
    </dgm:pt>
    <dgm:pt modelId="{FCD34AD4-50B1-43B4-AFAA-DC7ABBE924FE}">
      <dgm:prSet custT="1"/>
      <dgm:spPr/>
      <dgm:t>
        <a:bodyPr/>
        <a:lstStyle/>
        <a:p>
          <a:r>
            <a:rPr lang="en-US" sz="1100" dirty="0" smtClean="0">
              <a:solidFill>
                <a:schemeClr val="bg2">
                  <a:lumMod val="10000"/>
                </a:schemeClr>
              </a:solidFill>
            </a:rPr>
            <a:t>RFC raised as per Release calendar dates</a:t>
          </a:r>
          <a:endParaRPr lang="en-US" sz="1100" dirty="0">
            <a:solidFill>
              <a:schemeClr val="bg2">
                <a:lumMod val="10000"/>
              </a:schemeClr>
            </a:solidFill>
          </a:endParaRPr>
        </a:p>
      </dgm:t>
    </dgm:pt>
    <dgm:pt modelId="{777C5519-550A-4617-BBD5-5AED7B132871}" type="parTrans" cxnId="{5BE36681-E6BB-4F63-88F9-32C55F7EC9E1}">
      <dgm:prSet/>
      <dgm:spPr/>
      <dgm:t>
        <a:bodyPr/>
        <a:lstStyle/>
        <a:p>
          <a:endParaRPr lang="en-US"/>
        </a:p>
      </dgm:t>
    </dgm:pt>
    <dgm:pt modelId="{A68E2780-3D54-47C7-AF18-BAF41CC74910}" type="sibTrans" cxnId="{5BE36681-E6BB-4F63-88F9-32C55F7EC9E1}">
      <dgm:prSet/>
      <dgm:spPr/>
      <dgm:t>
        <a:bodyPr/>
        <a:lstStyle/>
        <a:p>
          <a:endParaRPr lang="en-US"/>
        </a:p>
      </dgm:t>
    </dgm:pt>
    <dgm:pt modelId="{6A36A6FB-427D-43B7-BA8C-73814A94A666}">
      <dgm:prSet custT="1"/>
      <dgm:spPr/>
      <dgm:t>
        <a:bodyPr/>
        <a:lstStyle/>
        <a:p>
          <a:r>
            <a:rPr lang="en-US" sz="1100" dirty="0" smtClean="0">
              <a:solidFill>
                <a:schemeClr val="bg2">
                  <a:lumMod val="10000"/>
                </a:schemeClr>
              </a:solidFill>
            </a:rPr>
            <a:t>Innovation manager, Landscape Manager , AM , Service delivery approves this RFC</a:t>
          </a:r>
          <a:endParaRPr lang="en-US" sz="1100" dirty="0">
            <a:solidFill>
              <a:schemeClr val="bg2">
                <a:lumMod val="10000"/>
              </a:schemeClr>
            </a:solidFill>
          </a:endParaRPr>
        </a:p>
      </dgm:t>
    </dgm:pt>
    <dgm:pt modelId="{9DB21311-06F1-4EBC-B275-4BA8AE2602ED}" type="parTrans" cxnId="{E9B21FFB-3FCB-4173-ACDC-B3D7D2BCFAAC}">
      <dgm:prSet/>
      <dgm:spPr/>
      <dgm:t>
        <a:bodyPr/>
        <a:lstStyle/>
        <a:p>
          <a:endParaRPr lang="en-US"/>
        </a:p>
      </dgm:t>
    </dgm:pt>
    <dgm:pt modelId="{71399193-18D0-40B1-B4C6-242C3FE9A462}" type="sibTrans" cxnId="{E9B21FFB-3FCB-4173-ACDC-B3D7D2BCFAAC}">
      <dgm:prSet/>
      <dgm:spPr/>
      <dgm:t>
        <a:bodyPr/>
        <a:lstStyle/>
        <a:p>
          <a:endParaRPr lang="en-US"/>
        </a:p>
      </dgm:t>
    </dgm:pt>
    <dgm:pt modelId="{7FAA83A6-656F-48C1-9EBB-00D6D1987878}">
      <dgm:prSet custT="1"/>
      <dgm:spPr/>
      <dgm:t>
        <a:bodyPr/>
        <a:lstStyle/>
        <a:p>
          <a:r>
            <a:rPr lang="en-US" sz="1100" dirty="0" smtClean="0">
              <a:solidFill>
                <a:schemeClr val="bg2">
                  <a:lumMod val="10000"/>
                </a:schemeClr>
              </a:solidFill>
            </a:rPr>
            <a:t>Communication by Change Manager</a:t>
          </a:r>
          <a:endParaRPr lang="en-US" sz="1100" dirty="0">
            <a:solidFill>
              <a:schemeClr val="bg2">
                <a:lumMod val="10000"/>
              </a:schemeClr>
            </a:solidFill>
          </a:endParaRPr>
        </a:p>
      </dgm:t>
    </dgm:pt>
    <dgm:pt modelId="{8DF68913-5F2C-471F-AB14-83F9AC479B94}" type="parTrans" cxnId="{9C599D5C-58E8-4A18-8F6D-3CF244F58AAE}">
      <dgm:prSet/>
      <dgm:spPr/>
      <dgm:t>
        <a:bodyPr/>
        <a:lstStyle/>
        <a:p>
          <a:endParaRPr lang="en-US"/>
        </a:p>
      </dgm:t>
    </dgm:pt>
    <dgm:pt modelId="{DC0CAA94-A2B7-40D8-89A1-56F5FB7D4750}" type="sibTrans" cxnId="{9C599D5C-58E8-4A18-8F6D-3CF244F58AAE}">
      <dgm:prSet/>
      <dgm:spPr/>
      <dgm:t>
        <a:bodyPr/>
        <a:lstStyle/>
        <a:p>
          <a:endParaRPr lang="en-US"/>
        </a:p>
      </dgm:t>
    </dgm:pt>
    <dgm:pt modelId="{98D44677-DC94-4320-92CD-6AF98EB816C3}">
      <dgm:prSet custT="1"/>
      <dgm:spPr/>
      <dgm:t>
        <a:bodyPr/>
        <a:lstStyle/>
        <a:p>
          <a:r>
            <a:rPr lang="en-US" sz="1100" dirty="0" smtClean="0">
              <a:solidFill>
                <a:schemeClr val="bg2">
                  <a:lumMod val="10000"/>
                </a:schemeClr>
              </a:solidFill>
            </a:rPr>
            <a:t>SIT and RT sign off –Test Lead</a:t>
          </a:r>
          <a:endParaRPr lang="en-US" sz="1100" dirty="0">
            <a:solidFill>
              <a:schemeClr val="bg2">
                <a:lumMod val="10000"/>
              </a:schemeClr>
            </a:solidFill>
          </a:endParaRPr>
        </a:p>
      </dgm:t>
    </dgm:pt>
    <dgm:pt modelId="{85D3D25D-0AB0-4EFB-8EBF-E41B54705DFE}" type="parTrans" cxnId="{818EAF11-31C0-4F64-9EC9-A3F19957B79F}">
      <dgm:prSet/>
      <dgm:spPr/>
      <dgm:t>
        <a:bodyPr/>
        <a:lstStyle/>
        <a:p>
          <a:endParaRPr lang="en-US"/>
        </a:p>
      </dgm:t>
    </dgm:pt>
    <dgm:pt modelId="{0A33ABF1-D4D3-43C0-9B32-65D3DD4C81F6}" type="sibTrans" cxnId="{818EAF11-31C0-4F64-9EC9-A3F19957B79F}">
      <dgm:prSet/>
      <dgm:spPr/>
      <dgm:t>
        <a:bodyPr/>
        <a:lstStyle/>
        <a:p>
          <a:endParaRPr lang="en-US"/>
        </a:p>
      </dgm:t>
    </dgm:pt>
    <dgm:pt modelId="{D32B79D2-C1DF-4253-A517-716A77F23869}">
      <dgm:prSet custT="1"/>
      <dgm:spPr/>
      <dgm:t>
        <a:bodyPr/>
        <a:lstStyle/>
        <a:p>
          <a:r>
            <a:rPr lang="en-US" sz="1100" dirty="0" smtClean="0">
              <a:solidFill>
                <a:schemeClr val="bg2">
                  <a:lumMod val="10000"/>
                </a:schemeClr>
              </a:solidFill>
            </a:rPr>
            <a:t>Release Sheet (UAT SME &amp; Basis sign off) – PMs</a:t>
          </a:r>
          <a:endParaRPr lang="en-US" sz="1100" dirty="0">
            <a:solidFill>
              <a:schemeClr val="bg2">
                <a:lumMod val="10000"/>
              </a:schemeClr>
            </a:solidFill>
          </a:endParaRPr>
        </a:p>
      </dgm:t>
    </dgm:pt>
    <dgm:pt modelId="{CA366F4C-5655-414A-8A21-3E15B12A9449}" type="parTrans" cxnId="{373336F8-EC07-4674-A7D0-9C61B6A64671}">
      <dgm:prSet/>
      <dgm:spPr/>
      <dgm:t>
        <a:bodyPr/>
        <a:lstStyle/>
        <a:p>
          <a:endParaRPr lang="en-US"/>
        </a:p>
      </dgm:t>
    </dgm:pt>
    <dgm:pt modelId="{34B0705D-C239-424F-BE66-901AF4C19BCD}" type="sibTrans" cxnId="{373336F8-EC07-4674-A7D0-9C61B6A64671}">
      <dgm:prSet/>
      <dgm:spPr/>
      <dgm:t>
        <a:bodyPr/>
        <a:lstStyle/>
        <a:p>
          <a:endParaRPr lang="en-US"/>
        </a:p>
      </dgm:t>
    </dgm:pt>
    <dgm:pt modelId="{0613D319-D569-4FEE-9337-7A347C399878}">
      <dgm:prSet custT="1"/>
      <dgm:spPr/>
      <dgm:t>
        <a:bodyPr/>
        <a:lstStyle/>
        <a:p>
          <a:r>
            <a:rPr lang="en-US" sz="1100" dirty="0" smtClean="0">
              <a:solidFill>
                <a:schemeClr val="bg2">
                  <a:lumMod val="10000"/>
                </a:schemeClr>
              </a:solidFill>
            </a:rPr>
            <a:t>During the activity innovation manager sends communication</a:t>
          </a:r>
          <a:endParaRPr lang="en-US" sz="1100" dirty="0">
            <a:solidFill>
              <a:schemeClr val="bg2">
                <a:lumMod val="10000"/>
              </a:schemeClr>
            </a:solidFill>
          </a:endParaRPr>
        </a:p>
      </dgm:t>
    </dgm:pt>
    <dgm:pt modelId="{FE425B3F-CABA-4580-8E20-3ABB8DBF35DD}" type="parTrans" cxnId="{98D3544C-F580-47F6-885E-0AD0F1019D9A}">
      <dgm:prSet/>
      <dgm:spPr/>
      <dgm:t>
        <a:bodyPr/>
        <a:lstStyle/>
        <a:p>
          <a:endParaRPr lang="en-US"/>
        </a:p>
      </dgm:t>
    </dgm:pt>
    <dgm:pt modelId="{C516607F-F18C-4774-BBDC-6B1629A345C9}" type="sibTrans" cxnId="{98D3544C-F580-47F6-885E-0AD0F1019D9A}">
      <dgm:prSet/>
      <dgm:spPr/>
      <dgm:t>
        <a:bodyPr/>
        <a:lstStyle/>
        <a:p>
          <a:endParaRPr lang="en-US"/>
        </a:p>
      </dgm:t>
    </dgm:pt>
    <dgm:pt modelId="{B9A608D2-4A0B-4718-871D-CB7545738E79}">
      <dgm:prSet custT="1"/>
      <dgm:spPr/>
      <dgm:t>
        <a:bodyPr/>
        <a:lstStyle/>
        <a:p>
          <a:r>
            <a:rPr lang="en-US" sz="1100" dirty="0" smtClean="0">
              <a:solidFill>
                <a:schemeClr val="bg2">
                  <a:lumMod val="10000"/>
                </a:schemeClr>
              </a:solidFill>
            </a:rPr>
            <a:t>SME sign off for medium and complex CR’s</a:t>
          </a:r>
          <a:endParaRPr lang="en-US" sz="1100" dirty="0">
            <a:solidFill>
              <a:schemeClr val="bg2">
                <a:lumMod val="10000"/>
              </a:schemeClr>
            </a:solidFill>
          </a:endParaRPr>
        </a:p>
      </dgm:t>
    </dgm:pt>
    <dgm:pt modelId="{FE22FAF2-EEB6-4F4D-9375-316CB59FD13A}" type="sibTrans" cxnId="{3D369681-C0F4-4832-9EA5-C9FDFE00E3EC}">
      <dgm:prSet/>
      <dgm:spPr/>
      <dgm:t>
        <a:bodyPr/>
        <a:lstStyle/>
        <a:p>
          <a:endParaRPr lang="en-US"/>
        </a:p>
      </dgm:t>
    </dgm:pt>
    <dgm:pt modelId="{7AA7C418-44C7-490F-9697-AEF96DFEF99C}" type="parTrans" cxnId="{3D369681-C0F4-4832-9EA5-C9FDFE00E3EC}">
      <dgm:prSet/>
      <dgm:spPr/>
      <dgm:t>
        <a:bodyPr/>
        <a:lstStyle/>
        <a:p>
          <a:endParaRPr lang="en-US"/>
        </a:p>
      </dgm:t>
    </dgm:pt>
    <dgm:pt modelId="{80318F74-A891-4534-BD59-96AE5E07A8AB}">
      <dgm:prSet custT="1"/>
      <dgm:spPr/>
      <dgm:t>
        <a:bodyPr/>
        <a:lstStyle/>
        <a:p>
          <a:r>
            <a:rPr lang="en-US" sz="1100" dirty="0" smtClean="0">
              <a:solidFill>
                <a:schemeClr val="bg2">
                  <a:lumMod val="10000"/>
                </a:schemeClr>
              </a:solidFill>
            </a:rPr>
            <a:t>Rollback plan shared by PM</a:t>
          </a:r>
          <a:endParaRPr lang="en-US" sz="1100" dirty="0">
            <a:solidFill>
              <a:schemeClr val="bg2">
                <a:lumMod val="10000"/>
              </a:schemeClr>
            </a:solidFill>
          </a:endParaRPr>
        </a:p>
      </dgm:t>
    </dgm:pt>
    <dgm:pt modelId="{71D48482-55AE-49F4-8EB4-B2C5BC917061}" type="parTrans" cxnId="{EC5A240D-5479-4273-8CDF-BF374198F679}">
      <dgm:prSet/>
      <dgm:spPr/>
      <dgm:t>
        <a:bodyPr/>
        <a:lstStyle/>
        <a:p>
          <a:endParaRPr lang="en-US"/>
        </a:p>
      </dgm:t>
    </dgm:pt>
    <dgm:pt modelId="{D6140B56-5241-4F25-B91D-9A3DF3C6C173}" type="sibTrans" cxnId="{EC5A240D-5479-4273-8CDF-BF374198F679}">
      <dgm:prSet/>
      <dgm:spPr/>
      <dgm:t>
        <a:bodyPr/>
        <a:lstStyle/>
        <a:p>
          <a:endParaRPr lang="en-US"/>
        </a:p>
      </dgm:t>
    </dgm:pt>
    <dgm:pt modelId="{5D33E751-96AE-4AD5-B505-B7E6E0F7D106}">
      <dgm:prSet custT="1"/>
      <dgm:spPr/>
      <dgm:t>
        <a:bodyPr/>
        <a:lstStyle/>
        <a:p>
          <a:r>
            <a:rPr lang="en-US" sz="1100" dirty="0" smtClean="0">
              <a:solidFill>
                <a:schemeClr val="bg2">
                  <a:lumMod val="10000"/>
                </a:schemeClr>
              </a:solidFill>
            </a:rPr>
            <a:t>For outside release window –CEB approval required</a:t>
          </a:r>
          <a:endParaRPr lang="en-US" sz="1100" dirty="0">
            <a:solidFill>
              <a:schemeClr val="bg2">
                <a:lumMod val="10000"/>
              </a:schemeClr>
            </a:solidFill>
          </a:endParaRPr>
        </a:p>
      </dgm:t>
    </dgm:pt>
    <dgm:pt modelId="{1EA8CE9A-DDA4-43A4-A4C2-019176F15876}" type="parTrans" cxnId="{C4CBDF82-2B2F-4703-9A29-6B4088975A3D}">
      <dgm:prSet/>
      <dgm:spPr/>
      <dgm:t>
        <a:bodyPr/>
        <a:lstStyle/>
        <a:p>
          <a:endParaRPr lang="en-US"/>
        </a:p>
      </dgm:t>
    </dgm:pt>
    <dgm:pt modelId="{B1B547B0-18E6-4770-BFBD-FC0B716F57A2}" type="sibTrans" cxnId="{C4CBDF82-2B2F-4703-9A29-6B4088975A3D}">
      <dgm:prSet/>
      <dgm:spPr/>
      <dgm:t>
        <a:bodyPr/>
        <a:lstStyle/>
        <a:p>
          <a:endParaRPr lang="en-US"/>
        </a:p>
      </dgm:t>
    </dgm:pt>
    <dgm:pt modelId="{1CCDB6C1-437E-4320-93F2-B742E7CF8F56}" type="pres">
      <dgm:prSet presAssocID="{ABEE6E86-C043-4A3B-AC40-7BB4F8C5DF75}" presName="Name0" presStyleCnt="0">
        <dgm:presLayoutVars>
          <dgm:dir/>
          <dgm:animLvl val="lvl"/>
          <dgm:resizeHandles val="exact"/>
        </dgm:presLayoutVars>
      </dgm:prSet>
      <dgm:spPr/>
      <dgm:t>
        <a:bodyPr/>
        <a:lstStyle/>
        <a:p>
          <a:endParaRPr lang="en-US"/>
        </a:p>
      </dgm:t>
    </dgm:pt>
    <dgm:pt modelId="{309DB456-4B8C-42D0-9F95-3FDD7E3A741B}" type="pres">
      <dgm:prSet presAssocID="{ABEE6E86-C043-4A3B-AC40-7BB4F8C5DF75}" presName="tSp" presStyleCnt="0"/>
      <dgm:spPr/>
    </dgm:pt>
    <dgm:pt modelId="{A8D1DC7D-3D97-472A-9B53-15657C4140EE}" type="pres">
      <dgm:prSet presAssocID="{ABEE6E86-C043-4A3B-AC40-7BB4F8C5DF75}" presName="bSp" presStyleCnt="0"/>
      <dgm:spPr/>
    </dgm:pt>
    <dgm:pt modelId="{0EF0616E-32D8-47A3-A65D-77A7EAD96B2C}" type="pres">
      <dgm:prSet presAssocID="{ABEE6E86-C043-4A3B-AC40-7BB4F8C5DF75}" presName="process" presStyleCnt="0"/>
      <dgm:spPr/>
    </dgm:pt>
    <dgm:pt modelId="{8F8C718D-4464-4148-9C98-F6072DD0F5BE}" type="pres">
      <dgm:prSet presAssocID="{591876B0-BFA6-4CBC-A279-F1FAD395401A}" presName="composite1" presStyleCnt="0"/>
      <dgm:spPr/>
    </dgm:pt>
    <dgm:pt modelId="{4D62CA98-7076-43E9-BFD8-3F3401FFE518}" type="pres">
      <dgm:prSet presAssocID="{591876B0-BFA6-4CBC-A279-F1FAD395401A}" presName="dummyNode1" presStyleLbl="node1" presStyleIdx="0" presStyleCnt="3"/>
      <dgm:spPr/>
    </dgm:pt>
    <dgm:pt modelId="{EEC906BF-1845-4E8A-80DB-D9DC47BE9150}" type="pres">
      <dgm:prSet presAssocID="{591876B0-BFA6-4CBC-A279-F1FAD395401A}" presName="childNode1" presStyleLbl="bgAcc1" presStyleIdx="0" presStyleCnt="3" custScaleY="128497" custLinFactNeighborX="3129">
        <dgm:presLayoutVars>
          <dgm:bulletEnabled val="1"/>
        </dgm:presLayoutVars>
      </dgm:prSet>
      <dgm:spPr/>
      <dgm:t>
        <a:bodyPr/>
        <a:lstStyle/>
        <a:p>
          <a:endParaRPr lang="en-US"/>
        </a:p>
      </dgm:t>
    </dgm:pt>
    <dgm:pt modelId="{998A6187-1744-4EEF-AF12-83DB34CB5754}" type="pres">
      <dgm:prSet presAssocID="{591876B0-BFA6-4CBC-A279-F1FAD395401A}" presName="childNode1tx" presStyleLbl="bgAcc1" presStyleIdx="0" presStyleCnt="3">
        <dgm:presLayoutVars>
          <dgm:bulletEnabled val="1"/>
        </dgm:presLayoutVars>
      </dgm:prSet>
      <dgm:spPr/>
      <dgm:t>
        <a:bodyPr/>
        <a:lstStyle/>
        <a:p>
          <a:endParaRPr lang="en-US"/>
        </a:p>
      </dgm:t>
    </dgm:pt>
    <dgm:pt modelId="{6D7606DF-FD82-4EE1-8260-CC7F592EAF04}" type="pres">
      <dgm:prSet presAssocID="{591876B0-BFA6-4CBC-A279-F1FAD395401A}" presName="parentNode1" presStyleLbl="node1" presStyleIdx="0" presStyleCnt="3" custScaleY="88488" custLinFactNeighborX="3521">
        <dgm:presLayoutVars>
          <dgm:chMax val="1"/>
          <dgm:bulletEnabled val="1"/>
        </dgm:presLayoutVars>
      </dgm:prSet>
      <dgm:spPr/>
      <dgm:t>
        <a:bodyPr/>
        <a:lstStyle/>
        <a:p>
          <a:endParaRPr lang="en-US"/>
        </a:p>
      </dgm:t>
    </dgm:pt>
    <dgm:pt modelId="{43701926-2929-4856-ABD8-F51425345A50}" type="pres">
      <dgm:prSet presAssocID="{591876B0-BFA6-4CBC-A279-F1FAD395401A}" presName="connSite1" presStyleCnt="0"/>
      <dgm:spPr/>
    </dgm:pt>
    <dgm:pt modelId="{0DAF81AF-2AFA-4111-AD4F-965B85E0B20E}" type="pres">
      <dgm:prSet presAssocID="{B55EA363-1427-44BB-A95D-40399CDA5825}" presName="Name9" presStyleLbl="sibTrans2D1" presStyleIdx="0" presStyleCnt="2"/>
      <dgm:spPr/>
      <dgm:t>
        <a:bodyPr/>
        <a:lstStyle/>
        <a:p>
          <a:endParaRPr lang="en-US"/>
        </a:p>
      </dgm:t>
    </dgm:pt>
    <dgm:pt modelId="{3C9992E7-0863-442F-83BA-F13012FB9CE8}" type="pres">
      <dgm:prSet presAssocID="{312EE085-CA61-4FA2-A985-17A93859C729}" presName="composite2" presStyleCnt="0"/>
      <dgm:spPr/>
    </dgm:pt>
    <dgm:pt modelId="{98D12C17-814D-43FF-9386-BC96682621F4}" type="pres">
      <dgm:prSet presAssocID="{312EE085-CA61-4FA2-A985-17A93859C729}" presName="dummyNode2" presStyleLbl="node1" presStyleIdx="0" presStyleCnt="3"/>
      <dgm:spPr/>
    </dgm:pt>
    <dgm:pt modelId="{BAA292FD-439A-4DAA-AD4B-16AFFF60D070}" type="pres">
      <dgm:prSet presAssocID="{312EE085-CA61-4FA2-A985-17A93859C729}" presName="childNode2" presStyleLbl="bgAcc1" presStyleIdx="1" presStyleCnt="3" custScaleX="115388" custScaleY="128497" custLinFactNeighborX="3129">
        <dgm:presLayoutVars>
          <dgm:bulletEnabled val="1"/>
        </dgm:presLayoutVars>
      </dgm:prSet>
      <dgm:spPr/>
      <dgm:t>
        <a:bodyPr/>
        <a:lstStyle/>
        <a:p>
          <a:endParaRPr lang="en-US"/>
        </a:p>
      </dgm:t>
    </dgm:pt>
    <dgm:pt modelId="{998C0653-4C69-4289-8347-67C488F466A6}" type="pres">
      <dgm:prSet presAssocID="{312EE085-CA61-4FA2-A985-17A93859C729}" presName="childNode2tx" presStyleLbl="bgAcc1" presStyleIdx="1" presStyleCnt="3">
        <dgm:presLayoutVars>
          <dgm:bulletEnabled val="1"/>
        </dgm:presLayoutVars>
      </dgm:prSet>
      <dgm:spPr/>
      <dgm:t>
        <a:bodyPr/>
        <a:lstStyle/>
        <a:p>
          <a:endParaRPr lang="en-US"/>
        </a:p>
      </dgm:t>
    </dgm:pt>
    <dgm:pt modelId="{7F79B10C-8B52-44D3-9CCA-251E0524AE6E}" type="pres">
      <dgm:prSet presAssocID="{312EE085-CA61-4FA2-A985-17A93859C729}" presName="parentNode2" presStyleLbl="node1" presStyleIdx="1" presStyleCnt="3" custScaleY="89683" custLinFactNeighborX="3521" custLinFactNeighborY="-25109">
        <dgm:presLayoutVars>
          <dgm:chMax val="0"/>
          <dgm:bulletEnabled val="1"/>
        </dgm:presLayoutVars>
      </dgm:prSet>
      <dgm:spPr/>
      <dgm:t>
        <a:bodyPr/>
        <a:lstStyle/>
        <a:p>
          <a:endParaRPr lang="en-US"/>
        </a:p>
      </dgm:t>
    </dgm:pt>
    <dgm:pt modelId="{E7E75C70-A485-46BE-B2E6-206F5A85D4A0}" type="pres">
      <dgm:prSet presAssocID="{312EE085-CA61-4FA2-A985-17A93859C729}" presName="connSite2" presStyleCnt="0"/>
      <dgm:spPr/>
    </dgm:pt>
    <dgm:pt modelId="{6DA76637-2EB3-47C0-B7BE-279A65DEE04B}" type="pres">
      <dgm:prSet presAssocID="{442C7977-089A-46B8-839E-1470F6A6D86D}" presName="Name18" presStyleLbl="sibTrans2D1" presStyleIdx="1" presStyleCnt="2"/>
      <dgm:spPr/>
      <dgm:t>
        <a:bodyPr/>
        <a:lstStyle/>
        <a:p>
          <a:endParaRPr lang="en-US"/>
        </a:p>
      </dgm:t>
    </dgm:pt>
    <dgm:pt modelId="{27D8997B-FDCF-47EC-AF14-BB9ED56B1D60}" type="pres">
      <dgm:prSet presAssocID="{908A522D-B52E-4839-A108-85C6403CD945}" presName="composite1" presStyleCnt="0"/>
      <dgm:spPr/>
    </dgm:pt>
    <dgm:pt modelId="{3BFF8A90-DDE7-4FDE-A635-22B1853C9078}" type="pres">
      <dgm:prSet presAssocID="{908A522D-B52E-4839-A108-85C6403CD945}" presName="dummyNode1" presStyleLbl="node1" presStyleIdx="1" presStyleCnt="3"/>
      <dgm:spPr/>
    </dgm:pt>
    <dgm:pt modelId="{2BDBB99E-A6D0-4EDB-AF62-F2658AC1169D}" type="pres">
      <dgm:prSet presAssocID="{908A522D-B52E-4839-A108-85C6403CD945}" presName="childNode1" presStyleLbl="bgAcc1" presStyleIdx="2" presStyleCnt="3" custScaleX="106552" custScaleY="128497" custLinFactNeighborX="3549">
        <dgm:presLayoutVars>
          <dgm:bulletEnabled val="1"/>
        </dgm:presLayoutVars>
      </dgm:prSet>
      <dgm:spPr/>
      <dgm:t>
        <a:bodyPr/>
        <a:lstStyle/>
        <a:p>
          <a:endParaRPr lang="en-US"/>
        </a:p>
      </dgm:t>
    </dgm:pt>
    <dgm:pt modelId="{A4A4BC5B-9A0A-4861-B418-F8D47B28F45A}" type="pres">
      <dgm:prSet presAssocID="{908A522D-B52E-4839-A108-85C6403CD945}" presName="childNode1tx" presStyleLbl="bgAcc1" presStyleIdx="2" presStyleCnt="3">
        <dgm:presLayoutVars>
          <dgm:bulletEnabled val="1"/>
        </dgm:presLayoutVars>
      </dgm:prSet>
      <dgm:spPr/>
      <dgm:t>
        <a:bodyPr/>
        <a:lstStyle/>
        <a:p>
          <a:endParaRPr lang="en-US"/>
        </a:p>
      </dgm:t>
    </dgm:pt>
    <dgm:pt modelId="{B7B9B68D-D94E-4825-BA7A-9B56C348B495}" type="pres">
      <dgm:prSet presAssocID="{908A522D-B52E-4839-A108-85C6403CD945}" presName="parentNode1" presStyleLbl="node1" presStyleIdx="2" presStyleCnt="3" custScaleY="86061" custLinFactNeighborX="34" custLinFactNeighborY="30979">
        <dgm:presLayoutVars>
          <dgm:chMax val="1"/>
          <dgm:bulletEnabled val="1"/>
        </dgm:presLayoutVars>
      </dgm:prSet>
      <dgm:spPr/>
      <dgm:t>
        <a:bodyPr/>
        <a:lstStyle/>
        <a:p>
          <a:endParaRPr lang="en-US"/>
        </a:p>
      </dgm:t>
    </dgm:pt>
    <dgm:pt modelId="{8362BED3-6A19-4EF7-A608-5C8B5244D4F1}" type="pres">
      <dgm:prSet presAssocID="{908A522D-B52E-4839-A108-85C6403CD945}" presName="connSite1" presStyleCnt="0"/>
      <dgm:spPr/>
    </dgm:pt>
  </dgm:ptLst>
  <dgm:cxnLst>
    <dgm:cxn modelId="{E4427F22-F8A5-4E94-B458-41C0F8E7CCF0}" type="presOf" srcId="{80318F74-A891-4534-BD59-96AE5E07A8AB}" destId="{BAA292FD-439A-4DAA-AD4B-16AFFF60D070}" srcOrd="0" destOrd="2" presId="urn:microsoft.com/office/officeart/2005/8/layout/hProcess4"/>
    <dgm:cxn modelId="{C4CBDF82-2B2F-4703-9A29-6B4088975A3D}" srcId="{908A522D-B52E-4839-A108-85C6403CD945}" destId="{5D33E751-96AE-4AD5-B505-B7E6E0F7D106}" srcOrd="4" destOrd="0" parTransId="{1EA8CE9A-DDA4-43A4-A4C2-019176F15876}" sibTransId="{B1B547B0-18E6-4770-BFBD-FC0B716F57A2}"/>
    <dgm:cxn modelId="{EC5A240D-5479-4273-8CDF-BF374198F679}" srcId="{312EE085-CA61-4FA2-A985-17A93859C729}" destId="{80318F74-A891-4534-BD59-96AE5E07A8AB}" srcOrd="2" destOrd="0" parTransId="{71D48482-55AE-49F4-8EB4-B2C5BC917061}" sibTransId="{D6140B56-5241-4F25-B91D-9A3DF3C6C173}"/>
    <dgm:cxn modelId="{69060502-0805-47AA-88AF-0533F358D87A}" type="presOf" srcId="{67401363-4241-44B0-A152-820F37AC3E88}" destId="{BAA292FD-439A-4DAA-AD4B-16AFFF60D070}" srcOrd="0" destOrd="0" presId="urn:microsoft.com/office/officeart/2005/8/layout/hProcess4"/>
    <dgm:cxn modelId="{F7F80A06-AEF9-4788-B12D-7BC93CBA6016}" type="presOf" srcId="{B9A608D2-4A0B-4718-871D-CB7545738E79}" destId="{2BDBB99E-A6D0-4EDB-AF62-F2658AC1169D}" srcOrd="0" destOrd="1" presId="urn:microsoft.com/office/officeart/2005/8/layout/hProcess4"/>
    <dgm:cxn modelId="{9A7C1444-AD6E-48AD-9386-222A5510378D}" type="presOf" srcId="{442C7977-089A-46B8-839E-1470F6A6D86D}" destId="{6DA76637-2EB3-47C0-B7BE-279A65DEE04B}" srcOrd="0" destOrd="0" presId="urn:microsoft.com/office/officeart/2005/8/layout/hProcess4"/>
    <dgm:cxn modelId="{A7FD2F09-098B-495C-8AAD-A1A320AC9717}" type="presOf" srcId="{E7EAEC00-8EC7-4214-AB0D-FCCBB0D23DBF}" destId="{998A6187-1744-4EEF-AF12-83DB34CB5754}" srcOrd="1" destOrd="2" presId="urn:microsoft.com/office/officeart/2005/8/layout/hProcess4"/>
    <dgm:cxn modelId="{F37A1A50-3DC1-4C14-8747-C54D442F7845}" type="presOf" srcId="{6A36A6FB-427D-43B7-BA8C-73814A94A666}" destId="{998C0653-4C69-4289-8347-67C488F466A6}" srcOrd="1" destOrd="3" presId="urn:microsoft.com/office/officeart/2005/8/layout/hProcess4"/>
    <dgm:cxn modelId="{B3C88943-5A67-4260-8289-2EE73C41DECC}" type="presOf" srcId="{908A522D-B52E-4839-A108-85C6403CD945}" destId="{B7B9B68D-D94E-4825-BA7A-9B56C348B495}" srcOrd="0" destOrd="0" presId="urn:microsoft.com/office/officeart/2005/8/layout/hProcess4"/>
    <dgm:cxn modelId="{B2E91035-4645-46C6-AF37-61E2755E8737}" srcId="{ABEE6E86-C043-4A3B-AC40-7BB4F8C5DF75}" destId="{908A522D-B52E-4839-A108-85C6403CD945}" srcOrd="2" destOrd="0" parTransId="{1AD3CFEA-7140-4BEE-969B-DE490169ABC4}" sibTransId="{720B0B19-5AB0-4BE9-ADCE-E503B9CF8B97}"/>
    <dgm:cxn modelId="{09BF7983-99DD-44C0-A857-DAD2E6EB296A}" type="presOf" srcId="{FCD34AD4-50B1-43B4-AFAA-DC7ABBE924FE}" destId="{998C0653-4C69-4289-8347-67C488F466A6}" srcOrd="1" destOrd="1" presId="urn:microsoft.com/office/officeart/2005/8/layout/hProcess4"/>
    <dgm:cxn modelId="{C6F5C101-4CDB-4E53-830B-B9508C3B76CB}" type="presOf" srcId="{EE62BE55-6D73-40ED-8034-D119E706D5BB}" destId="{A4A4BC5B-9A0A-4861-B418-F8D47B28F45A}" srcOrd="1" destOrd="0" presId="urn:microsoft.com/office/officeart/2005/8/layout/hProcess4"/>
    <dgm:cxn modelId="{65C6EC63-AFD8-445D-AA68-590EE96FE13B}" type="presOf" srcId="{5D33E751-96AE-4AD5-B505-B7E6E0F7D106}" destId="{2BDBB99E-A6D0-4EDB-AF62-F2658AC1169D}" srcOrd="0" destOrd="4" presId="urn:microsoft.com/office/officeart/2005/8/layout/hProcess4"/>
    <dgm:cxn modelId="{0B0A7E33-0711-4B6D-8DD9-A0BF18987C83}" type="presOf" srcId="{EB48B948-62D2-4257-8F03-D49F3E430BEE}" destId="{998A6187-1744-4EEF-AF12-83DB34CB5754}" srcOrd="1" destOrd="0" presId="urn:microsoft.com/office/officeart/2005/8/layout/hProcess4"/>
    <dgm:cxn modelId="{BEE0E95F-3EE0-4E48-9311-0EB05E65164D}" srcId="{591876B0-BFA6-4CBC-A279-F1FAD395401A}" destId="{E7EAEC00-8EC7-4214-AB0D-FCCBB0D23DBF}" srcOrd="2" destOrd="0" parTransId="{F67CF51A-1FFB-48DD-BF4E-FB0569217A5B}" sibTransId="{CE38DF10-6AFC-4087-B462-1BE28E19AD6A}"/>
    <dgm:cxn modelId="{168B0916-7B22-4DBA-9A95-5C2AC4C7A9D8}" type="presOf" srcId="{8633462F-AD03-477E-909A-7777F0C8D72A}" destId="{998A6187-1744-4EEF-AF12-83DB34CB5754}" srcOrd="1" destOrd="1" presId="urn:microsoft.com/office/officeart/2005/8/layout/hProcess4"/>
    <dgm:cxn modelId="{04A1122A-8859-4AFD-86AC-275AE117BB1F}" type="presOf" srcId="{7FAA83A6-656F-48C1-9EBB-00D6D1987878}" destId="{BAA292FD-439A-4DAA-AD4B-16AFFF60D070}" srcOrd="0" destOrd="4" presId="urn:microsoft.com/office/officeart/2005/8/layout/hProcess4"/>
    <dgm:cxn modelId="{4E298D00-CD15-4663-940C-62DA44E6DBD2}" type="presOf" srcId="{5D33E751-96AE-4AD5-B505-B7E6E0F7D106}" destId="{A4A4BC5B-9A0A-4861-B418-F8D47B28F45A}" srcOrd="1" destOrd="4" presId="urn:microsoft.com/office/officeart/2005/8/layout/hProcess4"/>
    <dgm:cxn modelId="{F1C5BB0B-8A2D-43DD-9AD3-9E7AF8B38590}" type="presOf" srcId="{EE62BE55-6D73-40ED-8034-D119E706D5BB}" destId="{2BDBB99E-A6D0-4EDB-AF62-F2658AC1169D}" srcOrd="0" destOrd="0" presId="urn:microsoft.com/office/officeart/2005/8/layout/hProcess4"/>
    <dgm:cxn modelId="{2E541EC5-5143-49F3-935E-4397536F4CBC}" type="presOf" srcId="{312EE085-CA61-4FA2-A985-17A93859C729}" destId="{7F79B10C-8B52-44D3-9CCA-251E0524AE6E}" srcOrd="0" destOrd="0" presId="urn:microsoft.com/office/officeart/2005/8/layout/hProcess4"/>
    <dgm:cxn modelId="{770D043E-3D4F-4D7F-96F5-9BFF133E5C6C}" type="presOf" srcId="{FCD34AD4-50B1-43B4-AFAA-DC7ABBE924FE}" destId="{BAA292FD-439A-4DAA-AD4B-16AFFF60D070}" srcOrd="0" destOrd="1" presId="urn:microsoft.com/office/officeart/2005/8/layout/hProcess4"/>
    <dgm:cxn modelId="{0DB13BCA-121C-4CF7-A827-765208E89898}" type="presOf" srcId="{98D44677-DC94-4320-92CD-6AF98EB816C3}" destId="{2BDBB99E-A6D0-4EDB-AF62-F2658AC1169D}" srcOrd="0" destOrd="2" presId="urn:microsoft.com/office/officeart/2005/8/layout/hProcess4"/>
    <dgm:cxn modelId="{3D369681-C0F4-4832-9EA5-C9FDFE00E3EC}" srcId="{908A522D-B52E-4839-A108-85C6403CD945}" destId="{B9A608D2-4A0B-4718-871D-CB7545738E79}" srcOrd="1" destOrd="0" parTransId="{7AA7C418-44C7-490F-9697-AEF96DFEF99C}" sibTransId="{FE22FAF2-EEB6-4F4D-9375-316CB59FD13A}"/>
    <dgm:cxn modelId="{332EF77E-58C2-4C84-9D0E-E1EB0559412A}" srcId="{908A522D-B52E-4839-A108-85C6403CD945}" destId="{EE62BE55-6D73-40ED-8034-D119E706D5BB}" srcOrd="0" destOrd="0" parTransId="{C898FDFE-9AB5-4913-8CB9-131BB70B6924}" sibTransId="{D602DF6E-7840-4A79-941D-F14CFAFB20EC}"/>
    <dgm:cxn modelId="{C835CDD7-49BB-4E63-9D60-07D705BFD75C}" type="presOf" srcId="{0613D319-D569-4FEE-9337-7A347C399878}" destId="{A4A4BC5B-9A0A-4861-B418-F8D47B28F45A}" srcOrd="1" destOrd="5" presId="urn:microsoft.com/office/officeart/2005/8/layout/hProcess4"/>
    <dgm:cxn modelId="{D5B0D83E-6C4B-4235-9196-4F8B6E6D3621}" type="presOf" srcId="{591876B0-BFA6-4CBC-A279-F1FAD395401A}" destId="{6D7606DF-FD82-4EE1-8260-CC7F592EAF04}" srcOrd="0" destOrd="0" presId="urn:microsoft.com/office/officeart/2005/8/layout/hProcess4"/>
    <dgm:cxn modelId="{D94F0B3B-EB85-4E3A-A8F0-DBA095215D55}" type="presOf" srcId="{B9A608D2-4A0B-4718-871D-CB7545738E79}" destId="{A4A4BC5B-9A0A-4861-B418-F8D47B28F45A}" srcOrd="1" destOrd="1" presId="urn:microsoft.com/office/officeart/2005/8/layout/hProcess4"/>
    <dgm:cxn modelId="{41692015-04A5-4964-BDFF-58F90DBBD61B}" srcId="{ABEE6E86-C043-4A3B-AC40-7BB4F8C5DF75}" destId="{591876B0-BFA6-4CBC-A279-F1FAD395401A}" srcOrd="0" destOrd="0" parTransId="{26C35A0E-76B5-4B1E-8448-38862147DFF8}" sibTransId="{B55EA363-1427-44BB-A95D-40399CDA5825}"/>
    <dgm:cxn modelId="{393C4D4C-AE10-4622-994A-4F1E245FF3D9}" type="presOf" srcId="{EB48B948-62D2-4257-8F03-D49F3E430BEE}" destId="{EEC906BF-1845-4E8A-80DB-D9DC47BE9150}" srcOrd="0" destOrd="0" presId="urn:microsoft.com/office/officeart/2005/8/layout/hProcess4"/>
    <dgm:cxn modelId="{15EA21F4-83AB-40BF-B2D1-8D8DF937F0C1}" type="presOf" srcId="{8633462F-AD03-477E-909A-7777F0C8D72A}" destId="{EEC906BF-1845-4E8A-80DB-D9DC47BE9150}" srcOrd="0" destOrd="1" presId="urn:microsoft.com/office/officeart/2005/8/layout/hProcess4"/>
    <dgm:cxn modelId="{3D955BFE-AFB9-4A7D-84A3-5FA0D1814817}" type="presOf" srcId="{67401363-4241-44B0-A152-820F37AC3E88}" destId="{998C0653-4C69-4289-8347-67C488F466A6}" srcOrd="1" destOrd="0" presId="urn:microsoft.com/office/officeart/2005/8/layout/hProcess4"/>
    <dgm:cxn modelId="{2C1A77EB-63CF-48B9-B952-A4E34891B178}" type="presOf" srcId="{ABEE6E86-C043-4A3B-AC40-7BB4F8C5DF75}" destId="{1CCDB6C1-437E-4320-93F2-B742E7CF8F56}" srcOrd="0" destOrd="0" presId="urn:microsoft.com/office/officeart/2005/8/layout/hProcess4"/>
    <dgm:cxn modelId="{8E60DF72-D5B6-4F52-A847-B342C08A77C3}" type="presOf" srcId="{D32B79D2-C1DF-4253-A517-716A77F23869}" destId="{2BDBB99E-A6D0-4EDB-AF62-F2658AC1169D}" srcOrd="0" destOrd="3" presId="urn:microsoft.com/office/officeart/2005/8/layout/hProcess4"/>
    <dgm:cxn modelId="{3D6727EE-EA4D-4388-A799-40928BE69241}" type="presOf" srcId="{80318F74-A891-4534-BD59-96AE5E07A8AB}" destId="{998C0653-4C69-4289-8347-67C488F466A6}" srcOrd="1" destOrd="2" presId="urn:microsoft.com/office/officeart/2005/8/layout/hProcess4"/>
    <dgm:cxn modelId="{C5016C56-795F-4785-9E73-DF584FA26F4C}" type="presOf" srcId="{B55EA363-1427-44BB-A95D-40399CDA5825}" destId="{0DAF81AF-2AFA-4111-AD4F-965B85E0B20E}" srcOrd="0" destOrd="0" presId="urn:microsoft.com/office/officeart/2005/8/layout/hProcess4"/>
    <dgm:cxn modelId="{98D3544C-F580-47F6-885E-0AD0F1019D9A}" srcId="{908A522D-B52E-4839-A108-85C6403CD945}" destId="{0613D319-D569-4FEE-9337-7A347C399878}" srcOrd="5" destOrd="0" parTransId="{FE425B3F-CABA-4580-8E20-3ABB8DBF35DD}" sibTransId="{C516607F-F18C-4774-BBDC-6B1629A345C9}"/>
    <dgm:cxn modelId="{E25F6644-164E-4A2C-A65E-D078CA5BD082}" srcId="{312EE085-CA61-4FA2-A985-17A93859C729}" destId="{67401363-4241-44B0-A152-820F37AC3E88}" srcOrd="0" destOrd="0" parTransId="{3B3F609E-B78B-409F-9101-4D090CE1264D}" sibTransId="{50C1B53F-024B-4BF9-90B1-EF2F3910C70A}"/>
    <dgm:cxn modelId="{B9854A6F-7BA1-4F81-9584-A6D1BE5B2BFC}" srcId="{591876B0-BFA6-4CBC-A279-F1FAD395401A}" destId="{8633462F-AD03-477E-909A-7777F0C8D72A}" srcOrd="1" destOrd="0" parTransId="{72E456DF-ABB4-478B-AA61-5F8FDC89E622}" sibTransId="{95D6ADD4-6723-4392-8DD7-CDF064AB28C9}"/>
    <dgm:cxn modelId="{92AB99AC-EB3D-4F4A-81A2-A7D9A4E792CF}" type="presOf" srcId="{7FAA83A6-656F-48C1-9EBB-00D6D1987878}" destId="{998C0653-4C69-4289-8347-67C488F466A6}" srcOrd="1" destOrd="4" presId="urn:microsoft.com/office/officeart/2005/8/layout/hProcess4"/>
    <dgm:cxn modelId="{A4D38397-1E57-4CBC-A27B-A56357712086}" srcId="{591876B0-BFA6-4CBC-A279-F1FAD395401A}" destId="{EB48B948-62D2-4257-8F03-D49F3E430BEE}" srcOrd="0" destOrd="0" parTransId="{D6B372F0-7FF7-4556-AF3A-62C4EF528877}" sibTransId="{F0438068-FFB2-44D8-BA57-7610B7DDEC6E}"/>
    <dgm:cxn modelId="{4065E891-35E4-40DF-9A6B-EF7FD3F141E1}" type="presOf" srcId="{E7EAEC00-8EC7-4214-AB0D-FCCBB0D23DBF}" destId="{EEC906BF-1845-4E8A-80DB-D9DC47BE9150}" srcOrd="0" destOrd="2" presId="urn:microsoft.com/office/officeart/2005/8/layout/hProcess4"/>
    <dgm:cxn modelId="{E9B21FFB-3FCB-4173-ACDC-B3D7D2BCFAAC}" srcId="{312EE085-CA61-4FA2-A985-17A93859C729}" destId="{6A36A6FB-427D-43B7-BA8C-73814A94A666}" srcOrd="3" destOrd="0" parTransId="{9DB21311-06F1-4EBC-B275-4BA8AE2602ED}" sibTransId="{71399193-18D0-40B1-B4C6-242C3FE9A462}"/>
    <dgm:cxn modelId="{2A6E4B48-014C-4918-A418-CDD9D32F7797}" type="presOf" srcId="{D32B79D2-C1DF-4253-A517-716A77F23869}" destId="{A4A4BC5B-9A0A-4861-B418-F8D47B28F45A}" srcOrd="1" destOrd="3" presId="urn:microsoft.com/office/officeart/2005/8/layout/hProcess4"/>
    <dgm:cxn modelId="{A71DCA56-D2F4-497B-AA67-8DB29BCD0C6D}" type="presOf" srcId="{6A36A6FB-427D-43B7-BA8C-73814A94A666}" destId="{BAA292FD-439A-4DAA-AD4B-16AFFF60D070}" srcOrd="0" destOrd="3" presId="urn:microsoft.com/office/officeart/2005/8/layout/hProcess4"/>
    <dgm:cxn modelId="{9C599D5C-58E8-4A18-8F6D-3CF244F58AAE}" srcId="{312EE085-CA61-4FA2-A985-17A93859C729}" destId="{7FAA83A6-656F-48C1-9EBB-00D6D1987878}" srcOrd="4" destOrd="0" parTransId="{8DF68913-5F2C-471F-AB14-83F9AC479B94}" sibTransId="{DC0CAA94-A2B7-40D8-89A1-56F5FB7D4750}"/>
    <dgm:cxn modelId="{818EAF11-31C0-4F64-9EC9-A3F19957B79F}" srcId="{908A522D-B52E-4839-A108-85C6403CD945}" destId="{98D44677-DC94-4320-92CD-6AF98EB816C3}" srcOrd="2" destOrd="0" parTransId="{85D3D25D-0AB0-4EFB-8EBF-E41B54705DFE}" sibTransId="{0A33ABF1-D4D3-43C0-9B32-65D3DD4C81F6}"/>
    <dgm:cxn modelId="{373336F8-EC07-4674-A7D0-9C61B6A64671}" srcId="{908A522D-B52E-4839-A108-85C6403CD945}" destId="{D32B79D2-C1DF-4253-A517-716A77F23869}" srcOrd="3" destOrd="0" parTransId="{CA366F4C-5655-414A-8A21-3E15B12A9449}" sibTransId="{34B0705D-C239-424F-BE66-901AF4C19BCD}"/>
    <dgm:cxn modelId="{3EA15AC6-1AD6-4C77-A6E9-8F702C699E18}" type="presOf" srcId="{0613D319-D569-4FEE-9337-7A347C399878}" destId="{2BDBB99E-A6D0-4EDB-AF62-F2658AC1169D}" srcOrd="0" destOrd="5" presId="urn:microsoft.com/office/officeart/2005/8/layout/hProcess4"/>
    <dgm:cxn modelId="{B2E30ECC-B5EE-4CD7-AD54-E2B5D5D7B0F7}" type="presOf" srcId="{98D44677-DC94-4320-92CD-6AF98EB816C3}" destId="{A4A4BC5B-9A0A-4861-B418-F8D47B28F45A}" srcOrd="1" destOrd="2" presId="urn:microsoft.com/office/officeart/2005/8/layout/hProcess4"/>
    <dgm:cxn modelId="{449F8248-E35E-4165-9968-6C8327C67514}" srcId="{ABEE6E86-C043-4A3B-AC40-7BB4F8C5DF75}" destId="{312EE085-CA61-4FA2-A985-17A93859C729}" srcOrd="1" destOrd="0" parTransId="{58A15199-6CC0-4567-BF94-24B52D9D208B}" sibTransId="{442C7977-089A-46B8-839E-1470F6A6D86D}"/>
    <dgm:cxn modelId="{5BE36681-E6BB-4F63-88F9-32C55F7EC9E1}" srcId="{312EE085-CA61-4FA2-A985-17A93859C729}" destId="{FCD34AD4-50B1-43B4-AFAA-DC7ABBE924FE}" srcOrd="1" destOrd="0" parTransId="{777C5519-550A-4617-BBD5-5AED7B132871}" sibTransId="{A68E2780-3D54-47C7-AF18-BAF41CC74910}"/>
    <dgm:cxn modelId="{BB0987D0-D7D0-4900-A2B7-D9F775EC7AEE}" type="presParOf" srcId="{1CCDB6C1-437E-4320-93F2-B742E7CF8F56}" destId="{309DB456-4B8C-42D0-9F95-3FDD7E3A741B}" srcOrd="0" destOrd="0" presId="urn:microsoft.com/office/officeart/2005/8/layout/hProcess4"/>
    <dgm:cxn modelId="{F6C0D3D1-6412-461E-8049-82CD08A9178A}" type="presParOf" srcId="{1CCDB6C1-437E-4320-93F2-B742E7CF8F56}" destId="{A8D1DC7D-3D97-472A-9B53-15657C4140EE}" srcOrd="1" destOrd="0" presId="urn:microsoft.com/office/officeart/2005/8/layout/hProcess4"/>
    <dgm:cxn modelId="{3DB4171B-D18F-4DDC-BF07-67A979D57B45}" type="presParOf" srcId="{1CCDB6C1-437E-4320-93F2-B742E7CF8F56}" destId="{0EF0616E-32D8-47A3-A65D-77A7EAD96B2C}" srcOrd="2" destOrd="0" presId="urn:microsoft.com/office/officeart/2005/8/layout/hProcess4"/>
    <dgm:cxn modelId="{7E944E07-135D-4F43-85F2-3E81F3344A26}" type="presParOf" srcId="{0EF0616E-32D8-47A3-A65D-77A7EAD96B2C}" destId="{8F8C718D-4464-4148-9C98-F6072DD0F5BE}" srcOrd="0" destOrd="0" presId="urn:microsoft.com/office/officeart/2005/8/layout/hProcess4"/>
    <dgm:cxn modelId="{FD9FDF23-EDBE-4C0C-8A5C-5F1A5D9CF605}" type="presParOf" srcId="{8F8C718D-4464-4148-9C98-F6072DD0F5BE}" destId="{4D62CA98-7076-43E9-BFD8-3F3401FFE518}" srcOrd="0" destOrd="0" presId="urn:microsoft.com/office/officeart/2005/8/layout/hProcess4"/>
    <dgm:cxn modelId="{D19F2F36-3413-4D4B-846D-7D78B8325049}" type="presParOf" srcId="{8F8C718D-4464-4148-9C98-F6072DD0F5BE}" destId="{EEC906BF-1845-4E8A-80DB-D9DC47BE9150}" srcOrd="1" destOrd="0" presId="urn:microsoft.com/office/officeart/2005/8/layout/hProcess4"/>
    <dgm:cxn modelId="{25B7D759-271F-4FBF-B76E-59293BC9EBCB}" type="presParOf" srcId="{8F8C718D-4464-4148-9C98-F6072DD0F5BE}" destId="{998A6187-1744-4EEF-AF12-83DB34CB5754}" srcOrd="2" destOrd="0" presId="urn:microsoft.com/office/officeart/2005/8/layout/hProcess4"/>
    <dgm:cxn modelId="{10FC3B92-E4B2-4356-9D6A-E1704716996A}" type="presParOf" srcId="{8F8C718D-4464-4148-9C98-F6072DD0F5BE}" destId="{6D7606DF-FD82-4EE1-8260-CC7F592EAF04}" srcOrd="3" destOrd="0" presId="urn:microsoft.com/office/officeart/2005/8/layout/hProcess4"/>
    <dgm:cxn modelId="{3B843B20-739C-44EF-8903-81C2AB127FF9}" type="presParOf" srcId="{8F8C718D-4464-4148-9C98-F6072DD0F5BE}" destId="{43701926-2929-4856-ABD8-F51425345A50}" srcOrd="4" destOrd="0" presId="urn:microsoft.com/office/officeart/2005/8/layout/hProcess4"/>
    <dgm:cxn modelId="{0B6F146A-0E16-4D84-AB6C-0FB2100B703F}" type="presParOf" srcId="{0EF0616E-32D8-47A3-A65D-77A7EAD96B2C}" destId="{0DAF81AF-2AFA-4111-AD4F-965B85E0B20E}" srcOrd="1" destOrd="0" presId="urn:microsoft.com/office/officeart/2005/8/layout/hProcess4"/>
    <dgm:cxn modelId="{8597B947-BE46-4949-8E1F-209CBAB09992}" type="presParOf" srcId="{0EF0616E-32D8-47A3-A65D-77A7EAD96B2C}" destId="{3C9992E7-0863-442F-83BA-F13012FB9CE8}" srcOrd="2" destOrd="0" presId="urn:microsoft.com/office/officeart/2005/8/layout/hProcess4"/>
    <dgm:cxn modelId="{D7D49ABD-8450-435E-A9CE-50CC164105C1}" type="presParOf" srcId="{3C9992E7-0863-442F-83BA-F13012FB9CE8}" destId="{98D12C17-814D-43FF-9386-BC96682621F4}" srcOrd="0" destOrd="0" presId="urn:microsoft.com/office/officeart/2005/8/layout/hProcess4"/>
    <dgm:cxn modelId="{2F0D8826-4163-4E6A-A01A-0515D96663BC}" type="presParOf" srcId="{3C9992E7-0863-442F-83BA-F13012FB9CE8}" destId="{BAA292FD-439A-4DAA-AD4B-16AFFF60D070}" srcOrd="1" destOrd="0" presId="urn:microsoft.com/office/officeart/2005/8/layout/hProcess4"/>
    <dgm:cxn modelId="{2EEDA8AB-1338-43D1-A64C-DC2159F537F5}" type="presParOf" srcId="{3C9992E7-0863-442F-83BA-F13012FB9CE8}" destId="{998C0653-4C69-4289-8347-67C488F466A6}" srcOrd="2" destOrd="0" presId="urn:microsoft.com/office/officeart/2005/8/layout/hProcess4"/>
    <dgm:cxn modelId="{060DE0B9-684A-49F3-9C24-627D7CB99285}" type="presParOf" srcId="{3C9992E7-0863-442F-83BA-F13012FB9CE8}" destId="{7F79B10C-8B52-44D3-9CCA-251E0524AE6E}" srcOrd="3" destOrd="0" presId="urn:microsoft.com/office/officeart/2005/8/layout/hProcess4"/>
    <dgm:cxn modelId="{DEAF02F4-3209-4048-AE55-09BCBF6769AC}" type="presParOf" srcId="{3C9992E7-0863-442F-83BA-F13012FB9CE8}" destId="{E7E75C70-A485-46BE-B2E6-206F5A85D4A0}" srcOrd="4" destOrd="0" presId="urn:microsoft.com/office/officeart/2005/8/layout/hProcess4"/>
    <dgm:cxn modelId="{FB1A39C9-4382-411E-8F7E-268B9E653570}" type="presParOf" srcId="{0EF0616E-32D8-47A3-A65D-77A7EAD96B2C}" destId="{6DA76637-2EB3-47C0-B7BE-279A65DEE04B}" srcOrd="3" destOrd="0" presId="urn:microsoft.com/office/officeart/2005/8/layout/hProcess4"/>
    <dgm:cxn modelId="{D3412856-8A3B-48AE-BA24-5D32918BF7EF}" type="presParOf" srcId="{0EF0616E-32D8-47A3-A65D-77A7EAD96B2C}" destId="{27D8997B-FDCF-47EC-AF14-BB9ED56B1D60}" srcOrd="4" destOrd="0" presId="urn:microsoft.com/office/officeart/2005/8/layout/hProcess4"/>
    <dgm:cxn modelId="{7F472DED-2C31-48A8-904B-F217F0FFA4D5}" type="presParOf" srcId="{27D8997B-FDCF-47EC-AF14-BB9ED56B1D60}" destId="{3BFF8A90-DDE7-4FDE-A635-22B1853C9078}" srcOrd="0" destOrd="0" presId="urn:microsoft.com/office/officeart/2005/8/layout/hProcess4"/>
    <dgm:cxn modelId="{E6A9D617-7856-4A2A-8549-CE64E726384C}" type="presParOf" srcId="{27D8997B-FDCF-47EC-AF14-BB9ED56B1D60}" destId="{2BDBB99E-A6D0-4EDB-AF62-F2658AC1169D}" srcOrd="1" destOrd="0" presId="urn:microsoft.com/office/officeart/2005/8/layout/hProcess4"/>
    <dgm:cxn modelId="{F49DB969-C678-4AA5-87F2-3412DE39F479}" type="presParOf" srcId="{27D8997B-FDCF-47EC-AF14-BB9ED56B1D60}" destId="{A4A4BC5B-9A0A-4861-B418-F8D47B28F45A}" srcOrd="2" destOrd="0" presId="urn:microsoft.com/office/officeart/2005/8/layout/hProcess4"/>
    <dgm:cxn modelId="{8A31465E-1782-4FBD-9F07-FE376A9012B5}" type="presParOf" srcId="{27D8997B-FDCF-47EC-AF14-BB9ED56B1D60}" destId="{B7B9B68D-D94E-4825-BA7A-9B56C348B495}" srcOrd="3" destOrd="0" presId="urn:microsoft.com/office/officeart/2005/8/layout/hProcess4"/>
    <dgm:cxn modelId="{82F7B5C0-DEC5-4660-A744-D2BC255AB448}" type="presParOf" srcId="{27D8997B-FDCF-47EC-AF14-BB9ED56B1D60}" destId="{8362BED3-6A19-4EF7-A608-5C8B5244D4F1}"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A89AA7D-9708-43D0-9A1B-ABC389E7E735}"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B91FE715-B774-4C90-BBD2-E5BFA073751C}">
      <dgm:prSet phldrT="[Text]" custT="1"/>
      <dgm:spPr/>
      <dgm:t>
        <a:bodyPr/>
        <a:lstStyle/>
        <a:p>
          <a:r>
            <a:rPr lang="en-US" sz="1600" dirty="0" smtClean="0"/>
            <a:t>Inputs</a:t>
          </a:r>
          <a:endParaRPr lang="en-US" sz="1600" dirty="0"/>
        </a:p>
      </dgm:t>
    </dgm:pt>
    <dgm:pt modelId="{C9A6E4B2-4C6D-488B-A582-5D48CC60EA05}" type="parTrans" cxnId="{C44852C2-9A84-4E5E-A4F0-950AC9CE06CE}">
      <dgm:prSet/>
      <dgm:spPr/>
      <dgm:t>
        <a:bodyPr/>
        <a:lstStyle/>
        <a:p>
          <a:endParaRPr lang="en-US"/>
        </a:p>
      </dgm:t>
    </dgm:pt>
    <dgm:pt modelId="{AEFE5E9F-1D85-4ABA-8387-9E83BE53B077}" type="sibTrans" cxnId="{C44852C2-9A84-4E5E-A4F0-950AC9CE06CE}">
      <dgm:prSet/>
      <dgm:spPr/>
      <dgm:t>
        <a:bodyPr/>
        <a:lstStyle/>
        <a:p>
          <a:endParaRPr lang="en-US"/>
        </a:p>
      </dgm:t>
    </dgm:pt>
    <dgm:pt modelId="{38E91762-E3A6-4D99-A727-6F34DAA8D825}">
      <dgm:prSet phldrT="[Text]" custT="1"/>
      <dgm:spPr/>
      <dgm:t>
        <a:bodyPr/>
        <a:lstStyle/>
        <a:p>
          <a:r>
            <a:rPr lang="en-US" sz="1200" dirty="0" smtClean="0">
              <a:solidFill>
                <a:schemeClr val="bg2">
                  <a:lumMod val="25000"/>
                </a:schemeClr>
              </a:solidFill>
            </a:rPr>
            <a:t>FSSI entry 6 Months before</a:t>
          </a:r>
          <a:endParaRPr lang="en-US" sz="1200" dirty="0">
            <a:solidFill>
              <a:schemeClr val="bg2">
                <a:lumMod val="25000"/>
              </a:schemeClr>
            </a:solidFill>
          </a:endParaRPr>
        </a:p>
      </dgm:t>
    </dgm:pt>
    <dgm:pt modelId="{31628BD7-2C2D-41A6-A809-24B0EB722B92}" type="parTrans" cxnId="{AE996B9E-3300-46C0-9FF5-C30D68F97F16}">
      <dgm:prSet/>
      <dgm:spPr/>
      <dgm:t>
        <a:bodyPr/>
        <a:lstStyle/>
        <a:p>
          <a:endParaRPr lang="en-US"/>
        </a:p>
      </dgm:t>
    </dgm:pt>
    <dgm:pt modelId="{BEF0E93B-BFF2-4E93-8DDF-D9E0CB3A7D33}" type="sibTrans" cxnId="{AE996B9E-3300-46C0-9FF5-C30D68F97F16}">
      <dgm:prSet/>
      <dgm:spPr/>
      <dgm:t>
        <a:bodyPr/>
        <a:lstStyle/>
        <a:p>
          <a:endParaRPr lang="en-US"/>
        </a:p>
      </dgm:t>
    </dgm:pt>
    <dgm:pt modelId="{8CDBF3D6-4477-4D29-87F0-6750416BB054}">
      <dgm:prSet phldrT="[Text]" custT="1"/>
      <dgm:spPr/>
      <dgm:t>
        <a:bodyPr/>
        <a:lstStyle/>
        <a:p>
          <a:r>
            <a:rPr lang="en-US" sz="1600" dirty="0" smtClean="0"/>
            <a:t>Process</a:t>
          </a:r>
          <a:endParaRPr lang="en-US" sz="1600" dirty="0"/>
        </a:p>
      </dgm:t>
    </dgm:pt>
    <dgm:pt modelId="{224BB0C7-6110-4408-A66A-3A13FA2F0F8B}" type="parTrans" cxnId="{F566D42E-4581-4621-BDAA-8D7D34784BB3}">
      <dgm:prSet/>
      <dgm:spPr/>
      <dgm:t>
        <a:bodyPr/>
        <a:lstStyle/>
        <a:p>
          <a:endParaRPr lang="en-US"/>
        </a:p>
      </dgm:t>
    </dgm:pt>
    <dgm:pt modelId="{209F5276-FC18-4FDC-B83D-3B87AF7D66BA}" type="sibTrans" cxnId="{F566D42E-4581-4621-BDAA-8D7D34784BB3}">
      <dgm:prSet/>
      <dgm:spPr/>
      <dgm:t>
        <a:bodyPr/>
        <a:lstStyle/>
        <a:p>
          <a:endParaRPr lang="en-US"/>
        </a:p>
      </dgm:t>
    </dgm:pt>
    <dgm:pt modelId="{267E368F-C394-45DB-8625-61471158936E}">
      <dgm:prSet phldrT="[Text]"/>
      <dgm:spPr/>
      <dgm:t>
        <a:bodyPr/>
        <a:lstStyle/>
        <a:p>
          <a:r>
            <a:rPr lang="en-US" dirty="0" smtClean="0">
              <a:solidFill>
                <a:schemeClr val="bg2">
                  <a:lumMod val="25000"/>
                </a:schemeClr>
              </a:solidFill>
            </a:rPr>
            <a:t>FS, SIT, UAT , RT gates clearance conducted by Lever edge Change Management</a:t>
          </a:r>
          <a:endParaRPr lang="en-US" dirty="0">
            <a:solidFill>
              <a:schemeClr val="bg2">
                <a:lumMod val="25000"/>
              </a:schemeClr>
            </a:solidFill>
          </a:endParaRPr>
        </a:p>
      </dgm:t>
    </dgm:pt>
    <dgm:pt modelId="{DE2927DB-5E1C-47A0-ACEC-1C5E54AFB377}" type="parTrans" cxnId="{2C082C49-3312-4FFD-AB86-7C2EFD301D90}">
      <dgm:prSet/>
      <dgm:spPr/>
      <dgm:t>
        <a:bodyPr/>
        <a:lstStyle/>
        <a:p>
          <a:endParaRPr lang="en-US"/>
        </a:p>
      </dgm:t>
    </dgm:pt>
    <dgm:pt modelId="{248E736D-05AB-41F2-8A37-250B621442B0}" type="sibTrans" cxnId="{2C082C49-3312-4FFD-AB86-7C2EFD301D90}">
      <dgm:prSet/>
      <dgm:spPr/>
      <dgm:t>
        <a:bodyPr/>
        <a:lstStyle/>
        <a:p>
          <a:endParaRPr lang="en-US"/>
        </a:p>
      </dgm:t>
    </dgm:pt>
    <dgm:pt modelId="{D29EFB74-6D4A-47BA-8318-C9296DFCC61A}">
      <dgm:prSet phldrT="[Text]" custT="1"/>
      <dgm:spPr/>
      <dgm:t>
        <a:bodyPr/>
        <a:lstStyle/>
        <a:p>
          <a:r>
            <a:rPr lang="en-US" sz="1600" dirty="0" smtClean="0"/>
            <a:t>Evidences</a:t>
          </a:r>
          <a:endParaRPr lang="en-US" sz="1600" dirty="0"/>
        </a:p>
      </dgm:t>
    </dgm:pt>
    <dgm:pt modelId="{860E8759-35C2-4C0B-B049-ECCF9A8FF28A}" type="parTrans" cxnId="{F544FCBD-1C2C-4B09-B57E-839110DAAD03}">
      <dgm:prSet/>
      <dgm:spPr/>
      <dgm:t>
        <a:bodyPr/>
        <a:lstStyle/>
        <a:p>
          <a:endParaRPr lang="en-US"/>
        </a:p>
      </dgm:t>
    </dgm:pt>
    <dgm:pt modelId="{343B4CEB-1FA7-440D-8AA4-3F60ADCD21E1}" type="sibTrans" cxnId="{F544FCBD-1C2C-4B09-B57E-839110DAAD03}">
      <dgm:prSet/>
      <dgm:spPr/>
      <dgm:t>
        <a:bodyPr/>
        <a:lstStyle/>
        <a:p>
          <a:endParaRPr lang="en-US"/>
        </a:p>
      </dgm:t>
    </dgm:pt>
    <dgm:pt modelId="{80575ADD-1459-4E47-9D89-FA6820777240}">
      <dgm:prSet phldrT="[Text]"/>
      <dgm:spPr/>
      <dgm:t>
        <a:bodyPr/>
        <a:lstStyle/>
        <a:p>
          <a:r>
            <a:rPr lang="en-US" dirty="0" smtClean="0">
              <a:solidFill>
                <a:schemeClr val="bg2">
                  <a:lumMod val="25000"/>
                </a:schemeClr>
              </a:solidFill>
            </a:rPr>
            <a:t>Gate reviews clearance evidences -MOM</a:t>
          </a:r>
          <a:endParaRPr lang="en-US" dirty="0">
            <a:solidFill>
              <a:schemeClr val="bg2">
                <a:lumMod val="25000"/>
              </a:schemeClr>
            </a:solidFill>
          </a:endParaRPr>
        </a:p>
      </dgm:t>
    </dgm:pt>
    <dgm:pt modelId="{7378F692-73E2-41E6-9CFF-910CAFD251D1}" type="parTrans" cxnId="{CA1C4D01-770F-4C49-8E97-E69D56322899}">
      <dgm:prSet/>
      <dgm:spPr/>
      <dgm:t>
        <a:bodyPr/>
        <a:lstStyle/>
        <a:p>
          <a:endParaRPr lang="en-US"/>
        </a:p>
      </dgm:t>
    </dgm:pt>
    <dgm:pt modelId="{945D0E2C-D88A-4F42-8DAF-B757FFADD4B1}" type="sibTrans" cxnId="{CA1C4D01-770F-4C49-8E97-E69D56322899}">
      <dgm:prSet/>
      <dgm:spPr/>
      <dgm:t>
        <a:bodyPr/>
        <a:lstStyle/>
        <a:p>
          <a:endParaRPr lang="en-US"/>
        </a:p>
      </dgm:t>
    </dgm:pt>
    <dgm:pt modelId="{2C10F797-3EA6-450A-8BC0-6A0735673289}">
      <dgm:prSet custT="1"/>
      <dgm:spPr/>
      <dgm:t>
        <a:bodyPr/>
        <a:lstStyle/>
        <a:p>
          <a:r>
            <a:rPr lang="en-US" sz="1200" dirty="0" smtClean="0">
              <a:solidFill>
                <a:schemeClr val="bg2">
                  <a:lumMod val="25000"/>
                </a:schemeClr>
              </a:solidFill>
            </a:rPr>
            <a:t>Release Calendar Entry 6 Months before</a:t>
          </a:r>
          <a:endParaRPr lang="en-US" sz="1200" dirty="0">
            <a:solidFill>
              <a:schemeClr val="bg2">
                <a:lumMod val="25000"/>
              </a:schemeClr>
            </a:solidFill>
          </a:endParaRPr>
        </a:p>
      </dgm:t>
    </dgm:pt>
    <dgm:pt modelId="{880E7230-4167-4C64-8EA8-D7C55922D082}" type="parTrans" cxnId="{B22595EB-6DA0-41A1-8AA2-8135A0F6D16E}">
      <dgm:prSet/>
      <dgm:spPr/>
      <dgm:t>
        <a:bodyPr/>
        <a:lstStyle/>
        <a:p>
          <a:endParaRPr lang="en-US"/>
        </a:p>
      </dgm:t>
    </dgm:pt>
    <dgm:pt modelId="{F52D8B18-A56C-4EF6-B6D6-5EC7C359B037}" type="sibTrans" cxnId="{B22595EB-6DA0-41A1-8AA2-8135A0F6D16E}">
      <dgm:prSet/>
      <dgm:spPr/>
      <dgm:t>
        <a:bodyPr/>
        <a:lstStyle/>
        <a:p>
          <a:endParaRPr lang="en-US"/>
        </a:p>
      </dgm:t>
    </dgm:pt>
    <dgm:pt modelId="{F61BFD13-E577-4FE7-AA4F-47D22AC9EA52}">
      <dgm:prSet custT="1"/>
      <dgm:spPr/>
      <dgm:t>
        <a:bodyPr/>
        <a:lstStyle/>
        <a:p>
          <a:endParaRPr lang="en-US" sz="1200" dirty="0">
            <a:solidFill>
              <a:schemeClr val="bg2">
                <a:lumMod val="25000"/>
              </a:schemeClr>
            </a:solidFill>
          </a:endParaRPr>
        </a:p>
      </dgm:t>
    </dgm:pt>
    <dgm:pt modelId="{E64807C1-3570-4DD2-ACB7-FB8C88C22A16}" type="parTrans" cxnId="{2CCA18AB-6853-4224-BCB5-97194B5E3E5D}">
      <dgm:prSet/>
      <dgm:spPr/>
      <dgm:t>
        <a:bodyPr/>
        <a:lstStyle/>
        <a:p>
          <a:endParaRPr lang="en-US"/>
        </a:p>
      </dgm:t>
    </dgm:pt>
    <dgm:pt modelId="{84726907-ACA3-4846-A8CB-E3E51027D0BA}" type="sibTrans" cxnId="{2CCA18AB-6853-4224-BCB5-97194B5E3E5D}">
      <dgm:prSet/>
      <dgm:spPr/>
      <dgm:t>
        <a:bodyPr/>
        <a:lstStyle/>
        <a:p>
          <a:endParaRPr lang="en-US"/>
        </a:p>
      </dgm:t>
    </dgm:pt>
    <dgm:pt modelId="{0641BC15-2234-49C1-995A-2B03E1C4AB23}">
      <dgm:prSet/>
      <dgm:spPr/>
      <dgm:t>
        <a:bodyPr/>
        <a:lstStyle/>
        <a:p>
          <a:r>
            <a:rPr lang="en-US" dirty="0" smtClean="0">
              <a:solidFill>
                <a:schemeClr val="bg2">
                  <a:lumMod val="25000"/>
                </a:schemeClr>
              </a:solidFill>
            </a:rPr>
            <a:t>RFC raised as per Release calendar dates</a:t>
          </a:r>
          <a:endParaRPr lang="en-US" dirty="0">
            <a:solidFill>
              <a:schemeClr val="bg2">
                <a:lumMod val="25000"/>
              </a:schemeClr>
            </a:solidFill>
          </a:endParaRPr>
        </a:p>
      </dgm:t>
    </dgm:pt>
    <dgm:pt modelId="{9FFD00C7-4855-43AF-B05A-53E0DD9BEF1B}" type="parTrans" cxnId="{857FB72D-F2D4-4322-AEFD-3395E02D010A}">
      <dgm:prSet/>
      <dgm:spPr/>
      <dgm:t>
        <a:bodyPr/>
        <a:lstStyle/>
        <a:p>
          <a:endParaRPr lang="en-US"/>
        </a:p>
      </dgm:t>
    </dgm:pt>
    <dgm:pt modelId="{01470B0D-2B88-4E81-9809-AEB7F8F1DBD4}" type="sibTrans" cxnId="{857FB72D-F2D4-4322-AEFD-3395E02D010A}">
      <dgm:prSet/>
      <dgm:spPr/>
      <dgm:t>
        <a:bodyPr/>
        <a:lstStyle/>
        <a:p>
          <a:endParaRPr lang="en-US"/>
        </a:p>
      </dgm:t>
    </dgm:pt>
    <dgm:pt modelId="{512D3CC4-0DDC-479B-A4E0-CB9931CED4F1}">
      <dgm:prSet/>
      <dgm:spPr/>
      <dgm:t>
        <a:bodyPr/>
        <a:lstStyle/>
        <a:p>
          <a:r>
            <a:rPr lang="en-US" dirty="0" smtClean="0">
              <a:solidFill>
                <a:schemeClr val="bg2">
                  <a:lumMod val="25000"/>
                </a:schemeClr>
              </a:solidFill>
            </a:rPr>
            <a:t>Innovation manager , Landscape Manager , AM , Service delivery approves this RFC</a:t>
          </a:r>
          <a:endParaRPr lang="en-US" dirty="0">
            <a:solidFill>
              <a:schemeClr val="bg2">
                <a:lumMod val="25000"/>
              </a:schemeClr>
            </a:solidFill>
          </a:endParaRPr>
        </a:p>
      </dgm:t>
    </dgm:pt>
    <dgm:pt modelId="{E7561A4A-A157-4E25-BC1D-4CF5E8234728}" type="parTrans" cxnId="{1D6121C2-897A-487C-82BC-DF8A433F2F5B}">
      <dgm:prSet/>
      <dgm:spPr/>
      <dgm:t>
        <a:bodyPr/>
        <a:lstStyle/>
        <a:p>
          <a:endParaRPr lang="en-US"/>
        </a:p>
      </dgm:t>
    </dgm:pt>
    <dgm:pt modelId="{03857CF3-11F4-4DD4-B187-2289CD5F2AFC}" type="sibTrans" cxnId="{1D6121C2-897A-487C-82BC-DF8A433F2F5B}">
      <dgm:prSet/>
      <dgm:spPr/>
      <dgm:t>
        <a:bodyPr/>
        <a:lstStyle/>
        <a:p>
          <a:endParaRPr lang="en-US"/>
        </a:p>
      </dgm:t>
    </dgm:pt>
    <dgm:pt modelId="{B5C454C8-2E66-496D-BE06-F6BCF9DC17D3}">
      <dgm:prSet/>
      <dgm:spPr/>
      <dgm:t>
        <a:bodyPr/>
        <a:lstStyle/>
        <a:p>
          <a:r>
            <a:rPr lang="en-US" dirty="0" smtClean="0">
              <a:solidFill>
                <a:schemeClr val="bg2">
                  <a:lumMod val="25000"/>
                </a:schemeClr>
              </a:solidFill>
            </a:rPr>
            <a:t>Communication by Lever edge Change Manager</a:t>
          </a:r>
          <a:endParaRPr lang="en-US" dirty="0">
            <a:solidFill>
              <a:schemeClr val="bg2">
                <a:lumMod val="25000"/>
              </a:schemeClr>
            </a:solidFill>
          </a:endParaRPr>
        </a:p>
      </dgm:t>
    </dgm:pt>
    <dgm:pt modelId="{D387353B-81EC-426B-B48E-35F6DA0BCEC7}" type="parTrans" cxnId="{3D1C3905-A873-48EB-8E5E-488AA65740AD}">
      <dgm:prSet/>
      <dgm:spPr/>
      <dgm:t>
        <a:bodyPr/>
        <a:lstStyle/>
        <a:p>
          <a:endParaRPr lang="en-US"/>
        </a:p>
      </dgm:t>
    </dgm:pt>
    <dgm:pt modelId="{561E15C4-E4C0-490A-83D3-B7E77FCFC3C9}" type="sibTrans" cxnId="{3D1C3905-A873-48EB-8E5E-488AA65740AD}">
      <dgm:prSet/>
      <dgm:spPr/>
      <dgm:t>
        <a:bodyPr/>
        <a:lstStyle/>
        <a:p>
          <a:endParaRPr lang="en-US"/>
        </a:p>
      </dgm:t>
    </dgm:pt>
    <dgm:pt modelId="{E1B2764D-A9A5-46D9-8F49-2EA3082278E8}">
      <dgm:prSet/>
      <dgm:spPr/>
      <dgm:t>
        <a:bodyPr/>
        <a:lstStyle/>
        <a:p>
          <a:r>
            <a:rPr lang="en-US" dirty="0" smtClean="0">
              <a:solidFill>
                <a:schemeClr val="bg2">
                  <a:lumMod val="25000"/>
                </a:schemeClr>
              </a:solidFill>
            </a:rPr>
            <a:t>During the activity innovation manager sends the communication</a:t>
          </a:r>
          <a:endParaRPr lang="en-US" dirty="0">
            <a:solidFill>
              <a:schemeClr val="bg2">
                <a:lumMod val="25000"/>
              </a:schemeClr>
            </a:solidFill>
          </a:endParaRPr>
        </a:p>
      </dgm:t>
    </dgm:pt>
    <dgm:pt modelId="{71886E73-C6A8-46E3-BFFF-F7CD5EA88F6F}" type="parTrans" cxnId="{E723BA04-7162-4D6F-A73B-66154F78A788}">
      <dgm:prSet/>
      <dgm:spPr/>
      <dgm:t>
        <a:bodyPr/>
        <a:lstStyle/>
        <a:p>
          <a:endParaRPr lang="en-US"/>
        </a:p>
      </dgm:t>
    </dgm:pt>
    <dgm:pt modelId="{EA901423-1B94-43A7-990C-C5CB99604341}" type="sibTrans" cxnId="{E723BA04-7162-4D6F-A73B-66154F78A788}">
      <dgm:prSet/>
      <dgm:spPr/>
      <dgm:t>
        <a:bodyPr/>
        <a:lstStyle/>
        <a:p>
          <a:endParaRPr lang="en-US"/>
        </a:p>
      </dgm:t>
    </dgm:pt>
    <dgm:pt modelId="{6C7617ED-9A79-49AF-A26B-651C14FF5E4A}">
      <dgm:prSet/>
      <dgm:spPr/>
      <dgm:t>
        <a:bodyPr/>
        <a:lstStyle/>
        <a:p>
          <a:r>
            <a:rPr lang="en-US" smtClean="0">
              <a:solidFill>
                <a:schemeClr val="bg2">
                  <a:lumMod val="25000"/>
                </a:schemeClr>
              </a:solidFill>
            </a:rPr>
            <a:t>SME sign off</a:t>
          </a:r>
          <a:endParaRPr lang="en-US">
            <a:solidFill>
              <a:schemeClr val="bg2">
                <a:lumMod val="25000"/>
              </a:schemeClr>
            </a:solidFill>
          </a:endParaRPr>
        </a:p>
      </dgm:t>
    </dgm:pt>
    <dgm:pt modelId="{11D5EAA1-318E-4A34-8408-D9E1BE88AAE1}" type="parTrans" cxnId="{63E25071-506C-4080-BF88-1C38FAADA9B1}">
      <dgm:prSet/>
      <dgm:spPr/>
      <dgm:t>
        <a:bodyPr/>
        <a:lstStyle/>
        <a:p>
          <a:endParaRPr lang="en-US"/>
        </a:p>
      </dgm:t>
    </dgm:pt>
    <dgm:pt modelId="{86F1D6FA-20AE-493F-B77F-5D61F6745A2F}" type="sibTrans" cxnId="{63E25071-506C-4080-BF88-1C38FAADA9B1}">
      <dgm:prSet/>
      <dgm:spPr/>
      <dgm:t>
        <a:bodyPr/>
        <a:lstStyle/>
        <a:p>
          <a:endParaRPr lang="en-US"/>
        </a:p>
      </dgm:t>
    </dgm:pt>
    <dgm:pt modelId="{32D6BB74-A537-4BB4-B8CB-61CD8030F4BD}">
      <dgm:prSet/>
      <dgm:spPr/>
      <dgm:t>
        <a:bodyPr/>
        <a:lstStyle/>
        <a:p>
          <a:r>
            <a:rPr lang="en-US" dirty="0" smtClean="0">
              <a:solidFill>
                <a:schemeClr val="bg2">
                  <a:lumMod val="25000"/>
                </a:schemeClr>
              </a:solidFill>
            </a:rPr>
            <a:t>SIT and RT sign off from </a:t>
          </a:r>
          <a:r>
            <a:rPr lang="en-US" dirty="0" smtClean="0">
              <a:solidFill>
                <a:schemeClr val="bg2">
                  <a:lumMod val="25000"/>
                </a:schemeClr>
              </a:solidFill>
            </a:rPr>
            <a:t>Test team</a:t>
          </a:r>
          <a:endParaRPr lang="en-US" dirty="0">
            <a:solidFill>
              <a:schemeClr val="bg2">
                <a:lumMod val="25000"/>
              </a:schemeClr>
            </a:solidFill>
          </a:endParaRPr>
        </a:p>
      </dgm:t>
    </dgm:pt>
    <dgm:pt modelId="{570E055B-2E33-46AC-9FD3-B684F080A10D}" type="parTrans" cxnId="{C168AAE2-6B98-4988-931D-59914F7EC08C}">
      <dgm:prSet/>
      <dgm:spPr/>
      <dgm:t>
        <a:bodyPr/>
        <a:lstStyle/>
        <a:p>
          <a:endParaRPr lang="en-US"/>
        </a:p>
      </dgm:t>
    </dgm:pt>
    <dgm:pt modelId="{7A2E355F-55C5-4214-8D5F-14A2DDF94049}" type="sibTrans" cxnId="{C168AAE2-6B98-4988-931D-59914F7EC08C}">
      <dgm:prSet/>
      <dgm:spPr/>
      <dgm:t>
        <a:bodyPr/>
        <a:lstStyle/>
        <a:p>
          <a:endParaRPr lang="en-US"/>
        </a:p>
      </dgm:t>
    </dgm:pt>
    <dgm:pt modelId="{AD4F7EDF-9001-408D-BB33-254C6A8600A4}">
      <dgm:prSet/>
      <dgm:spPr/>
      <dgm:t>
        <a:bodyPr/>
        <a:lstStyle/>
        <a:p>
          <a:r>
            <a:rPr lang="en-US" smtClean="0">
              <a:solidFill>
                <a:schemeClr val="bg2">
                  <a:lumMod val="25000"/>
                </a:schemeClr>
              </a:solidFill>
            </a:rPr>
            <a:t>UAT sign off evidence</a:t>
          </a:r>
          <a:endParaRPr lang="en-US">
            <a:solidFill>
              <a:schemeClr val="bg2">
                <a:lumMod val="25000"/>
              </a:schemeClr>
            </a:solidFill>
          </a:endParaRPr>
        </a:p>
      </dgm:t>
    </dgm:pt>
    <dgm:pt modelId="{51102BFD-066C-4834-B4F1-8F0B54A1CB71}" type="parTrans" cxnId="{9C754A33-F173-46BB-9D5C-953D4DFD82B5}">
      <dgm:prSet/>
      <dgm:spPr/>
      <dgm:t>
        <a:bodyPr/>
        <a:lstStyle/>
        <a:p>
          <a:endParaRPr lang="en-US"/>
        </a:p>
      </dgm:t>
    </dgm:pt>
    <dgm:pt modelId="{CFB358F6-46A6-4BF9-98BD-A6DBC2DC2637}" type="sibTrans" cxnId="{9C754A33-F173-46BB-9D5C-953D4DFD82B5}">
      <dgm:prSet/>
      <dgm:spPr/>
      <dgm:t>
        <a:bodyPr/>
        <a:lstStyle/>
        <a:p>
          <a:endParaRPr lang="en-US"/>
        </a:p>
      </dgm:t>
    </dgm:pt>
    <dgm:pt modelId="{EBEEF7EA-5609-4413-889E-DF251548EFBD}">
      <dgm:prSet/>
      <dgm:spPr/>
      <dgm:t>
        <a:bodyPr/>
        <a:lstStyle/>
        <a:p>
          <a:r>
            <a:rPr lang="en-US" smtClean="0">
              <a:solidFill>
                <a:schemeClr val="bg2">
                  <a:lumMod val="25000"/>
                </a:schemeClr>
              </a:solidFill>
            </a:rPr>
            <a:t>For outside release window –CEB approval required</a:t>
          </a:r>
          <a:endParaRPr lang="en-US">
            <a:solidFill>
              <a:schemeClr val="bg2">
                <a:lumMod val="25000"/>
              </a:schemeClr>
            </a:solidFill>
          </a:endParaRPr>
        </a:p>
      </dgm:t>
    </dgm:pt>
    <dgm:pt modelId="{FD8E8230-8F51-45DD-886C-00F361A2A4E2}" type="parTrans" cxnId="{AF2AF981-606C-4236-BD7B-256BD67FE977}">
      <dgm:prSet/>
      <dgm:spPr/>
      <dgm:t>
        <a:bodyPr/>
        <a:lstStyle/>
        <a:p>
          <a:endParaRPr lang="en-US"/>
        </a:p>
      </dgm:t>
    </dgm:pt>
    <dgm:pt modelId="{23A281BC-15A6-4999-B114-4555DE27DBEB}" type="sibTrans" cxnId="{AF2AF981-606C-4236-BD7B-256BD67FE977}">
      <dgm:prSet/>
      <dgm:spPr/>
      <dgm:t>
        <a:bodyPr/>
        <a:lstStyle/>
        <a:p>
          <a:endParaRPr lang="en-US"/>
        </a:p>
      </dgm:t>
    </dgm:pt>
    <dgm:pt modelId="{CC8482D1-EF7C-4F3B-A2FD-F6EFCEEDD734}">
      <dgm:prSet/>
      <dgm:spPr/>
      <dgm:t>
        <a:bodyPr/>
        <a:lstStyle/>
        <a:p>
          <a:r>
            <a:rPr lang="en-US" dirty="0" smtClean="0">
              <a:solidFill>
                <a:schemeClr val="bg2">
                  <a:lumMod val="25000"/>
                </a:schemeClr>
              </a:solidFill>
            </a:rPr>
            <a:t>Downtime alignment with Service delivery even if it is in FSSI</a:t>
          </a:r>
          <a:endParaRPr lang="en-US" dirty="0">
            <a:solidFill>
              <a:schemeClr val="bg2">
                <a:lumMod val="25000"/>
              </a:schemeClr>
            </a:solidFill>
          </a:endParaRPr>
        </a:p>
      </dgm:t>
    </dgm:pt>
    <dgm:pt modelId="{9DC63512-51D0-4C9D-A3E7-1840A250F2B3}" type="parTrans" cxnId="{EFA4D467-E5BF-4216-BBF3-28ADC7AB3CF9}">
      <dgm:prSet/>
      <dgm:spPr/>
      <dgm:t>
        <a:bodyPr/>
        <a:lstStyle/>
        <a:p>
          <a:endParaRPr lang="en-US"/>
        </a:p>
      </dgm:t>
    </dgm:pt>
    <dgm:pt modelId="{369447DB-C4AE-4BF6-A3A8-297EAF1B8D57}" type="sibTrans" cxnId="{EFA4D467-E5BF-4216-BBF3-28ADC7AB3CF9}">
      <dgm:prSet/>
      <dgm:spPr/>
      <dgm:t>
        <a:bodyPr/>
        <a:lstStyle/>
        <a:p>
          <a:endParaRPr lang="en-US"/>
        </a:p>
      </dgm:t>
    </dgm:pt>
    <dgm:pt modelId="{EAB2CDEE-B8BA-4E9C-95A3-0A47EDD70F34}">
      <dgm:prSet/>
      <dgm:spPr/>
      <dgm:t>
        <a:bodyPr/>
        <a:lstStyle/>
        <a:p>
          <a:r>
            <a:rPr lang="en-US" dirty="0" smtClean="0">
              <a:solidFill>
                <a:schemeClr val="bg2">
                  <a:lumMod val="25000"/>
                </a:schemeClr>
              </a:solidFill>
            </a:rPr>
            <a:t>PT Sign-off from  </a:t>
          </a:r>
          <a:r>
            <a:rPr lang="en-US" dirty="0" smtClean="0">
              <a:solidFill>
                <a:schemeClr val="bg2">
                  <a:lumMod val="25000"/>
                </a:schemeClr>
              </a:solidFill>
            </a:rPr>
            <a:t>Accenture  </a:t>
          </a:r>
          <a:r>
            <a:rPr lang="en-US" dirty="0" smtClean="0">
              <a:solidFill>
                <a:schemeClr val="bg2">
                  <a:lumMod val="25000"/>
                </a:schemeClr>
              </a:solidFill>
            </a:rPr>
            <a:t>(on need basis)</a:t>
          </a:r>
          <a:endParaRPr lang="en-US" dirty="0">
            <a:solidFill>
              <a:schemeClr val="bg2">
                <a:lumMod val="25000"/>
              </a:schemeClr>
            </a:solidFill>
          </a:endParaRPr>
        </a:p>
      </dgm:t>
    </dgm:pt>
    <dgm:pt modelId="{0D5E9147-1576-4973-B9A1-3FB74E74AD2E}" type="parTrans" cxnId="{248230EC-0368-4289-8FCA-B3CDB18B6072}">
      <dgm:prSet/>
      <dgm:spPr/>
      <dgm:t>
        <a:bodyPr/>
        <a:lstStyle/>
        <a:p>
          <a:endParaRPr lang="en-US"/>
        </a:p>
      </dgm:t>
    </dgm:pt>
    <dgm:pt modelId="{0CB81BB1-4F03-49B5-AB9D-6562A9064BEE}" type="sibTrans" cxnId="{248230EC-0368-4289-8FCA-B3CDB18B6072}">
      <dgm:prSet/>
      <dgm:spPr/>
      <dgm:t>
        <a:bodyPr/>
        <a:lstStyle/>
        <a:p>
          <a:endParaRPr lang="en-US"/>
        </a:p>
      </dgm:t>
    </dgm:pt>
    <dgm:pt modelId="{DEEC5336-8324-4137-A12A-EEDD85129B9D}" type="pres">
      <dgm:prSet presAssocID="{CA89AA7D-9708-43D0-9A1B-ABC389E7E735}" presName="linearFlow" presStyleCnt="0">
        <dgm:presLayoutVars>
          <dgm:dir/>
          <dgm:animLvl val="lvl"/>
          <dgm:resizeHandles val="exact"/>
        </dgm:presLayoutVars>
      </dgm:prSet>
      <dgm:spPr/>
      <dgm:t>
        <a:bodyPr/>
        <a:lstStyle/>
        <a:p>
          <a:endParaRPr lang="en-US"/>
        </a:p>
      </dgm:t>
    </dgm:pt>
    <dgm:pt modelId="{BC1CB2B5-5038-4D7E-A752-E5078FD0A9A4}" type="pres">
      <dgm:prSet presAssocID="{B91FE715-B774-4C90-BBD2-E5BFA073751C}" presName="composite" presStyleCnt="0"/>
      <dgm:spPr/>
    </dgm:pt>
    <dgm:pt modelId="{352BE4C6-5F57-4313-8402-72EA0274F183}" type="pres">
      <dgm:prSet presAssocID="{B91FE715-B774-4C90-BBD2-E5BFA073751C}" presName="parTx" presStyleLbl="node1" presStyleIdx="0" presStyleCnt="3">
        <dgm:presLayoutVars>
          <dgm:chMax val="0"/>
          <dgm:chPref val="0"/>
          <dgm:bulletEnabled val="1"/>
        </dgm:presLayoutVars>
      </dgm:prSet>
      <dgm:spPr/>
      <dgm:t>
        <a:bodyPr/>
        <a:lstStyle/>
        <a:p>
          <a:endParaRPr lang="en-US"/>
        </a:p>
      </dgm:t>
    </dgm:pt>
    <dgm:pt modelId="{5AD65206-C025-4899-926B-B6373A92266B}" type="pres">
      <dgm:prSet presAssocID="{B91FE715-B774-4C90-BBD2-E5BFA073751C}" presName="parSh" presStyleLbl="node1" presStyleIdx="0" presStyleCnt="3" custScaleY="86873" custLinFactNeighborX="603" custLinFactNeighborY="-33975"/>
      <dgm:spPr/>
      <dgm:t>
        <a:bodyPr/>
        <a:lstStyle/>
        <a:p>
          <a:endParaRPr lang="en-US"/>
        </a:p>
      </dgm:t>
    </dgm:pt>
    <dgm:pt modelId="{FAB5362B-FBBD-43A0-ACC2-7024E84BD3A3}" type="pres">
      <dgm:prSet presAssocID="{B91FE715-B774-4C90-BBD2-E5BFA073751C}" presName="desTx" presStyleLbl="fgAcc1" presStyleIdx="0" presStyleCnt="3" custScaleX="117621" custScaleY="92377" custLinFactNeighborX="-1278" custLinFactNeighborY="-6909">
        <dgm:presLayoutVars>
          <dgm:bulletEnabled val="1"/>
        </dgm:presLayoutVars>
      </dgm:prSet>
      <dgm:spPr/>
      <dgm:t>
        <a:bodyPr/>
        <a:lstStyle/>
        <a:p>
          <a:endParaRPr lang="en-US"/>
        </a:p>
      </dgm:t>
    </dgm:pt>
    <dgm:pt modelId="{73C7B63C-F600-42CC-B895-B169A2A05A28}" type="pres">
      <dgm:prSet presAssocID="{AEFE5E9F-1D85-4ABA-8387-9E83BE53B077}" presName="sibTrans" presStyleLbl="sibTrans2D1" presStyleIdx="0" presStyleCnt="2"/>
      <dgm:spPr/>
      <dgm:t>
        <a:bodyPr/>
        <a:lstStyle/>
        <a:p>
          <a:endParaRPr lang="en-US"/>
        </a:p>
      </dgm:t>
    </dgm:pt>
    <dgm:pt modelId="{11937C73-E164-4E3B-ABBB-241E08204039}" type="pres">
      <dgm:prSet presAssocID="{AEFE5E9F-1D85-4ABA-8387-9E83BE53B077}" presName="connTx" presStyleLbl="sibTrans2D1" presStyleIdx="0" presStyleCnt="2"/>
      <dgm:spPr/>
      <dgm:t>
        <a:bodyPr/>
        <a:lstStyle/>
        <a:p>
          <a:endParaRPr lang="en-US"/>
        </a:p>
      </dgm:t>
    </dgm:pt>
    <dgm:pt modelId="{0B0D00E6-0999-4220-9F6B-EAF30D1FE3CF}" type="pres">
      <dgm:prSet presAssocID="{8CDBF3D6-4477-4D29-87F0-6750416BB054}" presName="composite" presStyleCnt="0"/>
      <dgm:spPr/>
    </dgm:pt>
    <dgm:pt modelId="{2B77FBCE-5E2B-4CF2-A077-89A9AD43428E}" type="pres">
      <dgm:prSet presAssocID="{8CDBF3D6-4477-4D29-87F0-6750416BB054}" presName="parTx" presStyleLbl="node1" presStyleIdx="0" presStyleCnt="3">
        <dgm:presLayoutVars>
          <dgm:chMax val="0"/>
          <dgm:chPref val="0"/>
          <dgm:bulletEnabled val="1"/>
        </dgm:presLayoutVars>
      </dgm:prSet>
      <dgm:spPr/>
      <dgm:t>
        <a:bodyPr/>
        <a:lstStyle/>
        <a:p>
          <a:endParaRPr lang="en-US"/>
        </a:p>
      </dgm:t>
    </dgm:pt>
    <dgm:pt modelId="{B8DB3005-F4C1-4EA3-8F0A-594B24FA36B0}" type="pres">
      <dgm:prSet presAssocID="{8CDBF3D6-4477-4D29-87F0-6750416BB054}" presName="parSh" presStyleLbl="node1" presStyleIdx="1" presStyleCnt="3" custScaleY="86873" custLinFactNeighborX="603" custLinFactNeighborY="-33975"/>
      <dgm:spPr/>
      <dgm:t>
        <a:bodyPr/>
        <a:lstStyle/>
        <a:p>
          <a:endParaRPr lang="en-US"/>
        </a:p>
      </dgm:t>
    </dgm:pt>
    <dgm:pt modelId="{A2286DC6-119E-4CB5-9A35-E27A13C59D67}" type="pres">
      <dgm:prSet presAssocID="{8CDBF3D6-4477-4D29-87F0-6750416BB054}" presName="desTx" presStyleLbl="fgAcc1" presStyleIdx="1" presStyleCnt="3" custScaleX="117621" custScaleY="92377" custLinFactNeighborX="-1278" custLinFactNeighborY="-6909">
        <dgm:presLayoutVars>
          <dgm:bulletEnabled val="1"/>
        </dgm:presLayoutVars>
      </dgm:prSet>
      <dgm:spPr/>
      <dgm:t>
        <a:bodyPr/>
        <a:lstStyle/>
        <a:p>
          <a:endParaRPr lang="en-US"/>
        </a:p>
      </dgm:t>
    </dgm:pt>
    <dgm:pt modelId="{52643C7A-A8C4-4985-8359-144BAC1CF237}" type="pres">
      <dgm:prSet presAssocID="{209F5276-FC18-4FDC-B83D-3B87AF7D66BA}" presName="sibTrans" presStyleLbl="sibTrans2D1" presStyleIdx="1" presStyleCnt="2"/>
      <dgm:spPr/>
      <dgm:t>
        <a:bodyPr/>
        <a:lstStyle/>
        <a:p>
          <a:endParaRPr lang="en-US"/>
        </a:p>
      </dgm:t>
    </dgm:pt>
    <dgm:pt modelId="{96161500-CB6B-4A45-B2B6-11508FDC821F}" type="pres">
      <dgm:prSet presAssocID="{209F5276-FC18-4FDC-B83D-3B87AF7D66BA}" presName="connTx" presStyleLbl="sibTrans2D1" presStyleIdx="1" presStyleCnt="2"/>
      <dgm:spPr/>
      <dgm:t>
        <a:bodyPr/>
        <a:lstStyle/>
        <a:p>
          <a:endParaRPr lang="en-US"/>
        </a:p>
      </dgm:t>
    </dgm:pt>
    <dgm:pt modelId="{EB1D42C7-0649-4ED3-8511-0FF44E91AED9}" type="pres">
      <dgm:prSet presAssocID="{D29EFB74-6D4A-47BA-8318-C9296DFCC61A}" presName="composite" presStyleCnt="0"/>
      <dgm:spPr/>
    </dgm:pt>
    <dgm:pt modelId="{B90C8459-9809-4117-BAC8-6595B12E0353}" type="pres">
      <dgm:prSet presAssocID="{D29EFB74-6D4A-47BA-8318-C9296DFCC61A}" presName="parTx" presStyleLbl="node1" presStyleIdx="1" presStyleCnt="3">
        <dgm:presLayoutVars>
          <dgm:chMax val="0"/>
          <dgm:chPref val="0"/>
          <dgm:bulletEnabled val="1"/>
        </dgm:presLayoutVars>
      </dgm:prSet>
      <dgm:spPr/>
      <dgm:t>
        <a:bodyPr/>
        <a:lstStyle/>
        <a:p>
          <a:endParaRPr lang="en-US"/>
        </a:p>
      </dgm:t>
    </dgm:pt>
    <dgm:pt modelId="{2ACCAFEA-5690-4B2E-8C1B-813410477EB2}" type="pres">
      <dgm:prSet presAssocID="{D29EFB74-6D4A-47BA-8318-C9296DFCC61A}" presName="parSh" presStyleLbl="node1" presStyleIdx="2" presStyleCnt="3" custScaleY="86873" custLinFactNeighborX="603" custLinFactNeighborY="-33975"/>
      <dgm:spPr/>
      <dgm:t>
        <a:bodyPr/>
        <a:lstStyle/>
        <a:p>
          <a:endParaRPr lang="en-US"/>
        </a:p>
      </dgm:t>
    </dgm:pt>
    <dgm:pt modelId="{AB80FFEB-EEB5-4CB4-85EE-76D79CF5BF01}" type="pres">
      <dgm:prSet presAssocID="{D29EFB74-6D4A-47BA-8318-C9296DFCC61A}" presName="desTx" presStyleLbl="fgAcc1" presStyleIdx="2" presStyleCnt="3" custScaleX="117621" custScaleY="92377" custLinFactNeighborX="-1278" custLinFactNeighborY="-6909">
        <dgm:presLayoutVars>
          <dgm:bulletEnabled val="1"/>
        </dgm:presLayoutVars>
      </dgm:prSet>
      <dgm:spPr/>
      <dgm:t>
        <a:bodyPr/>
        <a:lstStyle/>
        <a:p>
          <a:endParaRPr lang="en-US"/>
        </a:p>
      </dgm:t>
    </dgm:pt>
  </dgm:ptLst>
  <dgm:cxnLst>
    <dgm:cxn modelId="{EFA4D467-E5BF-4216-BBF3-28ADC7AB3CF9}" srcId="{D29EFB74-6D4A-47BA-8318-C9296DFCC61A}" destId="{CC8482D1-EF7C-4F3B-A2FD-F6EFCEEDD734}" srcOrd="5" destOrd="0" parTransId="{9DC63512-51D0-4C9D-A3E7-1840A250F2B3}" sibTransId="{369447DB-C4AE-4BF6-A3A8-297EAF1B8D57}"/>
    <dgm:cxn modelId="{932390E6-F1B7-4123-B479-E8BEB8AEC831}" type="presOf" srcId="{AEFE5E9F-1D85-4ABA-8387-9E83BE53B077}" destId="{11937C73-E164-4E3B-ABBB-241E08204039}" srcOrd="1" destOrd="0" presId="urn:microsoft.com/office/officeart/2005/8/layout/process3"/>
    <dgm:cxn modelId="{38DB2191-9EAA-48F0-9A92-A300086E45AE}" type="presOf" srcId="{2C10F797-3EA6-450A-8BC0-6A0735673289}" destId="{FAB5362B-FBBD-43A0-ACC2-7024E84BD3A3}" srcOrd="0" destOrd="1" presId="urn:microsoft.com/office/officeart/2005/8/layout/process3"/>
    <dgm:cxn modelId="{F3DCEFB2-1425-4732-BA6B-F684ADEDFC87}" type="presOf" srcId="{AD4F7EDF-9001-408D-BB33-254C6A8600A4}" destId="{AB80FFEB-EEB5-4CB4-85EE-76D79CF5BF01}" srcOrd="0" destOrd="3" presId="urn:microsoft.com/office/officeart/2005/8/layout/process3"/>
    <dgm:cxn modelId="{9995EAE1-C29F-41C2-A190-70CAD0F1C567}" type="presOf" srcId="{8CDBF3D6-4477-4D29-87F0-6750416BB054}" destId="{2B77FBCE-5E2B-4CF2-A077-89A9AD43428E}" srcOrd="0" destOrd="0" presId="urn:microsoft.com/office/officeart/2005/8/layout/process3"/>
    <dgm:cxn modelId="{C168AAE2-6B98-4988-931D-59914F7EC08C}" srcId="{D29EFB74-6D4A-47BA-8318-C9296DFCC61A}" destId="{32D6BB74-A537-4BB4-B8CB-61CD8030F4BD}" srcOrd="2" destOrd="0" parTransId="{570E055B-2E33-46AC-9FD3-B684F080A10D}" sibTransId="{7A2E355F-55C5-4214-8D5F-14A2DDF94049}"/>
    <dgm:cxn modelId="{7CF37463-3526-44B1-BAB7-238564332AAD}" type="presOf" srcId="{38E91762-E3A6-4D99-A727-6F34DAA8D825}" destId="{FAB5362B-FBBD-43A0-ACC2-7024E84BD3A3}" srcOrd="0" destOrd="0" presId="urn:microsoft.com/office/officeart/2005/8/layout/process3"/>
    <dgm:cxn modelId="{6D9C98B6-7417-4BAC-A73F-47FB2A0504DA}" type="presOf" srcId="{6C7617ED-9A79-49AF-A26B-651C14FF5E4A}" destId="{AB80FFEB-EEB5-4CB4-85EE-76D79CF5BF01}" srcOrd="0" destOrd="1" presId="urn:microsoft.com/office/officeart/2005/8/layout/process3"/>
    <dgm:cxn modelId="{F544FCBD-1C2C-4B09-B57E-839110DAAD03}" srcId="{CA89AA7D-9708-43D0-9A1B-ABC389E7E735}" destId="{D29EFB74-6D4A-47BA-8318-C9296DFCC61A}" srcOrd="2" destOrd="0" parTransId="{860E8759-35C2-4C0B-B049-ECCF9A8FF28A}" sibTransId="{343B4CEB-1FA7-440D-8AA4-3F60ADCD21E1}"/>
    <dgm:cxn modelId="{248230EC-0368-4289-8FCA-B3CDB18B6072}" srcId="{D29EFB74-6D4A-47BA-8318-C9296DFCC61A}" destId="{EAB2CDEE-B8BA-4E9C-95A3-0A47EDD70F34}" srcOrd="6" destOrd="0" parTransId="{0D5E9147-1576-4973-B9A1-3FB74E74AD2E}" sibTransId="{0CB81BB1-4F03-49B5-AB9D-6562A9064BEE}"/>
    <dgm:cxn modelId="{E7BBE92B-533A-485D-AC7A-506F31E1DECA}" type="presOf" srcId="{B91FE715-B774-4C90-BBD2-E5BFA073751C}" destId="{5AD65206-C025-4899-926B-B6373A92266B}" srcOrd="1" destOrd="0" presId="urn:microsoft.com/office/officeart/2005/8/layout/process3"/>
    <dgm:cxn modelId="{AF2AF981-606C-4236-BD7B-256BD67FE977}" srcId="{D29EFB74-6D4A-47BA-8318-C9296DFCC61A}" destId="{EBEEF7EA-5609-4413-889E-DF251548EFBD}" srcOrd="4" destOrd="0" parTransId="{FD8E8230-8F51-45DD-886C-00F361A2A4E2}" sibTransId="{23A281BC-15A6-4999-B114-4555DE27DBEB}"/>
    <dgm:cxn modelId="{998B17B8-9F92-481F-B1C8-71862E35E65B}" type="presOf" srcId="{AEFE5E9F-1D85-4ABA-8387-9E83BE53B077}" destId="{73C7B63C-F600-42CC-B895-B169A2A05A28}" srcOrd="0" destOrd="0" presId="urn:microsoft.com/office/officeart/2005/8/layout/process3"/>
    <dgm:cxn modelId="{80F5254E-3EC7-46A5-ABB5-2E7DEC1211D1}" type="presOf" srcId="{D29EFB74-6D4A-47BA-8318-C9296DFCC61A}" destId="{2ACCAFEA-5690-4B2E-8C1B-813410477EB2}" srcOrd="1" destOrd="0" presId="urn:microsoft.com/office/officeart/2005/8/layout/process3"/>
    <dgm:cxn modelId="{2CCA18AB-6853-4224-BCB5-97194B5E3E5D}" srcId="{B91FE715-B774-4C90-BBD2-E5BFA073751C}" destId="{F61BFD13-E577-4FE7-AA4F-47D22AC9EA52}" srcOrd="2" destOrd="0" parTransId="{E64807C1-3570-4DD2-ACB7-FB8C88C22A16}" sibTransId="{84726907-ACA3-4846-A8CB-E3E51027D0BA}"/>
    <dgm:cxn modelId="{CC03C2E2-9B0E-46CB-9449-107F0358AD17}" type="presOf" srcId="{0641BC15-2234-49C1-995A-2B03E1C4AB23}" destId="{A2286DC6-119E-4CB5-9A35-E27A13C59D67}" srcOrd="0" destOrd="1" presId="urn:microsoft.com/office/officeart/2005/8/layout/process3"/>
    <dgm:cxn modelId="{58CCC104-7452-4043-A341-5CCC4CE09FC5}" type="presOf" srcId="{512D3CC4-0DDC-479B-A4E0-CB9931CED4F1}" destId="{A2286DC6-119E-4CB5-9A35-E27A13C59D67}" srcOrd="0" destOrd="2" presId="urn:microsoft.com/office/officeart/2005/8/layout/process3"/>
    <dgm:cxn modelId="{63E25071-506C-4080-BF88-1C38FAADA9B1}" srcId="{D29EFB74-6D4A-47BA-8318-C9296DFCC61A}" destId="{6C7617ED-9A79-49AF-A26B-651C14FF5E4A}" srcOrd="1" destOrd="0" parTransId="{11D5EAA1-318E-4A34-8408-D9E1BE88AAE1}" sibTransId="{86F1D6FA-20AE-493F-B77F-5D61F6745A2F}"/>
    <dgm:cxn modelId="{857FB72D-F2D4-4322-AEFD-3395E02D010A}" srcId="{8CDBF3D6-4477-4D29-87F0-6750416BB054}" destId="{0641BC15-2234-49C1-995A-2B03E1C4AB23}" srcOrd="1" destOrd="0" parTransId="{9FFD00C7-4855-43AF-B05A-53E0DD9BEF1B}" sibTransId="{01470B0D-2B88-4E81-9809-AEB7F8F1DBD4}"/>
    <dgm:cxn modelId="{F566D42E-4581-4621-BDAA-8D7D34784BB3}" srcId="{CA89AA7D-9708-43D0-9A1B-ABC389E7E735}" destId="{8CDBF3D6-4477-4D29-87F0-6750416BB054}" srcOrd="1" destOrd="0" parTransId="{224BB0C7-6110-4408-A66A-3A13FA2F0F8B}" sibTransId="{209F5276-FC18-4FDC-B83D-3B87AF7D66BA}"/>
    <dgm:cxn modelId="{397DEAD1-DE4F-45A7-AB1D-0D0CFCA02FFB}" type="presOf" srcId="{EAB2CDEE-B8BA-4E9C-95A3-0A47EDD70F34}" destId="{AB80FFEB-EEB5-4CB4-85EE-76D79CF5BF01}" srcOrd="0" destOrd="6" presId="urn:microsoft.com/office/officeart/2005/8/layout/process3"/>
    <dgm:cxn modelId="{5E5A582C-4ACC-42B8-83FA-98D1B1D4A20F}" type="presOf" srcId="{32D6BB74-A537-4BB4-B8CB-61CD8030F4BD}" destId="{AB80FFEB-EEB5-4CB4-85EE-76D79CF5BF01}" srcOrd="0" destOrd="2" presId="urn:microsoft.com/office/officeart/2005/8/layout/process3"/>
    <dgm:cxn modelId="{1D6121C2-897A-487C-82BC-DF8A433F2F5B}" srcId="{8CDBF3D6-4477-4D29-87F0-6750416BB054}" destId="{512D3CC4-0DDC-479B-A4E0-CB9931CED4F1}" srcOrd="2" destOrd="0" parTransId="{E7561A4A-A157-4E25-BC1D-4CF5E8234728}" sibTransId="{03857CF3-11F4-4DD4-B187-2289CD5F2AFC}"/>
    <dgm:cxn modelId="{B22595EB-6DA0-41A1-8AA2-8135A0F6D16E}" srcId="{B91FE715-B774-4C90-BBD2-E5BFA073751C}" destId="{2C10F797-3EA6-450A-8BC0-6A0735673289}" srcOrd="1" destOrd="0" parTransId="{880E7230-4167-4C64-8EA8-D7C55922D082}" sibTransId="{F52D8B18-A56C-4EF6-B6D6-5EC7C359B037}"/>
    <dgm:cxn modelId="{C44852C2-9A84-4E5E-A4F0-950AC9CE06CE}" srcId="{CA89AA7D-9708-43D0-9A1B-ABC389E7E735}" destId="{B91FE715-B774-4C90-BBD2-E5BFA073751C}" srcOrd="0" destOrd="0" parTransId="{C9A6E4B2-4C6D-488B-A582-5D48CC60EA05}" sibTransId="{AEFE5E9F-1D85-4ABA-8387-9E83BE53B077}"/>
    <dgm:cxn modelId="{342DF655-1364-4366-8E0A-FF94265BAC89}" type="presOf" srcId="{209F5276-FC18-4FDC-B83D-3B87AF7D66BA}" destId="{52643C7A-A8C4-4985-8359-144BAC1CF237}" srcOrd="0" destOrd="0" presId="urn:microsoft.com/office/officeart/2005/8/layout/process3"/>
    <dgm:cxn modelId="{3D1C3905-A873-48EB-8E5E-488AA65740AD}" srcId="{8CDBF3D6-4477-4D29-87F0-6750416BB054}" destId="{B5C454C8-2E66-496D-BE06-F6BCF9DC17D3}" srcOrd="3" destOrd="0" parTransId="{D387353B-81EC-426B-B48E-35F6DA0BCEC7}" sibTransId="{561E15C4-E4C0-490A-83D3-B7E77FCFC3C9}"/>
    <dgm:cxn modelId="{AE996B9E-3300-46C0-9FF5-C30D68F97F16}" srcId="{B91FE715-B774-4C90-BBD2-E5BFA073751C}" destId="{38E91762-E3A6-4D99-A727-6F34DAA8D825}" srcOrd="0" destOrd="0" parTransId="{31628BD7-2C2D-41A6-A809-24B0EB722B92}" sibTransId="{BEF0E93B-BFF2-4E93-8DDF-D9E0CB3A7D33}"/>
    <dgm:cxn modelId="{F0FDF94F-83E7-4086-9B19-E68118AA07DD}" type="presOf" srcId="{D29EFB74-6D4A-47BA-8318-C9296DFCC61A}" destId="{B90C8459-9809-4117-BAC8-6595B12E0353}" srcOrd="0" destOrd="0" presId="urn:microsoft.com/office/officeart/2005/8/layout/process3"/>
    <dgm:cxn modelId="{07C463C0-99DA-4B5F-BB6A-C819A54D103F}" type="presOf" srcId="{F61BFD13-E577-4FE7-AA4F-47D22AC9EA52}" destId="{FAB5362B-FBBD-43A0-ACC2-7024E84BD3A3}" srcOrd="0" destOrd="2" presId="urn:microsoft.com/office/officeart/2005/8/layout/process3"/>
    <dgm:cxn modelId="{54569DEE-2DEB-4200-A01D-0744A9B992FB}" type="presOf" srcId="{E1B2764D-A9A5-46D9-8F49-2EA3082278E8}" destId="{A2286DC6-119E-4CB5-9A35-E27A13C59D67}" srcOrd="0" destOrd="4" presId="urn:microsoft.com/office/officeart/2005/8/layout/process3"/>
    <dgm:cxn modelId="{960BFFEA-A5AB-47AF-A805-7385B03D1F12}" type="presOf" srcId="{8CDBF3D6-4477-4D29-87F0-6750416BB054}" destId="{B8DB3005-F4C1-4EA3-8F0A-594B24FA36B0}" srcOrd="1" destOrd="0" presId="urn:microsoft.com/office/officeart/2005/8/layout/process3"/>
    <dgm:cxn modelId="{4E8A1D76-B1AA-4754-81C0-679EA6A73D72}" type="presOf" srcId="{B5C454C8-2E66-496D-BE06-F6BCF9DC17D3}" destId="{A2286DC6-119E-4CB5-9A35-E27A13C59D67}" srcOrd="0" destOrd="3" presId="urn:microsoft.com/office/officeart/2005/8/layout/process3"/>
    <dgm:cxn modelId="{F97472F4-3CC4-41A3-82CB-DDEC4BB0A292}" type="presOf" srcId="{209F5276-FC18-4FDC-B83D-3B87AF7D66BA}" destId="{96161500-CB6B-4A45-B2B6-11508FDC821F}" srcOrd="1" destOrd="0" presId="urn:microsoft.com/office/officeart/2005/8/layout/process3"/>
    <dgm:cxn modelId="{95AA5021-A1B7-469C-9343-BFF48C34E9C1}" type="presOf" srcId="{80575ADD-1459-4E47-9D89-FA6820777240}" destId="{AB80FFEB-EEB5-4CB4-85EE-76D79CF5BF01}" srcOrd="0" destOrd="0" presId="urn:microsoft.com/office/officeart/2005/8/layout/process3"/>
    <dgm:cxn modelId="{CA1C4D01-770F-4C49-8E97-E69D56322899}" srcId="{D29EFB74-6D4A-47BA-8318-C9296DFCC61A}" destId="{80575ADD-1459-4E47-9D89-FA6820777240}" srcOrd="0" destOrd="0" parTransId="{7378F692-73E2-41E6-9CFF-910CAFD251D1}" sibTransId="{945D0E2C-D88A-4F42-8DAF-B757FFADD4B1}"/>
    <dgm:cxn modelId="{916706AD-960A-4778-91D9-658C1428E81A}" type="presOf" srcId="{CC8482D1-EF7C-4F3B-A2FD-F6EFCEEDD734}" destId="{AB80FFEB-EEB5-4CB4-85EE-76D79CF5BF01}" srcOrd="0" destOrd="5" presId="urn:microsoft.com/office/officeart/2005/8/layout/process3"/>
    <dgm:cxn modelId="{E723BA04-7162-4D6F-A73B-66154F78A788}" srcId="{8CDBF3D6-4477-4D29-87F0-6750416BB054}" destId="{E1B2764D-A9A5-46D9-8F49-2EA3082278E8}" srcOrd="4" destOrd="0" parTransId="{71886E73-C6A8-46E3-BFFF-F7CD5EA88F6F}" sibTransId="{EA901423-1B94-43A7-990C-C5CB99604341}"/>
    <dgm:cxn modelId="{9C754A33-F173-46BB-9D5C-953D4DFD82B5}" srcId="{D29EFB74-6D4A-47BA-8318-C9296DFCC61A}" destId="{AD4F7EDF-9001-408D-BB33-254C6A8600A4}" srcOrd="3" destOrd="0" parTransId="{51102BFD-066C-4834-B4F1-8F0B54A1CB71}" sibTransId="{CFB358F6-46A6-4BF9-98BD-A6DBC2DC2637}"/>
    <dgm:cxn modelId="{43F6FC9B-C36F-489D-8837-F85DB12CCEAA}" type="presOf" srcId="{EBEEF7EA-5609-4413-889E-DF251548EFBD}" destId="{AB80FFEB-EEB5-4CB4-85EE-76D79CF5BF01}" srcOrd="0" destOrd="4" presId="urn:microsoft.com/office/officeart/2005/8/layout/process3"/>
    <dgm:cxn modelId="{2C082C49-3312-4FFD-AB86-7C2EFD301D90}" srcId="{8CDBF3D6-4477-4D29-87F0-6750416BB054}" destId="{267E368F-C394-45DB-8625-61471158936E}" srcOrd="0" destOrd="0" parTransId="{DE2927DB-5E1C-47A0-ACEC-1C5E54AFB377}" sibTransId="{248E736D-05AB-41F2-8A37-250B621442B0}"/>
    <dgm:cxn modelId="{BE5B9CF3-8212-4837-86E6-D2848C01C52E}" type="presOf" srcId="{B91FE715-B774-4C90-BBD2-E5BFA073751C}" destId="{352BE4C6-5F57-4313-8402-72EA0274F183}" srcOrd="0" destOrd="0" presId="urn:microsoft.com/office/officeart/2005/8/layout/process3"/>
    <dgm:cxn modelId="{3E16F5D6-0806-424D-A209-A3353910C73A}" type="presOf" srcId="{CA89AA7D-9708-43D0-9A1B-ABC389E7E735}" destId="{DEEC5336-8324-4137-A12A-EEDD85129B9D}" srcOrd="0" destOrd="0" presId="urn:microsoft.com/office/officeart/2005/8/layout/process3"/>
    <dgm:cxn modelId="{D7290455-9FB8-4DD6-ADBF-F0C87D1EEF9B}" type="presOf" srcId="{267E368F-C394-45DB-8625-61471158936E}" destId="{A2286DC6-119E-4CB5-9A35-E27A13C59D67}" srcOrd="0" destOrd="0" presId="urn:microsoft.com/office/officeart/2005/8/layout/process3"/>
    <dgm:cxn modelId="{21D1016A-26B1-4011-82D3-8085DDD92829}" type="presParOf" srcId="{DEEC5336-8324-4137-A12A-EEDD85129B9D}" destId="{BC1CB2B5-5038-4D7E-A752-E5078FD0A9A4}" srcOrd="0" destOrd="0" presId="urn:microsoft.com/office/officeart/2005/8/layout/process3"/>
    <dgm:cxn modelId="{31186556-E2FF-4D63-8C7C-D0FDDCC86264}" type="presParOf" srcId="{BC1CB2B5-5038-4D7E-A752-E5078FD0A9A4}" destId="{352BE4C6-5F57-4313-8402-72EA0274F183}" srcOrd="0" destOrd="0" presId="urn:microsoft.com/office/officeart/2005/8/layout/process3"/>
    <dgm:cxn modelId="{FEDCF2A5-1502-44F2-AD1A-99130C4C64F6}" type="presParOf" srcId="{BC1CB2B5-5038-4D7E-A752-E5078FD0A9A4}" destId="{5AD65206-C025-4899-926B-B6373A92266B}" srcOrd="1" destOrd="0" presId="urn:microsoft.com/office/officeart/2005/8/layout/process3"/>
    <dgm:cxn modelId="{0F74768D-496A-4CC4-B1C9-FBC64999EA48}" type="presParOf" srcId="{BC1CB2B5-5038-4D7E-A752-E5078FD0A9A4}" destId="{FAB5362B-FBBD-43A0-ACC2-7024E84BD3A3}" srcOrd="2" destOrd="0" presId="urn:microsoft.com/office/officeart/2005/8/layout/process3"/>
    <dgm:cxn modelId="{1EADDE04-F4BE-4C79-A841-3726CED027C1}" type="presParOf" srcId="{DEEC5336-8324-4137-A12A-EEDD85129B9D}" destId="{73C7B63C-F600-42CC-B895-B169A2A05A28}" srcOrd="1" destOrd="0" presId="urn:microsoft.com/office/officeart/2005/8/layout/process3"/>
    <dgm:cxn modelId="{642F428C-369C-49C6-992A-37B75358C050}" type="presParOf" srcId="{73C7B63C-F600-42CC-B895-B169A2A05A28}" destId="{11937C73-E164-4E3B-ABBB-241E08204039}" srcOrd="0" destOrd="0" presId="urn:microsoft.com/office/officeart/2005/8/layout/process3"/>
    <dgm:cxn modelId="{28346863-7E4E-49D7-96A2-18F6C253BD0C}" type="presParOf" srcId="{DEEC5336-8324-4137-A12A-EEDD85129B9D}" destId="{0B0D00E6-0999-4220-9F6B-EAF30D1FE3CF}" srcOrd="2" destOrd="0" presId="urn:microsoft.com/office/officeart/2005/8/layout/process3"/>
    <dgm:cxn modelId="{4E9CD6FF-64CA-4E6D-A0BA-74D159FDAB0D}" type="presParOf" srcId="{0B0D00E6-0999-4220-9F6B-EAF30D1FE3CF}" destId="{2B77FBCE-5E2B-4CF2-A077-89A9AD43428E}" srcOrd="0" destOrd="0" presId="urn:microsoft.com/office/officeart/2005/8/layout/process3"/>
    <dgm:cxn modelId="{64C7C961-184A-4B96-9270-16D405211BB4}" type="presParOf" srcId="{0B0D00E6-0999-4220-9F6B-EAF30D1FE3CF}" destId="{B8DB3005-F4C1-4EA3-8F0A-594B24FA36B0}" srcOrd="1" destOrd="0" presId="urn:microsoft.com/office/officeart/2005/8/layout/process3"/>
    <dgm:cxn modelId="{48D41783-A81D-4D75-A008-77E4817EC202}" type="presParOf" srcId="{0B0D00E6-0999-4220-9F6B-EAF30D1FE3CF}" destId="{A2286DC6-119E-4CB5-9A35-E27A13C59D67}" srcOrd="2" destOrd="0" presId="urn:microsoft.com/office/officeart/2005/8/layout/process3"/>
    <dgm:cxn modelId="{6F952B1B-28FB-4BBF-BE6F-8659C2198B03}" type="presParOf" srcId="{DEEC5336-8324-4137-A12A-EEDD85129B9D}" destId="{52643C7A-A8C4-4985-8359-144BAC1CF237}" srcOrd="3" destOrd="0" presId="urn:microsoft.com/office/officeart/2005/8/layout/process3"/>
    <dgm:cxn modelId="{9C737E30-0551-4B70-BDB3-C94731EDC82D}" type="presParOf" srcId="{52643C7A-A8C4-4985-8359-144BAC1CF237}" destId="{96161500-CB6B-4A45-B2B6-11508FDC821F}" srcOrd="0" destOrd="0" presId="urn:microsoft.com/office/officeart/2005/8/layout/process3"/>
    <dgm:cxn modelId="{E7FE1BE4-888E-4E2C-99F8-604018CBED2D}" type="presParOf" srcId="{DEEC5336-8324-4137-A12A-EEDD85129B9D}" destId="{EB1D42C7-0649-4ED3-8511-0FF44E91AED9}" srcOrd="4" destOrd="0" presId="urn:microsoft.com/office/officeart/2005/8/layout/process3"/>
    <dgm:cxn modelId="{32A0E248-1D03-4620-AC7F-AC206C5A3974}" type="presParOf" srcId="{EB1D42C7-0649-4ED3-8511-0FF44E91AED9}" destId="{B90C8459-9809-4117-BAC8-6595B12E0353}" srcOrd="0" destOrd="0" presId="urn:microsoft.com/office/officeart/2005/8/layout/process3"/>
    <dgm:cxn modelId="{F742FCBB-1AA2-46EA-BDB5-493B35549A1E}" type="presParOf" srcId="{EB1D42C7-0649-4ED3-8511-0FF44E91AED9}" destId="{2ACCAFEA-5690-4B2E-8C1B-813410477EB2}" srcOrd="1" destOrd="0" presId="urn:microsoft.com/office/officeart/2005/8/layout/process3"/>
    <dgm:cxn modelId="{6F28EF37-9BEA-422D-9BF5-BE614B4B78FF}" type="presParOf" srcId="{EB1D42C7-0649-4ED3-8511-0FF44E91AED9}" destId="{AB80FFEB-EEB5-4CB4-85EE-76D79CF5BF01}" srcOrd="2" destOrd="0" presId="urn:microsoft.com/office/officeart/2005/8/layout/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3AF259-3BE7-4CEA-A9A0-384C219CC888}"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US"/>
        </a:p>
      </dgm:t>
    </dgm:pt>
    <dgm:pt modelId="{678DB00D-4AAF-48BE-8FFD-B41BFABC84B2}">
      <dgm:prSet phldrT="[Texto]" custT="1"/>
      <dgm:spPr/>
      <dgm:t>
        <a:bodyPr/>
        <a:lstStyle/>
        <a:p>
          <a:r>
            <a:rPr lang="en-US" sz="1800" dirty="0" smtClean="0">
              <a:latin typeface="Unilever DIN Offc Pro" pitchFamily="34" charset="0"/>
              <a:cs typeface="Unilever DIN Offc Pro" pitchFamily="34" charset="0"/>
            </a:rPr>
            <a:t>Emergency</a:t>
          </a:r>
          <a:endParaRPr lang="en-US" sz="1800" dirty="0"/>
        </a:p>
      </dgm:t>
    </dgm:pt>
    <dgm:pt modelId="{7D1C0899-9F45-4D38-914D-B235658B6009}" type="parTrans" cxnId="{885B6647-E0E0-40A7-911A-32D3CD032754}">
      <dgm:prSet/>
      <dgm:spPr/>
      <dgm:t>
        <a:bodyPr/>
        <a:lstStyle/>
        <a:p>
          <a:endParaRPr lang="en-US"/>
        </a:p>
      </dgm:t>
    </dgm:pt>
    <dgm:pt modelId="{911D73CE-664D-47F5-90DF-2EB4EDF81498}" type="sibTrans" cxnId="{885B6647-E0E0-40A7-911A-32D3CD032754}">
      <dgm:prSet/>
      <dgm:spPr/>
      <dgm:t>
        <a:bodyPr/>
        <a:lstStyle/>
        <a:p>
          <a:endParaRPr lang="en-US"/>
        </a:p>
      </dgm:t>
    </dgm:pt>
    <dgm:pt modelId="{02715EE2-E579-4C5F-8355-9E3B2E90BAF2}">
      <dgm:prSet phldrT="[Texto]" custT="1"/>
      <dgm:spPr/>
      <dgm:t>
        <a:bodyPr/>
        <a:lstStyle/>
        <a:p>
          <a:r>
            <a:rPr lang="en-US" sz="1800" b="0" u="none" dirty="0" smtClean="0">
              <a:latin typeface="Unilever DIN Offc Pro" pitchFamily="34" charset="0"/>
              <a:cs typeface="Unilever DIN Offc Pro" pitchFamily="34" charset="0"/>
            </a:rPr>
            <a:t>Retrospective</a:t>
          </a:r>
          <a:endParaRPr lang="en-US" sz="1800" dirty="0"/>
        </a:p>
      </dgm:t>
    </dgm:pt>
    <dgm:pt modelId="{A9BB894A-2EBC-4EE6-871E-C872842A7C2F}" type="parTrans" cxnId="{BCC3DBF9-86C0-45BC-BF88-CB49FCDB3A37}">
      <dgm:prSet/>
      <dgm:spPr/>
      <dgm:t>
        <a:bodyPr/>
        <a:lstStyle/>
        <a:p>
          <a:endParaRPr lang="en-US"/>
        </a:p>
      </dgm:t>
    </dgm:pt>
    <dgm:pt modelId="{0A2AF58C-D4F8-4BF2-B067-3294EF2F3B2E}" type="sibTrans" cxnId="{BCC3DBF9-86C0-45BC-BF88-CB49FCDB3A37}">
      <dgm:prSet/>
      <dgm:spPr/>
      <dgm:t>
        <a:bodyPr/>
        <a:lstStyle/>
        <a:p>
          <a:endParaRPr lang="en-US"/>
        </a:p>
      </dgm:t>
    </dgm:pt>
    <dgm:pt modelId="{22AD6668-052E-4729-94BE-60D1F5821F06}">
      <dgm:prSet custT="1"/>
      <dgm:spPr/>
      <dgm:t>
        <a:bodyPr/>
        <a:lstStyle/>
        <a:p>
          <a:r>
            <a:rPr lang="en-US" sz="1200" dirty="0" smtClean="0">
              <a:latin typeface="Unilever DIN Offc Pro" pitchFamily="34" charset="0"/>
              <a:cs typeface="Unilever DIN Offc Pro" pitchFamily="34" charset="0"/>
            </a:rPr>
            <a:t> Approval matrix refer CEB approval (Previous Slide);</a:t>
          </a:r>
          <a:endParaRPr lang="en-US" sz="1200" dirty="0">
            <a:latin typeface="Unilever DIN Offc Pro" pitchFamily="34" charset="0"/>
            <a:cs typeface="Unilever DIN Offc Pro" pitchFamily="34" charset="0"/>
          </a:endParaRPr>
        </a:p>
      </dgm:t>
    </dgm:pt>
    <dgm:pt modelId="{52521FB6-42DE-4998-8DF1-7383AFED0C57}" type="parTrans" cxnId="{FF3EF036-1768-4DA6-8A59-22669E8381D5}">
      <dgm:prSet/>
      <dgm:spPr/>
      <dgm:t>
        <a:bodyPr/>
        <a:lstStyle/>
        <a:p>
          <a:endParaRPr lang="en-US"/>
        </a:p>
      </dgm:t>
    </dgm:pt>
    <dgm:pt modelId="{985EE528-CB70-41D6-9968-272F4472E506}" type="sibTrans" cxnId="{FF3EF036-1768-4DA6-8A59-22669E8381D5}">
      <dgm:prSet/>
      <dgm:spPr/>
      <dgm:t>
        <a:bodyPr/>
        <a:lstStyle/>
        <a:p>
          <a:endParaRPr lang="en-US"/>
        </a:p>
      </dgm:t>
    </dgm:pt>
    <dgm:pt modelId="{B8BC229F-0787-460F-A98D-7B0AFEAFF845}">
      <dgm:prSet custT="1"/>
      <dgm:spPr/>
      <dgm:t>
        <a:bodyPr/>
        <a:lstStyle/>
        <a:p>
          <a:r>
            <a:rPr lang="en-US" sz="1200" dirty="0" smtClean="0">
              <a:latin typeface="Unilever DIN Offc Pro" pitchFamily="34" charset="0"/>
              <a:cs typeface="Unilever DIN Offc Pro" pitchFamily="34" charset="0"/>
            </a:rPr>
            <a:t>Email/Verbal approval by Change Manager;</a:t>
          </a:r>
          <a:endParaRPr lang="en-US" sz="1200" dirty="0">
            <a:latin typeface="Unilever DIN Offc Pro" pitchFamily="34" charset="0"/>
            <a:cs typeface="Unilever DIN Offc Pro" pitchFamily="34" charset="0"/>
          </a:endParaRPr>
        </a:p>
      </dgm:t>
    </dgm:pt>
    <dgm:pt modelId="{64DA5EDF-8AD5-4EC6-932A-18823026593C}" type="parTrans" cxnId="{5CDA2637-ED1D-4788-A2E3-41B8D097CB1D}">
      <dgm:prSet/>
      <dgm:spPr/>
      <dgm:t>
        <a:bodyPr/>
        <a:lstStyle/>
        <a:p>
          <a:endParaRPr lang="en-US"/>
        </a:p>
      </dgm:t>
    </dgm:pt>
    <dgm:pt modelId="{14C0FD2A-FED1-41D3-8360-C183BDF32359}" type="sibTrans" cxnId="{5CDA2637-ED1D-4788-A2E3-41B8D097CB1D}">
      <dgm:prSet/>
      <dgm:spPr/>
      <dgm:t>
        <a:bodyPr/>
        <a:lstStyle/>
        <a:p>
          <a:endParaRPr lang="en-US"/>
        </a:p>
      </dgm:t>
    </dgm:pt>
    <dgm:pt modelId="{E56EEB8D-F0C1-481B-925F-6FC3192D2EE2}">
      <dgm:prSet custT="1"/>
      <dgm:spPr/>
      <dgm:t>
        <a:bodyPr/>
        <a:lstStyle/>
        <a:p>
          <a:r>
            <a:rPr lang="en-US" sz="1200" dirty="0" smtClean="0">
              <a:latin typeface="Unilever DIN Offc Pro" pitchFamily="34" charset="0"/>
              <a:cs typeface="Unilever DIN Offc Pro" pitchFamily="34" charset="0"/>
            </a:rPr>
            <a:t>RFC should be raised and assigned to CM Queue and should be fully approved in Remedy.</a:t>
          </a:r>
          <a:endParaRPr lang="en-US" sz="1200" dirty="0">
            <a:latin typeface="Unilever DIN Offc Pro" pitchFamily="34" charset="0"/>
            <a:cs typeface="Unilever DIN Offc Pro" pitchFamily="34" charset="0"/>
          </a:endParaRPr>
        </a:p>
      </dgm:t>
    </dgm:pt>
    <dgm:pt modelId="{46EECB76-34CD-4034-8105-82ECA78AFF8E}" type="parTrans" cxnId="{DE8623C0-AC0A-4BDE-B900-F121D9E7B42B}">
      <dgm:prSet/>
      <dgm:spPr/>
      <dgm:t>
        <a:bodyPr/>
        <a:lstStyle/>
        <a:p>
          <a:endParaRPr lang="en-US"/>
        </a:p>
      </dgm:t>
    </dgm:pt>
    <dgm:pt modelId="{18A07554-968F-49D9-8696-B0E61579D7FF}" type="sibTrans" cxnId="{DE8623C0-AC0A-4BDE-B900-F121D9E7B42B}">
      <dgm:prSet/>
      <dgm:spPr/>
      <dgm:t>
        <a:bodyPr/>
        <a:lstStyle/>
        <a:p>
          <a:endParaRPr lang="en-US"/>
        </a:p>
      </dgm:t>
    </dgm:pt>
    <dgm:pt modelId="{55D60715-4CD2-4D68-BF62-164F9EB0B98F}">
      <dgm:prSet phldrT="[Texto]" custT="1"/>
      <dgm:spPr/>
      <dgm:t>
        <a:bodyPr/>
        <a:lstStyle/>
        <a:p>
          <a:r>
            <a:rPr lang="en-US" sz="1200" dirty="0" smtClean="0">
              <a:latin typeface="Unilever DIN Offc Pro" pitchFamily="34" charset="0"/>
              <a:cs typeface="Unilever DIN Offc Pro" pitchFamily="34" charset="0"/>
            </a:rPr>
            <a:t>There should be an existing P1 or P2 incident;</a:t>
          </a:r>
          <a:endParaRPr lang="en-US" sz="1200" dirty="0"/>
        </a:p>
      </dgm:t>
    </dgm:pt>
    <dgm:pt modelId="{715CDC23-3B35-4F04-8439-C99A3F8E6A0D}" type="parTrans" cxnId="{D29B495A-D7F2-4943-B212-9773793A10A3}">
      <dgm:prSet/>
      <dgm:spPr/>
      <dgm:t>
        <a:bodyPr/>
        <a:lstStyle/>
        <a:p>
          <a:endParaRPr lang="en-US"/>
        </a:p>
      </dgm:t>
    </dgm:pt>
    <dgm:pt modelId="{DBAF1204-CB82-4B7D-B245-B3CDD747A6D7}" type="sibTrans" cxnId="{D29B495A-D7F2-4943-B212-9773793A10A3}">
      <dgm:prSet/>
      <dgm:spPr/>
      <dgm:t>
        <a:bodyPr/>
        <a:lstStyle/>
        <a:p>
          <a:endParaRPr lang="en-US"/>
        </a:p>
      </dgm:t>
    </dgm:pt>
    <dgm:pt modelId="{0DDD3DDD-7806-4F46-8C06-DCEEEB7562B9}">
      <dgm:prSet custT="1"/>
      <dgm:spPr/>
      <dgm:t>
        <a:bodyPr/>
        <a:lstStyle/>
        <a:p>
          <a:r>
            <a:rPr lang="en-US" sz="1200" dirty="0" smtClean="0">
              <a:latin typeface="Unilever DIN Offc Pro" pitchFamily="34" charset="0"/>
              <a:cs typeface="Unilever DIN Offc Pro" pitchFamily="34" charset="0"/>
            </a:rPr>
            <a:t>Verbal or mail approval by Change Manager;</a:t>
          </a:r>
          <a:endParaRPr lang="en-US" sz="1200" dirty="0">
            <a:latin typeface="Unilever DIN Offc Pro" pitchFamily="34" charset="0"/>
            <a:cs typeface="Unilever DIN Offc Pro" pitchFamily="34" charset="0"/>
          </a:endParaRPr>
        </a:p>
      </dgm:t>
    </dgm:pt>
    <dgm:pt modelId="{7308EF37-5103-44C6-808C-FEF508A5182C}" type="parTrans" cxnId="{66D912AC-E6A1-496F-9815-0F07066F0541}">
      <dgm:prSet/>
      <dgm:spPr/>
      <dgm:t>
        <a:bodyPr/>
        <a:lstStyle/>
        <a:p>
          <a:endParaRPr lang="en-US"/>
        </a:p>
      </dgm:t>
    </dgm:pt>
    <dgm:pt modelId="{423040B4-2B13-41C6-8D93-1E35575367FC}" type="sibTrans" cxnId="{66D912AC-E6A1-496F-9815-0F07066F0541}">
      <dgm:prSet/>
      <dgm:spPr/>
      <dgm:t>
        <a:bodyPr/>
        <a:lstStyle/>
        <a:p>
          <a:endParaRPr lang="en-US"/>
        </a:p>
      </dgm:t>
    </dgm:pt>
    <dgm:pt modelId="{69DE2A8E-5130-4865-AE23-BD954270631B}">
      <dgm:prSet custT="1"/>
      <dgm:spPr/>
      <dgm:t>
        <a:bodyPr/>
        <a:lstStyle/>
        <a:p>
          <a:r>
            <a:rPr lang="en-US" sz="1200" dirty="0" smtClean="0">
              <a:latin typeface="Unilever DIN Offc Pro" pitchFamily="34" charset="0"/>
              <a:cs typeface="Unilever DIN Offc Pro" pitchFamily="34" charset="0"/>
            </a:rPr>
            <a:t>RFC should be raised and assigned to CM Queue Retrospectively (next day at most);</a:t>
          </a:r>
          <a:endParaRPr lang="en-US" sz="1200" dirty="0">
            <a:latin typeface="Unilever DIN Offc Pro" pitchFamily="34" charset="0"/>
            <a:cs typeface="Unilever DIN Offc Pro" pitchFamily="34" charset="0"/>
          </a:endParaRPr>
        </a:p>
      </dgm:t>
    </dgm:pt>
    <dgm:pt modelId="{3EA05140-539C-4ACE-B41D-45DB114EE8FE}" type="parTrans" cxnId="{5C6F3B7E-E992-43EA-B498-0E8799C856F2}">
      <dgm:prSet/>
      <dgm:spPr/>
      <dgm:t>
        <a:bodyPr/>
        <a:lstStyle/>
        <a:p>
          <a:endParaRPr lang="en-US"/>
        </a:p>
      </dgm:t>
    </dgm:pt>
    <dgm:pt modelId="{3B4CFDE3-466B-4320-A926-429E940FDFE2}" type="sibTrans" cxnId="{5C6F3B7E-E992-43EA-B498-0E8799C856F2}">
      <dgm:prSet/>
      <dgm:spPr/>
      <dgm:t>
        <a:bodyPr/>
        <a:lstStyle/>
        <a:p>
          <a:endParaRPr lang="en-US"/>
        </a:p>
      </dgm:t>
    </dgm:pt>
    <dgm:pt modelId="{8EA6D14E-5AD8-43CC-B255-2BA92FA629DC}">
      <dgm:prSet custT="1"/>
      <dgm:spPr/>
      <dgm:t>
        <a:bodyPr/>
        <a:lstStyle/>
        <a:p>
          <a:r>
            <a:rPr lang="en-US" sz="1200" dirty="0" smtClean="0">
              <a:latin typeface="Unilever DIN Offc Pro" pitchFamily="34" charset="0"/>
              <a:cs typeface="Unilever DIN Offc Pro" pitchFamily="34" charset="0"/>
            </a:rPr>
            <a:t>E-mail sent to Change Manager as evidence for Verbal approval;</a:t>
          </a:r>
          <a:endParaRPr lang="en-US" sz="1200" dirty="0">
            <a:latin typeface="Unilever DIN Offc Pro" pitchFamily="34" charset="0"/>
            <a:cs typeface="Unilever DIN Offc Pro" pitchFamily="34" charset="0"/>
          </a:endParaRPr>
        </a:p>
      </dgm:t>
    </dgm:pt>
    <dgm:pt modelId="{EB9C8F8B-DA6E-485B-844F-DEF96FD9E8E0}" type="sibTrans" cxnId="{3271F4E6-A6E0-443D-B199-26441214300A}">
      <dgm:prSet/>
      <dgm:spPr/>
      <dgm:t>
        <a:bodyPr/>
        <a:lstStyle/>
        <a:p>
          <a:endParaRPr lang="en-US"/>
        </a:p>
      </dgm:t>
    </dgm:pt>
    <dgm:pt modelId="{79C61907-F177-45E0-92FC-7F06BEA73F2F}" type="parTrans" cxnId="{3271F4E6-A6E0-443D-B199-26441214300A}">
      <dgm:prSet/>
      <dgm:spPr/>
      <dgm:t>
        <a:bodyPr/>
        <a:lstStyle/>
        <a:p>
          <a:endParaRPr lang="en-US"/>
        </a:p>
      </dgm:t>
    </dgm:pt>
    <dgm:pt modelId="{EFF52D9A-864F-4FA0-8EEA-39772D3A584F}">
      <dgm:prSet phldrT="[Texto]" custT="1"/>
      <dgm:spPr/>
      <dgm:t>
        <a:bodyPr/>
        <a:lstStyle/>
        <a:p>
          <a:r>
            <a:rPr lang="en-US" sz="1200" dirty="0" smtClean="0">
              <a:latin typeface="Unilever DIN Offc Pro" pitchFamily="34" charset="0"/>
              <a:cs typeface="Unilever DIN Offc Pro" pitchFamily="34" charset="0"/>
            </a:rPr>
            <a:t>There should be an existing P1 or P2 incident;</a:t>
          </a:r>
          <a:endParaRPr lang="en-US" sz="1200" dirty="0"/>
        </a:p>
      </dgm:t>
    </dgm:pt>
    <dgm:pt modelId="{DA109BC0-4D91-4B2F-9272-33E867572015}" type="parTrans" cxnId="{E048F7FA-88F3-4DE0-BABB-69130F7F1C77}">
      <dgm:prSet/>
      <dgm:spPr/>
      <dgm:t>
        <a:bodyPr/>
        <a:lstStyle/>
        <a:p>
          <a:endParaRPr lang="en-US"/>
        </a:p>
      </dgm:t>
    </dgm:pt>
    <dgm:pt modelId="{719E18BB-E4A6-407C-B350-2332CF6371B2}" type="sibTrans" cxnId="{E048F7FA-88F3-4DE0-BABB-69130F7F1C77}">
      <dgm:prSet/>
      <dgm:spPr/>
      <dgm:t>
        <a:bodyPr/>
        <a:lstStyle/>
        <a:p>
          <a:endParaRPr lang="en-US"/>
        </a:p>
      </dgm:t>
    </dgm:pt>
    <dgm:pt modelId="{CA80BA0F-54D0-49DE-8AA2-AEE4043E49F5}">
      <dgm:prSet phldrT="[Texto]" custT="1"/>
      <dgm:spPr/>
      <dgm:t>
        <a:bodyPr/>
        <a:lstStyle/>
        <a:p>
          <a:r>
            <a:rPr lang="en-US" sz="1200" dirty="0" smtClean="0">
              <a:latin typeface="Unilever DIN Offc Pro" pitchFamily="34" charset="0"/>
              <a:cs typeface="Unilever DIN Offc Pro" pitchFamily="34" charset="0"/>
            </a:rPr>
            <a:t>Approval matrix refer CEB approval Slide;</a:t>
          </a:r>
          <a:endParaRPr lang="en-US" sz="1200" dirty="0"/>
        </a:p>
      </dgm:t>
    </dgm:pt>
    <dgm:pt modelId="{37E45EAA-82DE-4CD9-A799-B95058FFB4B9}" type="parTrans" cxnId="{5A7C6F7C-69CA-4434-BF39-5CB5717101E6}">
      <dgm:prSet/>
      <dgm:spPr/>
      <dgm:t>
        <a:bodyPr/>
        <a:lstStyle/>
        <a:p>
          <a:endParaRPr lang="en-US"/>
        </a:p>
      </dgm:t>
    </dgm:pt>
    <dgm:pt modelId="{DD74BE52-D5ED-4991-B96D-6B4CAF3442AF}" type="sibTrans" cxnId="{5A7C6F7C-69CA-4434-BF39-5CB5717101E6}">
      <dgm:prSet/>
      <dgm:spPr/>
      <dgm:t>
        <a:bodyPr/>
        <a:lstStyle/>
        <a:p>
          <a:endParaRPr lang="en-US"/>
        </a:p>
      </dgm:t>
    </dgm:pt>
    <dgm:pt modelId="{798E600C-C552-4C85-90CF-D32E3EDB572A}">
      <dgm:prSet custT="1"/>
      <dgm:spPr/>
      <dgm:t>
        <a:bodyPr/>
        <a:lstStyle/>
        <a:p>
          <a:r>
            <a:rPr lang="en-US" sz="1200" dirty="0" smtClean="0">
              <a:latin typeface="Unilever DIN Offc Pro" pitchFamily="34" charset="0"/>
              <a:cs typeface="Unilever DIN Offc Pro" pitchFamily="34" charset="0"/>
            </a:rPr>
            <a:t>The prefix “Emergency” in the Summary and Description field of the RFC.</a:t>
          </a:r>
          <a:endParaRPr lang="en-US" sz="1200" dirty="0">
            <a:latin typeface="Unilever DIN Offc Pro" pitchFamily="34" charset="0"/>
            <a:cs typeface="Unilever DIN Offc Pro" pitchFamily="34" charset="0"/>
          </a:endParaRPr>
        </a:p>
      </dgm:t>
    </dgm:pt>
    <dgm:pt modelId="{D2F3008F-D942-4829-8CD8-01C43423432E}" type="parTrans" cxnId="{31751AB5-3F2F-44BB-9E07-33C71BD684E7}">
      <dgm:prSet/>
      <dgm:spPr/>
      <dgm:t>
        <a:bodyPr/>
        <a:lstStyle/>
        <a:p>
          <a:endParaRPr lang="en-US"/>
        </a:p>
      </dgm:t>
    </dgm:pt>
    <dgm:pt modelId="{71A822E1-BB15-404D-928D-A25BF45134B4}" type="sibTrans" cxnId="{31751AB5-3F2F-44BB-9E07-33C71BD684E7}">
      <dgm:prSet/>
      <dgm:spPr/>
      <dgm:t>
        <a:bodyPr/>
        <a:lstStyle/>
        <a:p>
          <a:endParaRPr lang="en-US"/>
        </a:p>
      </dgm:t>
    </dgm:pt>
    <dgm:pt modelId="{93A6829A-8DA0-4A42-B909-8C6BC46683CF}">
      <dgm:prSet custT="1"/>
      <dgm:spPr/>
      <dgm:t>
        <a:bodyPr/>
        <a:lstStyle/>
        <a:p>
          <a:r>
            <a:rPr lang="en-US" sz="1200" dirty="0" smtClean="0">
              <a:latin typeface="Unilever DIN Offc Pro" pitchFamily="34" charset="0"/>
              <a:cs typeface="Unilever DIN Offc Pro" pitchFamily="34" charset="0"/>
            </a:rPr>
            <a:t>Change Reason* Field to be set as “ Retrospective”</a:t>
          </a:r>
          <a:endParaRPr lang="en-US" sz="1200" dirty="0">
            <a:latin typeface="Unilever DIN Offc Pro" pitchFamily="34" charset="0"/>
            <a:cs typeface="Unilever DIN Offc Pro" pitchFamily="34" charset="0"/>
          </a:endParaRPr>
        </a:p>
      </dgm:t>
    </dgm:pt>
    <dgm:pt modelId="{A706759E-CBF6-457D-B83E-F51D50704949}" type="parTrans" cxnId="{BA679189-86D9-4453-A422-71AEA17FFEF3}">
      <dgm:prSet/>
      <dgm:spPr/>
      <dgm:t>
        <a:bodyPr/>
        <a:lstStyle/>
        <a:p>
          <a:endParaRPr lang="en-US"/>
        </a:p>
      </dgm:t>
    </dgm:pt>
    <dgm:pt modelId="{7BF68C3A-D3AE-4178-A409-635A7CE1C3C0}" type="sibTrans" cxnId="{BA679189-86D9-4453-A422-71AEA17FFEF3}">
      <dgm:prSet/>
      <dgm:spPr/>
      <dgm:t>
        <a:bodyPr/>
        <a:lstStyle/>
        <a:p>
          <a:endParaRPr lang="en-US"/>
        </a:p>
      </dgm:t>
    </dgm:pt>
    <dgm:pt modelId="{00ABF125-9000-42F1-ACA6-91C1C52DC42F}">
      <dgm:prSet custT="1"/>
      <dgm:spPr/>
      <dgm:t>
        <a:bodyPr/>
        <a:lstStyle/>
        <a:p>
          <a:r>
            <a:rPr lang="en-US" sz="1200" dirty="0" smtClean="0">
              <a:latin typeface="Unilever DIN Offc Pro" pitchFamily="34" charset="0"/>
              <a:cs typeface="Unilever DIN Offc Pro" pitchFamily="34" charset="0"/>
            </a:rPr>
            <a:t>The prefix “Emergency” in the Summary and Description field of the RFC.</a:t>
          </a:r>
          <a:endParaRPr lang="en-US" sz="1200" dirty="0">
            <a:latin typeface="Unilever DIN Offc Pro" pitchFamily="34" charset="0"/>
            <a:cs typeface="Unilever DIN Offc Pro" pitchFamily="34" charset="0"/>
          </a:endParaRPr>
        </a:p>
      </dgm:t>
    </dgm:pt>
    <dgm:pt modelId="{5B2748DB-A24A-41B8-9944-17FDEEB4FC97}" type="parTrans" cxnId="{95E49A15-0003-4029-8871-98EAE6FDA1B3}">
      <dgm:prSet/>
      <dgm:spPr/>
      <dgm:t>
        <a:bodyPr/>
        <a:lstStyle/>
        <a:p>
          <a:endParaRPr lang="en-US"/>
        </a:p>
      </dgm:t>
    </dgm:pt>
    <dgm:pt modelId="{10D0B185-D5A1-4864-B876-6614F6C17148}" type="sibTrans" cxnId="{95E49A15-0003-4029-8871-98EAE6FDA1B3}">
      <dgm:prSet/>
      <dgm:spPr/>
      <dgm:t>
        <a:bodyPr/>
        <a:lstStyle/>
        <a:p>
          <a:endParaRPr lang="en-US"/>
        </a:p>
      </dgm:t>
    </dgm:pt>
    <dgm:pt modelId="{DDF94844-5C9B-41C5-B072-3752A3ED7F0F}">
      <dgm:prSet custT="1"/>
      <dgm:spPr/>
      <dgm:t>
        <a:bodyPr/>
        <a:lstStyle/>
        <a:p>
          <a:r>
            <a:rPr lang="en-US" sz="1200" dirty="0" smtClean="0">
              <a:latin typeface="Unilever DIN Offc Pro" pitchFamily="34" charset="0"/>
              <a:cs typeface="Unilever DIN Offc Pro" pitchFamily="34" charset="0"/>
            </a:rPr>
            <a:t>Change Reason* Field to be set as “ Emergency”</a:t>
          </a:r>
          <a:endParaRPr lang="en-US" sz="1200" dirty="0">
            <a:latin typeface="Unilever DIN Offc Pro" pitchFamily="34" charset="0"/>
            <a:cs typeface="Unilever DIN Offc Pro" pitchFamily="34" charset="0"/>
          </a:endParaRPr>
        </a:p>
      </dgm:t>
    </dgm:pt>
    <dgm:pt modelId="{5FB9F956-2C4E-4D6A-A13D-64B505ABEDB3}" type="parTrans" cxnId="{7EF99584-A61A-46AB-8F5F-B04174021300}">
      <dgm:prSet/>
      <dgm:spPr/>
      <dgm:t>
        <a:bodyPr/>
        <a:lstStyle/>
        <a:p>
          <a:endParaRPr lang="en-US"/>
        </a:p>
      </dgm:t>
    </dgm:pt>
    <dgm:pt modelId="{C8211AE2-6E11-4642-AA1D-3A0189DE3E2D}" type="sibTrans" cxnId="{7EF99584-A61A-46AB-8F5F-B04174021300}">
      <dgm:prSet/>
      <dgm:spPr/>
      <dgm:t>
        <a:bodyPr/>
        <a:lstStyle/>
        <a:p>
          <a:endParaRPr lang="en-US"/>
        </a:p>
      </dgm:t>
    </dgm:pt>
    <dgm:pt modelId="{B5A71128-F692-4AC7-AEDB-4BDABA41D55D}" type="pres">
      <dgm:prSet presAssocID="{093AF259-3BE7-4CEA-A9A0-384C219CC888}" presName="linear" presStyleCnt="0">
        <dgm:presLayoutVars>
          <dgm:dir/>
          <dgm:animLvl val="lvl"/>
          <dgm:resizeHandles val="exact"/>
        </dgm:presLayoutVars>
      </dgm:prSet>
      <dgm:spPr/>
      <dgm:t>
        <a:bodyPr/>
        <a:lstStyle/>
        <a:p>
          <a:endParaRPr lang="en-US"/>
        </a:p>
      </dgm:t>
    </dgm:pt>
    <dgm:pt modelId="{4413A5A8-C7D4-44A3-AE0C-397E15C03DCD}" type="pres">
      <dgm:prSet presAssocID="{678DB00D-4AAF-48BE-8FFD-B41BFABC84B2}" presName="parentLin" presStyleCnt="0"/>
      <dgm:spPr/>
    </dgm:pt>
    <dgm:pt modelId="{FB104248-42AF-43D5-BEC6-7432F6B8B61E}" type="pres">
      <dgm:prSet presAssocID="{678DB00D-4AAF-48BE-8FFD-B41BFABC84B2}" presName="parentLeftMargin" presStyleLbl="node1" presStyleIdx="0" presStyleCnt="2"/>
      <dgm:spPr/>
      <dgm:t>
        <a:bodyPr/>
        <a:lstStyle/>
        <a:p>
          <a:endParaRPr lang="en-US"/>
        </a:p>
      </dgm:t>
    </dgm:pt>
    <dgm:pt modelId="{77C390B7-91C8-41EA-988C-8B9F0CAC88D4}" type="pres">
      <dgm:prSet presAssocID="{678DB00D-4AAF-48BE-8FFD-B41BFABC84B2}" presName="parentText" presStyleLbl="node1" presStyleIdx="0" presStyleCnt="2" custScaleY="24889" custLinFactNeighborY="-58602">
        <dgm:presLayoutVars>
          <dgm:chMax val="0"/>
          <dgm:bulletEnabled val="1"/>
        </dgm:presLayoutVars>
      </dgm:prSet>
      <dgm:spPr/>
      <dgm:t>
        <a:bodyPr/>
        <a:lstStyle/>
        <a:p>
          <a:endParaRPr lang="en-US"/>
        </a:p>
      </dgm:t>
    </dgm:pt>
    <dgm:pt modelId="{F2AD08A5-2F75-4534-8CE0-5C29C4301E77}" type="pres">
      <dgm:prSet presAssocID="{678DB00D-4AAF-48BE-8FFD-B41BFABC84B2}" presName="negativeSpace" presStyleCnt="0"/>
      <dgm:spPr/>
    </dgm:pt>
    <dgm:pt modelId="{262A099A-13D8-4878-8B83-11CB4075FA54}" type="pres">
      <dgm:prSet presAssocID="{678DB00D-4AAF-48BE-8FFD-B41BFABC84B2}" presName="childText" presStyleLbl="conFgAcc1" presStyleIdx="0" presStyleCnt="2" custScaleY="65444" custLinFactY="-1380" custLinFactNeighborY="-100000">
        <dgm:presLayoutVars>
          <dgm:bulletEnabled val="1"/>
        </dgm:presLayoutVars>
      </dgm:prSet>
      <dgm:spPr/>
      <dgm:t>
        <a:bodyPr/>
        <a:lstStyle/>
        <a:p>
          <a:endParaRPr lang="en-US"/>
        </a:p>
      </dgm:t>
    </dgm:pt>
    <dgm:pt modelId="{1BD5437C-F5F0-4158-951A-3B96604F30B5}" type="pres">
      <dgm:prSet presAssocID="{911D73CE-664D-47F5-90DF-2EB4EDF81498}" presName="spaceBetweenRectangles" presStyleCnt="0"/>
      <dgm:spPr/>
    </dgm:pt>
    <dgm:pt modelId="{258ACA48-1C53-47C2-ADD9-7B3F89F7D466}" type="pres">
      <dgm:prSet presAssocID="{02715EE2-E579-4C5F-8355-9E3B2E90BAF2}" presName="parentLin" presStyleCnt="0"/>
      <dgm:spPr/>
    </dgm:pt>
    <dgm:pt modelId="{67BBFE03-C8A5-4FBA-947C-F9D301E3B48B}" type="pres">
      <dgm:prSet presAssocID="{02715EE2-E579-4C5F-8355-9E3B2E90BAF2}" presName="parentLeftMargin" presStyleLbl="node1" presStyleIdx="0" presStyleCnt="2"/>
      <dgm:spPr/>
      <dgm:t>
        <a:bodyPr/>
        <a:lstStyle/>
        <a:p>
          <a:endParaRPr lang="en-US"/>
        </a:p>
      </dgm:t>
    </dgm:pt>
    <dgm:pt modelId="{09D56322-9AF1-4B82-B7B5-88E58796F090}" type="pres">
      <dgm:prSet presAssocID="{02715EE2-E579-4C5F-8355-9E3B2E90BAF2}" presName="parentText" presStyleLbl="node1" presStyleIdx="1" presStyleCnt="2" custScaleY="24889" custLinFactNeighborY="-22287">
        <dgm:presLayoutVars>
          <dgm:chMax val="0"/>
          <dgm:bulletEnabled val="1"/>
        </dgm:presLayoutVars>
      </dgm:prSet>
      <dgm:spPr/>
      <dgm:t>
        <a:bodyPr/>
        <a:lstStyle/>
        <a:p>
          <a:endParaRPr lang="en-US"/>
        </a:p>
      </dgm:t>
    </dgm:pt>
    <dgm:pt modelId="{465E9BE0-E4E3-435A-B075-CDCD62CD8160}" type="pres">
      <dgm:prSet presAssocID="{02715EE2-E579-4C5F-8355-9E3B2E90BAF2}" presName="negativeSpace" presStyleCnt="0"/>
      <dgm:spPr/>
    </dgm:pt>
    <dgm:pt modelId="{63498676-B794-4495-BA26-BA3ADE2D0AC8}" type="pres">
      <dgm:prSet presAssocID="{02715EE2-E579-4C5F-8355-9E3B2E90BAF2}" presName="childText" presStyleLbl="conFgAcc1" presStyleIdx="1" presStyleCnt="2" custScaleY="59631" custLinFactNeighborY="28068">
        <dgm:presLayoutVars>
          <dgm:bulletEnabled val="1"/>
        </dgm:presLayoutVars>
      </dgm:prSet>
      <dgm:spPr/>
      <dgm:t>
        <a:bodyPr/>
        <a:lstStyle/>
        <a:p>
          <a:endParaRPr lang="en-US"/>
        </a:p>
      </dgm:t>
    </dgm:pt>
  </dgm:ptLst>
  <dgm:cxnLst>
    <dgm:cxn modelId="{BA679189-86D9-4453-A422-71AEA17FFEF3}" srcId="{02715EE2-E579-4C5F-8355-9E3B2E90BAF2}" destId="{93A6829A-8DA0-4A42-B909-8C6BC46683CF}" srcOrd="4" destOrd="0" parTransId="{A706759E-CBF6-457D-B83E-F51D50704949}" sibTransId="{7BF68C3A-D3AE-4178-A409-635A7CE1C3C0}"/>
    <dgm:cxn modelId="{FF3EF036-1768-4DA6-8A59-22669E8381D5}" srcId="{678DB00D-4AAF-48BE-8FFD-B41BFABC84B2}" destId="{22AD6668-052E-4729-94BE-60D1F5821F06}" srcOrd="1" destOrd="0" parTransId="{52521FB6-42DE-4998-8DF1-7383AFED0C57}" sibTransId="{985EE528-CB70-41D6-9968-272F4472E506}"/>
    <dgm:cxn modelId="{A14DF5D3-DCAB-497F-AD7E-42B5E298BC7C}" type="presOf" srcId="{22AD6668-052E-4729-94BE-60D1F5821F06}" destId="{262A099A-13D8-4878-8B83-11CB4075FA54}" srcOrd="0" destOrd="1" presId="urn:microsoft.com/office/officeart/2005/8/layout/list1"/>
    <dgm:cxn modelId="{E048F7FA-88F3-4DE0-BABB-69130F7F1C77}" srcId="{678DB00D-4AAF-48BE-8FFD-B41BFABC84B2}" destId="{EFF52D9A-864F-4FA0-8EEA-39772D3A584F}" srcOrd="0" destOrd="0" parTransId="{DA109BC0-4D91-4B2F-9272-33E867572015}" sibTransId="{719E18BB-E4A6-407C-B350-2332CF6371B2}"/>
    <dgm:cxn modelId="{5CDA2637-ED1D-4788-A2E3-41B8D097CB1D}" srcId="{678DB00D-4AAF-48BE-8FFD-B41BFABC84B2}" destId="{B8BC229F-0787-460F-A98D-7B0AFEAFF845}" srcOrd="2" destOrd="0" parTransId="{64DA5EDF-8AD5-4EC6-932A-18823026593C}" sibTransId="{14C0FD2A-FED1-41D3-8360-C183BDF32359}"/>
    <dgm:cxn modelId="{58D20A65-A246-40B4-B108-402414726DCF}" type="presOf" srcId="{678DB00D-4AAF-48BE-8FFD-B41BFABC84B2}" destId="{FB104248-42AF-43D5-BEC6-7432F6B8B61E}" srcOrd="0" destOrd="0" presId="urn:microsoft.com/office/officeart/2005/8/layout/list1"/>
    <dgm:cxn modelId="{197ECA9A-43D6-4C69-A509-FCBEA43F374B}" type="presOf" srcId="{093AF259-3BE7-4CEA-A9A0-384C219CC888}" destId="{B5A71128-F692-4AC7-AEDB-4BDABA41D55D}" srcOrd="0" destOrd="0" presId="urn:microsoft.com/office/officeart/2005/8/layout/list1"/>
    <dgm:cxn modelId="{31751AB5-3F2F-44BB-9E07-33C71BD684E7}" srcId="{02715EE2-E579-4C5F-8355-9E3B2E90BAF2}" destId="{798E600C-C552-4C85-90CF-D32E3EDB572A}" srcOrd="5" destOrd="0" parTransId="{D2F3008F-D942-4829-8CD8-01C43423432E}" sibTransId="{71A822E1-BB15-404D-928D-A25BF45134B4}"/>
    <dgm:cxn modelId="{5C6F3B7E-E992-43EA-B498-0E8799C856F2}" srcId="{02715EE2-E579-4C5F-8355-9E3B2E90BAF2}" destId="{69DE2A8E-5130-4865-AE23-BD954270631B}" srcOrd="3" destOrd="0" parTransId="{3EA05140-539C-4ACE-B41D-45DB114EE8FE}" sibTransId="{3B4CFDE3-466B-4320-A926-429E940FDFE2}"/>
    <dgm:cxn modelId="{557D8CCF-8069-467A-B9B4-8032648048C5}" type="presOf" srcId="{00ABF125-9000-42F1-ACA6-91C1C52DC42F}" destId="{262A099A-13D8-4878-8B83-11CB4075FA54}" srcOrd="0" destOrd="6" presId="urn:microsoft.com/office/officeart/2005/8/layout/list1"/>
    <dgm:cxn modelId="{915A2347-4862-4A43-AB3A-51AE5A2A9E77}" type="presOf" srcId="{93A6829A-8DA0-4A42-B909-8C6BC46683CF}" destId="{63498676-B794-4495-BA26-BA3ADE2D0AC8}" srcOrd="0" destOrd="4" presId="urn:microsoft.com/office/officeart/2005/8/layout/list1"/>
    <dgm:cxn modelId="{A8AB38E0-E7EA-42CC-9F24-9418CB000868}" type="presOf" srcId="{02715EE2-E579-4C5F-8355-9E3B2E90BAF2}" destId="{09D56322-9AF1-4B82-B7B5-88E58796F090}" srcOrd="1" destOrd="0" presId="urn:microsoft.com/office/officeart/2005/8/layout/list1"/>
    <dgm:cxn modelId="{7EF99584-A61A-46AB-8F5F-B04174021300}" srcId="{678DB00D-4AAF-48BE-8FFD-B41BFABC84B2}" destId="{DDF94844-5C9B-41C5-B072-3752A3ED7F0F}" srcOrd="5" destOrd="0" parTransId="{5FB9F956-2C4E-4D6A-A13D-64B505ABEDB3}" sibTransId="{C8211AE2-6E11-4642-AA1D-3A0189DE3E2D}"/>
    <dgm:cxn modelId="{D29B495A-D7F2-4943-B212-9773793A10A3}" srcId="{02715EE2-E579-4C5F-8355-9E3B2E90BAF2}" destId="{55D60715-4CD2-4D68-BF62-164F9EB0B98F}" srcOrd="0" destOrd="0" parTransId="{715CDC23-3B35-4F04-8439-C99A3F8E6A0D}" sibTransId="{DBAF1204-CB82-4B7D-B245-B3CDD747A6D7}"/>
    <dgm:cxn modelId="{67A5539C-9E18-4B16-AF58-F07B10F4FF04}" type="presOf" srcId="{0DDD3DDD-7806-4F46-8C06-DCEEEB7562B9}" destId="{63498676-B794-4495-BA26-BA3ADE2D0AC8}" srcOrd="0" destOrd="2" presId="urn:microsoft.com/office/officeart/2005/8/layout/list1"/>
    <dgm:cxn modelId="{D76EB151-C483-4893-94A1-35E96EBAC1CF}" type="presOf" srcId="{EFF52D9A-864F-4FA0-8EEA-39772D3A584F}" destId="{262A099A-13D8-4878-8B83-11CB4075FA54}" srcOrd="0" destOrd="0" presId="urn:microsoft.com/office/officeart/2005/8/layout/list1"/>
    <dgm:cxn modelId="{3271F4E6-A6E0-443D-B199-26441214300A}" srcId="{678DB00D-4AAF-48BE-8FFD-B41BFABC84B2}" destId="{8EA6D14E-5AD8-43CC-B255-2BA92FA629DC}" srcOrd="3" destOrd="0" parTransId="{79C61907-F177-45E0-92FC-7F06BEA73F2F}" sibTransId="{EB9C8F8B-DA6E-485B-844F-DEF96FD9E8E0}"/>
    <dgm:cxn modelId="{2CDDAF1C-688D-440C-9A65-746DE739DBE3}" type="presOf" srcId="{CA80BA0F-54D0-49DE-8AA2-AEE4043E49F5}" destId="{63498676-B794-4495-BA26-BA3ADE2D0AC8}" srcOrd="0" destOrd="1" presId="urn:microsoft.com/office/officeart/2005/8/layout/list1"/>
    <dgm:cxn modelId="{4D643406-E35B-4609-A9D4-D7509CBC8071}" type="presOf" srcId="{69DE2A8E-5130-4865-AE23-BD954270631B}" destId="{63498676-B794-4495-BA26-BA3ADE2D0AC8}" srcOrd="0" destOrd="3" presId="urn:microsoft.com/office/officeart/2005/8/layout/list1"/>
    <dgm:cxn modelId="{885B6647-E0E0-40A7-911A-32D3CD032754}" srcId="{093AF259-3BE7-4CEA-A9A0-384C219CC888}" destId="{678DB00D-4AAF-48BE-8FFD-B41BFABC84B2}" srcOrd="0" destOrd="0" parTransId="{7D1C0899-9F45-4D38-914D-B235658B6009}" sibTransId="{911D73CE-664D-47F5-90DF-2EB4EDF81498}"/>
    <dgm:cxn modelId="{5A7C6F7C-69CA-4434-BF39-5CB5717101E6}" srcId="{02715EE2-E579-4C5F-8355-9E3B2E90BAF2}" destId="{CA80BA0F-54D0-49DE-8AA2-AEE4043E49F5}" srcOrd="1" destOrd="0" parTransId="{37E45EAA-82DE-4CD9-A799-B95058FFB4B9}" sibTransId="{DD74BE52-D5ED-4991-B96D-6B4CAF3442AF}"/>
    <dgm:cxn modelId="{8DF230A0-4F5E-4AF5-BAF3-0BBF293CDCD9}" type="presOf" srcId="{DDF94844-5C9B-41C5-B072-3752A3ED7F0F}" destId="{262A099A-13D8-4878-8B83-11CB4075FA54}" srcOrd="0" destOrd="5" presId="urn:microsoft.com/office/officeart/2005/8/layout/list1"/>
    <dgm:cxn modelId="{B617D097-45BC-4E84-8FDA-6430CE407CB2}" type="presOf" srcId="{E56EEB8D-F0C1-481B-925F-6FC3192D2EE2}" destId="{262A099A-13D8-4878-8B83-11CB4075FA54}" srcOrd="0" destOrd="4" presId="urn:microsoft.com/office/officeart/2005/8/layout/list1"/>
    <dgm:cxn modelId="{25991C0C-C77F-460C-90EF-614DFEA414B2}" type="presOf" srcId="{55D60715-4CD2-4D68-BF62-164F9EB0B98F}" destId="{63498676-B794-4495-BA26-BA3ADE2D0AC8}" srcOrd="0" destOrd="0" presId="urn:microsoft.com/office/officeart/2005/8/layout/list1"/>
    <dgm:cxn modelId="{66D912AC-E6A1-496F-9815-0F07066F0541}" srcId="{02715EE2-E579-4C5F-8355-9E3B2E90BAF2}" destId="{0DDD3DDD-7806-4F46-8C06-DCEEEB7562B9}" srcOrd="2" destOrd="0" parTransId="{7308EF37-5103-44C6-808C-FEF508A5182C}" sibTransId="{423040B4-2B13-41C6-8D93-1E35575367FC}"/>
    <dgm:cxn modelId="{6A2B4767-3F34-49C9-9246-4E47941199FB}" type="presOf" srcId="{678DB00D-4AAF-48BE-8FFD-B41BFABC84B2}" destId="{77C390B7-91C8-41EA-988C-8B9F0CAC88D4}" srcOrd="1" destOrd="0" presId="urn:microsoft.com/office/officeart/2005/8/layout/list1"/>
    <dgm:cxn modelId="{15F1AE9A-69A3-44FC-806D-80439B3C47A0}" type="presOf" srcId="{02715EE2-E579-4C5F-8355-9E3B2E90BAF2}" destId="{67BBFE03-C8A5-4FBA-947C-F9D301E3B48B}" srcOrd="0" destOrd="0" presId="urn:microsoft.com/office/officeart/2005/8/layout/list1"/>
    <dgm:cxn modelId="{DE8623C0-AC0A-4BDE-B900-F121D9E7B42B}" srcId="{678DB00D-4AAF-48BE-8FFD-B41BFABC84B2}" destId="{E56EEB8D-F0C1-481B-925F-6FC3192D2EE2}" srcOrd="4" destOrd="0" parTransId="{46EECB76-34CD-4034-8105-82ECA78AFF8E}" sibTransId="{18A07554-968F-49D9-8696-B0E61579D7FF}"/>
    <dgm:cxn modelId="{95E49A15-0003-4029-8871-98EAE6FDA1B3}" srcId="{678DB00D-4AAF-48BE-8FFD-B41BFABC84B2}" destId="{00ABF125-9000-42F1-ACA6-91C1C52DC42F}" srcOrd="6" destOrd="0" parTransId="{5B2748DB-A24A-41B8-9944-17FDEEB4FC97}" sibTransId="{10D0B185-D5A1-4864-B876-6614F6C17148}"/>
    <dgm:cxn modelId="{D4E36001-1DDB-4B29-B429-53AD922F2FF5}" type="presOf" srcId="{8EA6D14E-5AD8-43CC-B255-2BA92FA629DC}" destId="{262A099A-13D8-4878-8B83-11CB4075FA54}" srcOrd="0" destOrd="3" presId="urn:microsoft.com/office/officeart/2005/8/layout/list1"/>
    <dgm:cxn modelId="{8F7545F2-AEE0-44AC-867A-442F0907E868}" type="presOf" srcId="{B8BC229F-0787-460F-A98D-7B0AFEAFF845}" destId="{262A099A-13D8-4878-8B83-11CB4075FA54}" srcOrd="0" destOrd="2" presId="urn:microsoft.com/office/officeart/2005/8/layout/list1"/>
    <dgm:cxn modelId="{BCC3DBF9-86C0-45BC-BF88-CB49FCDB3A37}" srcId="{093AF259-3BE7-4CEA-A9A0-384C219CC888}" destId="{02715EE2-E579-4C5F-8355-9E3B2E90BAF2}" srcOrd="1" destOrd="0" parTransId="{A9BB894A-2EBC-4EE6-871E-C872842A7C2F}" sibTransId="{0A2AF58C-D4F8-4BF2-B067-3294EF2F3B2E}"/>
    <dgm:cxn modelId="{1CA4CF80-0D22-49A8-B78B-81CD562E6CBE}" type="presOf" srcId="{798E600C-C552-4C85-90CF-D32E3EDB572A}" destId="{63498676-B794-4495-BA26-BA3ADE2D0AC8}" srcOrd="0" destOrd="5" presId="urn:microsoft.com/office/officeart/2005/8/layout/list1"/>
    <dgm:cxn modelId="{B95BAB38-EA0F-450D-BDD6-53CDBB137E28}" type="presParOf" srcId="{B5A71128-F692-4AC7-AEDB-4BDABA41D55D}" destId="{4413A5A8-C7D4-44A3-AE0C-397E15C03DCD}" srcOrd="0" destOrd="0" presId="urn:microsoft.com/office/officeart/2005/8/layout/list1"/>
    <dgm:cxn modelId="{83AE161B-8BD6-4C32-AE1F-C691A42947CB}" type="presParOf" srcId="{4413A5A8-C7D4-44A3-AE0C-397E15C03DCD}" destId="{FB104248-42AF-43D5-BEC6-7432F6B8B61E}" srcOrd="0" destOrd="0" presId="urn:microsoft.com/office/officeart/2005/8/layout/list1"/>
    <dgm:cxn modelId="{A2631E4B-3870-45A0-9098-95476B121F95}" type="presParOf" srcId="{4413A5A8-C7D4-44A3-AE0C-397E15C03DCD}" destId="{77C390B7-91C8-41EA-988C-8B9F0CAC88D4}" srcOrd="1" destOrd="0" presId="urn:microsoft.com/office/officeart/2005/8/layout/list1"/>
    <dgm:cxn modelId="{5B3FEFEC-DBB9-466E-8074-F3E9FDF1C494}" type="presParOf" srcId="{B5A71128-F692-4AC7-AEDB-4BDABA41D55D}" destId="{F2AD08A5-2F75-4534-8CE0-5C29C4301E77}" srcOrd="1" destOrd="0" presId="urn:microsoft.com/office/officeart/2005/8/layout/list1"/>
    <dgm:cxn modelId="{17A10727-A006-462B-8C18-27E9AA695544}" type="presParOf" srcId="{B5A71128-F692-4AC7-AEDB-4BDABA41D55D}" destId="{262A099A-13D8-4878-8B83-11CB4075FA54}" srcOrd="2" destOrd="0" presId="urn:microsoft.com/office/officeart/2005/8/layout/list1"/>
    <dgm:cxn modelId="{406942C0-B62F-406C-8ECD-A4F0B679E9CB}" type="presParOf" srcId="{B5A71128-F692-4AC7-AEDB-4BDABA41D55D}" destId="{1BD5437C-F5F0-4158-951A-3B96604F30B5}" srcOrd="3" destOrd="0" presId="urn:microsoft.com/office/officeart/2005/8/layout/list1"/>
    <dgm:cxn modelId="{1A9A3E6D-530F-4DB1-A05D-6280AB9B5610}" type="presParOf" srcId="{B5A71128-F692-4AC7-AEDB-4BDABA41D55D}" destId="{258ACA48-1C53-47C2-ADD9-7B3F89F7D466}" srcOrd="4" destOrd="0" presId="urn:microsoft.com/office/officeart/2005/8/layout/list1"/>
    <dgm:cxn modelId="{91307299-7C06-4254-913F-5A3E3ED4F197}" type="presParOf" srcId="{258ACA48-1C53-47C2-ADD9-7B3F89F7D466}" destId="{67BBFE03-C8A5-4FBA-947C-F9D301E3B48B}" srcOrd="0" destOrd="0" presId="urn:microsoft.com/office/officeart/2005/8/layout/list1"/>
    <dgm:cxn modelId="{98588058-E14C-444D-BE3E-65C6A106A806}" type="presParOf" srcId="{258ACA48-1C53-47C2-ADD9-7B3F89F7D466}" destId="{09D56322-9AF1-4B82-B7B5-88E58796F090}" srcOrd="1" destOrd="0" presId="urn:microsoft.com/office/officeart/2005/8/layout/list1"/>
    <dgm:cxn modelId="{8BFF6C70-34EF-4B96-A5EC-7F1D8D54021F}" type="presParOf" srcId="{B5A71128-F692-4AC7-AEDB-4BDABA41D55D}" destId="{465E9BE0-E4E3-435A-B075-CDCD62CD8160}" srcOrd="5" destOrd="0" presId="urn:microsoft.com/office/officeart/2005/8/layout/list1"/>
    <dgm:cxn modelId="{DBDFC8CE-7A16-4F03-ADBC-356F2039065B}" type="presParOf" srcId="{B5A71128-F692-4AC7-AEDB-4BDABA41D55D}" destId="{63498676-B794-4495-BA26-BA3ADE2D0AC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93AF259-3BE7-4CEA-A9A0-384C219CC888}"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US"/>
        </a:p>
      </dgm:t>
    </dgm:pt>
    <dgm:pt modelId="{678DB00D-4AAF-48BE-8FFD-B41BFABC84B2}">
      <dgm:prSet phldrT="[Texto]" custT="1"/>
      <dgm:spPr/>
      <dgm:t>
        <a:bodyPr/>
        <a:lstStyle/>
        <a:p>
          <a:r>
            <a:rPr lang="en-US" sz="1800" dirty="0" smtClean="0">
              <a:latin typeface="Unilever DIN Offc Pro" pitchFamily="34" charset="0"/>
              <a:cs typeface="Unilever DIN Offc Pro" pitchFamily="34" charset="0"/>
            </a:rPr>
            <a:t>Pre-Approved RFC</a:t>
          </a:r>
          <a:endParaRPr lang="en-US" sz="1800" dirty="0"/>
        </a:p>
      </dgm:t>
    </dgm:pt>
    <dgm:pt modelId="{7D1C0899-9F45-4D38-914D-B235658B6009}" type="parTrans" cxnId="{885B6647-E0E0-40A7-911A-32D3CD032754}">
      <dgm:prSet/>
      <dgm:spPr/>
      <dgm:t>
        <a:bodyPr/>
        <a:lstStyle/>
        <a:p>
          <a:endParaRPr lang="en-US"/>
        </a:p>
      </dgm:t>
    </dgm:pt>
    <dgm:pt modelId="{911D73CE-664D-47F5-90DF-2EB4EDF81498}" type="sibTrans" cxnId="{885B6647-E0E0-40A7-911A-32D3CD032754}">
      <dgm:prSet/>
      <dgm:spPr/>
      <dgm:t>
        <a:bodyPr/>
        <a:lstStyle/>
        <a:p>
          <a:endParaRPr lang="en-US"/>
        </a:p>
      </dgm:t>
    </dgm:pt>
    <dgm:pt modelId="{02715EE2-E579-4C5F-8355-9E3B2E90BAF2}">
      <dgm:prSet phldrT="[Texto]" custT="1"/>
      <dgm:spPr/>
      <dgm:t>
        <a:bodyPr/>
        <a:lstStyle/>
        <a:p>
          <a:r>
            <a:rPr lang="en-US" sz="1800" b="0" u="none" dirty="0" smtClean="0">
              <a:latin typeface="Unilever DIN Offc Pro" pitchFamily="34" charset="0"/>
              <a:cs typeface="Unilever DIN Offc Pro" pitchFamily="34" charset="0"/>
            </a:rPr>
            <a:t>Service Request</a:t>
          </a:r>
          <a:endParaRPr lang="en-US" sz="1800" dirty="0"/>
        </a:p>
      </dgm:t>
    </dgm:pt>
    <dgm:pt modelId="{A9BB894A-2EBC-4EE6-871E-C872842A7C2F}" type="parTrans" cxnId="{BCC3DBF9-86C0-45BC-BF88-CB49FCDB3A37}">
      <dgm:prSet/>
      <dgm:spPr/>
      <dgm:t>
        <a:bodyPr/>
        <a:lstStyle/>
        <a:p>
          <a:endParaRPr lang="en-US"/>
        </a:p>
      </dgm:t>
    </dgm:pt>
    <dgm:pt modelId="{0A2AF58C-D4F8-4BF2-B067-3294EF2F3B2E}" type="sibTrans" cxnId="{BCC3DBF9-86C0-45BC-BF88-CB49FCDB3A37}">
      <dgm:prSet/>
      <dgm:spPr/>
      <dgm:t>
        <a:bodyPr/>
        <a:lstStyle/>
        <a:p>
          <a:endParaRPr lang="en-US"/>
        </a:p>
      </dgm:t>
    </dgm:pt>
    <dgm:pt modelId="{22AD6668-052E-4729-94BE-60D1F5821F06}">
      <dgm:prSet custT="1"/>
      <dgm:spPr/>
      <dgm:t>
        <a:bodyPr/>
        <a:lstStyle/>
        <a:p>
          <a:r>
            <a:rPr lang="en-US" sz="1200" dirty="0" smtClean="0">
              <a:latin typeface="Unilever DIN Offc Pro" pitchFamily="34" charset="0"/>
              <a:cs typeface="Unilever DIN Offc Pro" pitchFamily="34" charset="0"/>
            </a:rPr>
            <a:t>Raise Pre-approved RFC in remedy and share release sheet with Basis sign-off</a:t>
          </a:r>
          <a:endParaRPr lang="en-US" sz="1200" dirty="0">
            <a:latin typeface="Unilever DIN Offc Pro" pitchFamily="34" charset="0"/>
            <a:cs typeface="Unilever DIN Offc Pro" pitchFamily="34" charset="0"/>
          </a:endParaRPr>
        </a:p>
      </dgm:t>
    </dgm:pt>
    <dgm:pt modelId="{52521FB6-42DE-4998-8DF1-7383AFED0C57}" type="parTrans" cxnId="{FF3EF036-1768-4DA6-8A59-22669E8381D5}">
      <dgm:prSet/>
      <dgm:spPr/>
      <dgm:t>
        <a:bodyPr/>
        <a:lstStyle/>
        <a:p>
          <a:endParaRPr lang="en-US"/>
        </a:p>
      </dgm:t>
    </dgm:pt>
    <dgm:pt modelId="{985EE528-CB70-41D6-9968-272F4472E506}" type="sibTrans" cxnId="{FF3EF036-1768-4DA6-8A59-22669E8381D5}">
      <dgm:prSet/>
      <dgm:spPr/>
      <dgm:t>
        <a:bodyPr/>
        <a:lstStyle/>
        <a:p>
          <a:endParaRPr lang="en-US"/>
        </a:p>
      </dgm:t>
    </dgm:pt>
    <dgm:pt modelId="{B8BC229F-0787-460F-A98D-7B0AFEAFF845}">
      <dgm:prSet custT="1"/>
      <dgm:spPr/>
      <dgm:t>
        <a:bodyPr/>
        <a:lstStyle/>
        <a:p>
          <a:r>
            <a:rPr lang="en-US" sz="1200" dirty="0" smtClean="0">
              <a:latin typeface="Unilever DIN Offc Pro" pitchFamily="34" charset="0"/>
              <a:cs typeface="Unilever DIN Offc Pro" pitchFamily="34" charset="0"/>
            </a:rPr>
            <a:t>If CM team received before 14:00 IST, will implement that change on the same day (night), else will be on next day (night)</a:t>
          </a:r>
          <a:endParaRPr lang="en-US" sz="1200" dirty="0">
            <a:latin typeface="Unilever DIN Offc Pro" pitchFamily="34" charset="0"/>
            <a:cs typeface="Unilever DIN Offc Pro" pitchFamily="34" charset="0"/>
          </a:endParaRPr>
        </a:p>
      </dgm:t>
    </dgm:pt>
    <dgm:pt modelId="{64DA5EDF-8AD5-4EC6-932A-18823026593C}" type="parTrans" cxnId="{5CDA2637-ED1D-4788-A2E3-41B8D097CB1D}">
      <dgm:prSet/>
      <dgm:spPr/>
      <dgm:t>
        <a:bodyPr/>
        <a:lstStyle/>
        <a:p>
          <a:endParaRPr lang="en-US"/>
        </a:p>
      </dgm:t>
    </dgm:pt>
    <dgm:pt modelId="{14C0FD2A-FED1-41D3-8360-C183BDF32359}" type="sibTrans" cxnId="{5CDA2637-ED1D-4788-A2E3-41B8D097CB1D}">
      <dgm:prSet/>
      <dgm:spPr/>
      <dgm:t>
        <a:bodyPr/>
        <a:lstStyle/>
        <a:p>
          <a:endParaRPr lang="en-US"/>
        </a:p>
      </dgm:t>
    </dgm:pt>
    <dgm:pt modelId="{55D60715-4CD2-4D68-BF62-164F9EB0B98F}">
      <dgm:prSet phldrT="[Texto]" custT="1"/>
      <dgm:spPr/>
      <dgm:t>
        <a:bodyPr/>
        <a:lstStyle/>
        <a:p>
          <a:r>
            <a:rPr lang="en-US" sz="1200" dirty="0" smtClean="0">
              <a:latin typeface="Unilever DIN Offc Pro" pitchFamily="34" charset="0"/>
              <a:cs typeface="Unilever DIN Offc Pro" pitchFamily="34" charset="0"/>
            </a:rPr>
            <a:t>All configuration changes (agreed by Unilever team) can track through Service request</a:t>
          </a:r>
          <a:endParaRPr lang="en-US" sz="1200" dirty="0"/>
        </a:p>
      </dgm:t>
    </dgm:pt>
    <dgm:pt modelId="{715CDC23-3B35-4F04-8439-C99A3F8E6A0D}" type="parTrans" cxnId="{D29B495A-D7F2-4943-B212-9773793A10A3}">
      <dgm:prSet/>
      <dgm:spPr/>
      <dgm:t>
        <a:bodyPr/>
        <a:lstStyle/>
        <a:p>
          <a:endParaRPr lang="en-US"/>
        </a:p>
      </dgm:t>
    </dgm:pt>
    <dgm:pt modelId="{DBAF1204-CB82-4B7D-B245-B3CDD747A6D7}" type="sibTrans" cxnId="{D29B495A-D7F2-4943-B212-9773793A10A3}">
      <dgm:prSet/>
      <dgm:spPr/>
      <dgm:t>
        <a:bodyPr/>
        <a:lstStyle/>
        <a:p>
          <a:endParaRPr lang="en-US"/>
        </a:p>
      </dgm:t>
    </dgm:pt>
    <dgm:pt modelId="{8EA6D14E-5AD8-43CC-B255-2BA92FA629DC}">
      <dgm:prSet custT="1"/>
      <dgm:spPr/>
      <dgm:t>
        <a:bodyPr/>
        <a:lstStyle/>
        <a:p>
          <a:r>
            <a:rPr lang="en-US" sz="1200" dirty="0" smtClean="0">
              <a:latin typeface="Unilever DIN Offc Pro" pitchFamily="34" charset="0"/>
              <a:cs typeface="Unilever DIN Offc Pro" pitchFamily="34" charset="0"/>
            </a:rPr>
            <a:t>Change manager have an authority to reject or put on hold.</a:t>
          </a:r>
          <a:endParaRPr lang="en-US" sz="1200" dirty="0">
            <a:latin typeface="Unilever DIN Offc Pro" pitchFamily="34" charset="0"/>
            <a:cs typeface="Unilever DIN Offc Pro" pitchFamily="34" charset="0"/>
          </a:endParaRPr>
        </a:p>
      </dgm:t>
    </dgm:pt>
    <dgm:pt modelId="{EB9C8F8B-DA6E-485B-844F-DEF96FD9E8E0}" type="sibTrans" cxnId="{3271F4E6-A6E0-443D-B199-26441214300A}">
      <dgm:prSet/>
      <dgm:spPr/>
      <dgm:t>
        <a:bodyPr/>
        <a:lstStyle/>
        <a:p>
          <a:endParaRPr lang="en-US"/>
        </a:p>
      </dgm:t>
    </dgm:pt>
    <dgm:pt modelId="{79C61907-F177-45E0-92FC-7F06BEA73F2F}" type="parTrans" cxnId="{3271F4E6-A6E0-443D-B199-26441214300A}">
      <dgm:prSet/>
      <dgm:spPr/>
      <dgm:t>
        <a:bodyPr/>
        <a:lstStyle/>
        <a:p>
          <a:endParaRPr lang="en-US"/>
        </a:p>
      </dgm:t>
    </dgm:pt>
    <dgm:pt modelId="{EFF52D9A-864F-4FA0-8EEA-39772D3A584F}">
      <dgm:prSet phldrT="[Texto]" custT="1"/>
      <dgm:spPr/>
      <dgm:t>
        <a:bodyPr/>
        <a:lstStyle/>
        <a:p>
          <a:r>
            <a:rPr lang="en-US" sz="1200" dirty="0" smtClean="0">
              <a:latin typeface="Unilever DIN Offc Pro" pitchFamily="34" charset="0"/>
              <a:cs typeface="Unilever DIN Offc Pro" pitchFamily="34" charset="0"/>
            </a:rPr>
            <a:t>New DT Setup or modification of existing DT Details;</a:t>
          </a:r>
          <a:endParaRPr lang="en-US" sz="1200" dirty="0"/>
        </a:p>
      </dgm:t>
    </dgm:pt>
    <dgm:pt modelId="{DA109BC0-4D91-4B2F-9272-33E867572015}" type="parTrans" cxnId="{E048F7FA-88F3-4DE0-BABB-69130F7F1C77}">
      <dgm:prSet/>
      <dgm:spPr/>
      <dgm:t>
        <a:bodyPr/>
        <a:lstStyle/>
        <a:p>
          <a:endParaRPr lang="en-US"/>
        </a:p>
      </dgm:t>
    </dgm:pt>
    <dgm:pt modelId="{719E18BB-E4A6-407C-B350-2332CF6371B2}" type="sibTrans" cxnId="{E048F7FA-88F3-4DE0-BABB-69130F7F1C77}">
      <dgm:prSet/>
      <dgm:spPr/>
      <dgm:t>
        <a:bodyPr/>
        <a:lstStyle/>
        <a:p>
          <a:endParaRPr lang="en-US"/>
        </a:p>
      </dgm:t>
    </dgm:pt>
    <dgm:pt modelId="{59A816DA-5A06-458C-B854-5CF19648F8BB}">
      <dgm:prSet custT="1"/>
      <dgm:spPr/>
      <dgm:t>
        <a:bodyPr/>
        <a:lstStyle/>
        <a:p>
          <a:r>
            <a:rPr lang="en-US" sz="1200" dirty="0" smtClean="0">
              <a:latin typeface="Unilever DIN Offc Pro" pitchFamily="34" charset="0"/>
              <a:cs typeface="Unilever DIN Offc Pro" pitchFamily="34" charset="0"/>
            </a:rPr>
            <a:t>Change Manager will review and inform to implementing team </a:t>
          </a:r>
          <a:endParaRPr lang="en-US" sz="1200" dirty="0">
            <a:latin typeface="Unilever DIN Offc Pro" pitchFamily="34" charset="0"/>
            <a:cs typeface="Unilever DIN Offc Pro" pitchFamily="34" charset="0"/>
          </a:endParaRPr>
        </a:p>
      </dgm:t>
    </dgm:pt>
    <dgm:pt modelId="{FA5E432E-563F-48D5-AE69-B7164386B66E}" type="parTrans" cxnId="{6E8C6411-02F6-42F5-A74B-CB976DFD127C}">
      <dgm:prSet/>
      <dgm:spPr/>
      <dgm:t>
        <a:bodyPr/>
        <a:lstStyle/>
        <a:p>
          <a:endParaRPr lang="en-US"/>
        </a:p>
      </dgm:t>
    </dgm:pt>
    <dgm:pt modelId="{E58D44B4-BC64-42AC-A461-FCF407001908}" type="sibTrans" cxnId="{6E8C6411-02F6-42F5-A74B-CB976DFD127C}">
      <dgm:prSet/>
      <dgm:spPr/>
      <dgm:t>
        <a:bodyPr/>
        <a:lstStyle/>
        <a:p>
          <a:endParaRPr lang="en-US"/>
        </a:p>
      </dgm:t>
    </dgm:pt>
    <dgm:pt modelId="{69DE2A8E-5130-4865-AE23-BD954270631B}">
      <dgm:prSet custT="1"/>
      <dgm:spPr/>
      <dgm:t>
        <a:bodyPr/>
        <a:lstStyle/>
        <a:p>
          <a:r>
            <a:rPr lang="en-US" sz="1200" dirty="0" smtClean="0">
              <a:latin typeface="Unilever DIN Offc Pro" pitchFamily="34" charset="0"/>
              <a:cs typeface="Unilever DIN Offc Pro" pitchFamily="34" charset="0"/>
            </a:rPr>
            <a:t>No approval for SRs but Change manager have an authority to reject or put on hold</a:t>
          </a:r>
          <a:endParaRPr lang="en-US" sz="1200" dirty="0">
            <a:latin typeface="Unilever DIN Offc Pro" pitchFamily="34" charset="0"/>
            <a:cs typeface="Unilever DIN Offc Pro" pitchFamily="34" charset="0"/>
          </a:endParaRPr>
        </a:p>
      </dgm:t>
    </dgm:pt>
    <dgm:pt modelId="{3B4CFDE3-466B-4320-A926-429E940FDFE2}" type="sibTrans" cxnId="{5C6F3B7E-E992-43EA-B498-0E8799C856F2}">
      <dgm:prSet/>
      <dgm:spPr/>
      <dgm:t>
        <a:bodyPr/>
        <a:lstStyle/>
        <a:p>
          <a:endParaRPr lang="en-US"/>
        </a:p>
      </dgm:t>
    </dgm:pt>
    <dgm:pt modelId="{3EA05140-539C-4ACE-B41D-45DB114EE8FE}" type="parTrans" cxnId="{5C6F3B7E-E992-43EA-B498-0E8799C856F2}">
      <dgm:prSet/>
      <dgm:spPr/>
      <dgm:t>
        <a:bodyPr/>
        <a:lstStyle/>
        <a:p>
          <a:endParaRPr lang="en-US"/>
        </a:p>
      </dgm:t>
    </dgm:pt>
    <dgm:pt modelId="{0DDD3DDD-7806-4F46-8C06-DCEEEB7562B9}">
      <dgm:prSet custT="1"/>
      <dgm:spPr/>
      <dgm:t>
        <a:bodyPr/>
        <a:lstStyle/>
        <a:p>
          <a:r>
            <a:rPr lang="en-US" sz="1200" dirty="0" smtClean="0">
              <a:latin typeface="Unilever DIN Offc Pro" pitchFamily="34" charset="0"/>
              <a:cs typeface="Unilever DIN Offc Pro" pitchFamily="34" charset="0"/>
            </a:rPr>
            <a:t>Service Requests to be notified to CM team for review &amp; validate</a:t>
          </a:r>
          <a:endParaRPr lang="en-US" sz="1200" dirty="0">
            <a:latin typeface="Unilever DIN Offc Pro" pitchFamily="34" charset="0"/>
            <a:cs typeface="Unilever DIN Offc Pro" pitchFamily="34" charset="0"/>
          </a:endParaRPr>
        </a:p>
      </dgm:t>
    </dgm:pt>
    <dgm:pt modelId="{423040B4-2B13-41C6-8D93-1E35575367FC}" type="sibTrans" cxnId="{66D912AC-E6A1-496F-9815-0F07066F0541}">
      <dgm:prSet/>
      <dgm:spPr/>
      <dgm:t>
        <a:bodyPr/>
        <a:lstStyle/>
        <a:p>
          <a:endParaRPr lang="en-US"/>
        </a:p>
      </dgm:t>
    </dgm:pt>
    <dgm:pt modelId="{7308EF37-5103-44C6-808C-FEF508A5182C}" type="parTrans" cxnId="{66D912AC-E6A1-496F-9815-0F07066F0541}">
      <dgm:prSet/>
      <dgm:spPr/>
      <dgm:t>
        <a:bodyPr/>
        <a:lstStyle/>
        <a:p>
          <a:endParaRPr lang="en-US"/>
        </a:p>
      </dgm:t>
    </dgm:pt>
    <dgm:pt modelId="{7EB19014-6591-405E-B735-6CEA93E14C00}">
      <dgm:prSet custT="1"/>
      <dgm:spPr/>
      <dgm:t>
        <a:bodyPr/>
        <a:lstStyle/>
        <a:p>
          <a:r>
            <a:rPr lang="en-US" sz="1200" dirty="0" smtClean="0">
              <a:latin typeface="Unilever DIN Offc Pro" pitchFamily="34" charset="0"/>
              <a:cs typeface="Unilever DIN Offc Pro" pitchFamily="34" charset="0"/>
            </a:rPr>
            <a:t>Code fix or downtime impact changes are not in scope of SR</a:t>
          </a:r>
          <a:endParaRPr lang="en-US" sz="1200" dirty="0">
            <a:latin typeface="Unilever DIN Offc Pro" pitchFamily="34" charset="0"/>
            <a:cs typeface="Unilever DIN Offc Pro" pitchFamily="34" charset="0"/>
          </a:endParaRPr>
        </a:p>
      </dgm:t>
    </dgm:pt>
    <dgm:pt modelId="{E6E8CBF8-FFEF-4A11-BFE5-61850A7FBFAC}" type="parTrans" cxnId="{3BC6B030-8614-4BA0-86C4-AF75D9E0F3F3}">
      <dgm:prSet/>
      <dgm:spPr/>
      <dgm:t>
        <a:bodyPr/>
        <a:lstStyle/>
        <a:p>
          <a:endParaRPr lang="en-US"/>
        </a:p>
      </dgm:t>
    </dgm:pt>
    <dgm:pt modelId="{AB7BF951-B84A-43BB-BEE7-90EF0CCC217B}" type="sibTrans" cxnId="{3BC6B030-8614-4BA0-86C4-AF75D9E0F3F3}">
      <dgm:prSet/>
      <dgm:spPr/>
      <dgm:t>
        <a:bodyPr/>
        <a:lstStyle/>
        <a:p>
          <a:endParaRPr lang="en-US"/>
        </a:p>
      </dgm:t>
    </dgm:pt>
    <dgm:pt modelId="{E98580AB-1A81-42AA-BD9F-097509538C6C}">
      <dgm:prSet custT="1"/>
      <dgm:spPr/>
      <dgm:t>
        <a:bodyPr/>
        <a:lstStyle/>
        <a:p>
          <a:r>
            <a:rPr lang="en-US" sz="1200" dirty="0" smtClean="0">
              <a:latin typeface="Unilever DIN Offc Pro" pitchFamily="34" charset="0"/>
              <a:cs typeface="Unilever DIN Offc Pro" pitchFamily="34" charset="0"/>
            </a:rPr>
            <a:t>Release sheet with Business Sign-off &amp; Implementing team/SME sign-off</a:t>
          </a:r>
          <a:endParaRPr lang="en-US" sz="1200" dirty="0">
            <a:latin typeface="Unilever DIN Offc Pro" pitchFamily="34" charset="0"/>
            <a:cs typeface="Unilever DIN Offc Pro" pitchFamily="34" charset="0"/>
          </a:endParaRPr>
        </a:p>
      </dgm:t>
    </dgm:pt>
    <dgm:pt modelId="{A429F3A4-52A8-4798-BDA9-95761B1BEE1D}" type="parTrans" cxnId="{A5E0C1A7-F2DD-4993-9B5C-9B309093CC3E}">
      <dgm:prSet/>
      <dgm:spPr/>
      <dgm:t>
        <a:bodyPr/>
        <a:lstStyle/>
        <a:p>
          <a:endParaRPr lang="en-US"/>
        </a:p>
      </dgm:t>
    </dgm:pt>
    <dgm:pt modelId="{0F5187C6-BFBC-4B2C-A802-1E8621118273}" type="sibTrans" cxnId="{A5E0C1A7-F2DD-4993-9B5C-9B309093CC3E}">
      <dgm:prSet/>
      <dgm:spPr/>
      <dgm:t>
        <a:bodyPr/>
        <a:lstStyle/>
        <a:p>
          <a:endParaRPr lang="en-US"/>
        </a:p>
      </dgm:t>
    </dgm:pt>
    <dgm:pt modelId="{B5A71128-F692-4AC7-AEDB-4BDABA41D55D}" type="pres">
      <dgm:prSet presAssocID="{093AF259-3BE7-4CEA-A9A0-384C219CC888}" presName="linear" presStyleCnt="0">
        <dgm:presLayoutVars>
          <dgm:dir/>
          <dgm:animLvl val="lvl"/>
          <dgm:resizeHandles val="exact"/>
        </dgm:presLayoutVars>
      </dgm:prSet>
      <dgm:spPr/>
      <dgm:t>
        <a:bodyPr/>
        <a:lstStyle/>
        <a:p>
          <a:endParaRPr lang="en-US"/>
        </a:p>
      </dgm:t>
    </dgm:pt>
    <dgm:pt modelId="{4413A5A8-C7D4-44A3-AE0C-397E15C03DCD}" type="pres">
      <dgm:prSet presAssocID="{678DB00D-4AAF-48BE-8FFD-B41BFABC84B2}" presName="parentLin" presStyleCnt="0"/>
      <dgm:spPr/>
    </dgm:pt>
    <dgm:pt modelId="{FB104248-42AF-43D5-BEC6-7432F6B8B61E}" type="pres">
      <dgm:prSet presAssocID="{678DB00D-4AAF-48BE-8FFD-B41BFABC84B2}" presName="parentLeftMargin" presStyleLbl="node1" presStyleIdx="0" presStyleCnt="2"/>
      <dgm:spPr/>
      <dgm:t>
        <a:bodyPr/>
        <a:lstStyle/>
        <a:p>
          <a:endParaRPr lang="en-US"/>
        </a:p>
      </dgm:t>
    </dgm:pt>
    <dgm:pt modelId="{77C390B7-91C8-41EA-988C-8B9F0CAC88D4}" type="pres">
      <dgm:prSet presAssocID="{678DB00D-4AAF-48BE-8FFD-B41BFABC84B2}" presName="parentText" presStyleLbl="node1" presStyleIdx="0" presStyleCnt="2" custScaleY="24889" custLinFactNeighborY="-58602">
        <dgm:presLayoutVars>
          <dgm:chMax val="0"/>
          <dgm:bulletEnabled val="1"/>
        </dgm:presLayoutVars>
      </dgm:prSet>
      <dgm:spPr/>
      <dgm:t>
        <a:bodyPr/>
        <a:lstStyle/>
        <a:p>
          <a:endParaRPr lang="en-US"/>
        </a:p>
      </dgm:t>
    </dgm:pt>
    <dgm:pt modelId="{F2AD08A5-2F75-4534-8CE0-5C29C4301E77}" type="pres">
      <dgm:prSet presAssocID="{678DB00D-4AAF-48BE-8FFD-B41BFABC84B2}" presName="negativeSpace" presStyleCnt="0"/>
      <dgm:spPr/>
    </dgm:pt>
    <dgm:pt modelId="{262A099A-13D8-4878-8B83-11CB4075FA54}" type="pres">
      <dgm:prSet presAssocID="{678DB00D-4AAF-48BE-8FFD-B41BFABC84B2}" presName="childText" presStyleLbl="conFgAcc1" presStyleIdx="0" presStyleCnt="2" custScaleY="65444" custLinFactY="-1380" custLinFactNeighborY="-100000">
        <dgm:presLayoutVars>
          <dgm:bulletEnabled val="1"/>
        </dgm:presLayoutVars>
      </dgm:prSet>
      <dgm:spPr/>
      <dgm:t>
        <a:bodyPr/>
        <a:lstStyle/>
        <a:p>
          <a:endParaRPr lang="en-US"/>
        </a:p>
      </dgm:t>
    </dgm:pt>
    <dgm:pt modelId="{1BD5437C-F5F0-4158-951A-3B96604F30B5}" type="pres">
      <dgm:prSet presAssocID="{911D73CE-664D-47F5-90DF-2EB4EDF81498}" presName="spaceBetweenRectangles" presStyleCnt="0"/>
      <dgm:spPr/>
    </dgm:pt>
    <dgm:pt modelId="{258ACA48-1C53-47C2-ADD9-7B3F89F7D466}" type="pres">
      <dgm:prSet presAssocID="{02715EE2-E579-4C5F-8355-9E3B2E90BAF2}" presName="parentLin" presStyleCnt="0"/>
      <dgm:spPr/>
    </dgm:pt>
    <dgm:pt modelId="{67BBFE03-C8A5-4FBA-947C-F9D301E3B48B}" type="pres">
      <dgm:prSet presAssocID="{02715EE2-E579-4C5F-8355-9E3B2E90BAF2}" presName="parentLeftMargin" presStyleLbl="node1" presStyleIdx="0" presStyleCnt="2"/>
      <dgm:spPr/>
      <dgm:t>
        <a:bodyPr/>
        <a:lstStyle/>
        <a:p>
          <a:endParaRPr lang="en-US"/>
        </a:p>
      </dgm:t>
    </dgm:pt>
    <dgm:pt modelId="{09D56322-9AF1-4B82-B7B5-88E58796F090}" type="pres">
      <dgm:prSet presAssocID="{02715EE2-E579-4C5F-8355-9E3B2E90BAF2}" presName="parentText" presStyleLbl="node1" presStyleIdx="1" presStyleCnt="2" custScaleY="24889" custLinFactNeighborY="-22287">
        <dgm:presLayoutVars>
          <dgm:chMax val="0"/>
          <dgm:bulletEnabled val="1"/>
        </dgm:presLayoutVars>
      </dgm:prSet>
      <dgm:spPr/>
      <dgm:t>
        <a:bodyPr/>
        <a:lstStyle/>
        <a:p>
          <a:endParaRPr lang="en-US"/>
        </a:p>
      </dgm:t>
    </dgm:pt>
    <dgm:pt modelId="{465E9BE0-E4E3-435A-B075-CDCD62CD8160}" type="pres">
      <dgm:prSet presAssocID="{02715EE2-E579-4C5F-8355-9E3B2E90BAF2}" presName="negativeSpace" presStyleCnt="0"/>
      <dgm:spPr/>
    </dgm:pt>
    <dgm:pt modelId="{63498676-B794-4495-BA26-BA3ADE2D0AC8}" type="pres">
      <dgm:prSet presAssocID="{02715EE2-E579-4C5F-8355-9E3B2E90BAF2}" presName="childText" presStyleLbl="conFgAcc1" presStyleIdx="1" presStyleCnt="2" custScaleY="74885" custLinFactNeighborY="28068">
        <dgm:presLayoutVars>
          <dgm:bulletEnabled val="1"/>
        </dgm:presLayoutVars>
      </dgm:prSet>
      <dgm:spPr/>
      <dgm:t>
        <a:bodyPr/>
        <a:lstStyle/>
        <a:p>
          <a:endParaRPr lang="en-US"/>
        </a:p>
      </dgm:t>
    </dgm:pt>
  </dgm:ptLst>
  <dgm:cxnLst>
    <dgm:cxn modelId="{623A62BD-74D3-4D74-A9A5-97F6C9B63497}" type="presOf" srcId="{678DB00D-4AAF-48BE-8FFD-B41BFABC84B2}" destId="{77C390B7-91C8-41EA-988C-8B9F0CAC88D4}" srcOrd="1" destOrd="0" presId="urn:microsoft.com/office/officeart/2005/8/layout/list1"/>
    <dgm:cxn modelId="{B7F19A4E-3B74-45D5-A337-2322E89D4434}" type="presOf" srcId="{55D60715-4CD2-4D68-BF62-164F9EB0B98F}" destId="{63498676-B794-4495-BA26-BA3ADE2D0AC8}" srcOrd="0" destOrd="0" presId="urn:microsoft.com/office/officeart/2005/8/layout/list1"/>
    <dgm:cxn modelId="{828D8D1C-9C17-4249-9595-1F469F8B1828}" type="presOf" srcId="{0DDD3DDD-7806-4F46-8C06-DCEEEB7562B9}" destId="{63498676-B794-4495-BA26-BA3ADE2D0AC8}" srcOrd="0" destOrd="1" presId="urn:microsoft.com/office/officeart/2005/8/layout/list1"/>
    <dgm:cxn modelId="{A5E0C1A7-F2DD-4993-9B5C-9B309093CC3E}" srcId="{02715EE2-E579-4C5F-8355-9E3B2E90BAF2}" destId="{E98580AB-1A81-42AA-BD9F-097509538C6C}" srcOrd="2" destOrd="0" parTransId="{A429F3A4-52A8-4798-BDA9-95761B1BEE1D}" sibTransId="{0F5187C6-BFBC-4B2C-A802-1E8621118273}"/>
    <dgm:cxn modelId="{D29B495A-D7F2-4943-B212-9773793A10A3}" srcId="{02715EE2-E579-4C5F-8355-9E3B2E90BAF2}" destId="{55D60715-4CD2-4D68-BF62-164F9EB0B98F}" srcOrd="0" destOrd="0" parTransId="{715CDC23-3B35-4F04-8439-C99A3F8E6A0D}" sibTransId="{DBAF1204-CB82-4B7D-B245-B3CDD747A6D7}"/>
    <dgm:cxn modelId="{885B6647-E0E0-40A7-911A-32D3CD032754}" srcId="{093AF259-3BE7-4CEA-A9A0-384C219CC888}" destId="{678DB00D-4AAF-48BE-8FFD-B41BFABC84B2}" srcOrd="0" destOrd="0" parTransId="{7D1C0899-9F45-4D38-914D-B235658B6009}" sibTransId="{911D73CE-664D-47F5-90DF-2EB4EDF81498}"/>
    <dgm:cxn modelId="{0A26711E-C1CF-47E6-925E-F62F8FEF7975}" type="presOf" srcId="{69DE2A8E-5130-4865-AE23-BD954270631B}" destId="{63498676-B794-4495-BA26-BA3ADE2D0AC8}" srcOrd="0" destOrd="3" presId="urn:microsoft.com/office/officeart/2005/8/layout/list1"/>
    <dgm:cxn modelId="{2F75A3C5-9ADD-44E7-8478-5279E248CE6A}" type="presOf" srcId="{02715EE2-E579-4C5F-8355-9E3B2E90BAF2}" destId="{09D56322-9AF1-4B82-B7B5-88E58796F090}" srcOrd="1" destOrd="0" presId="urn:microsoft.com/office/officeart/2005/8/layout/list1"/>
    <dgm:cxn modelId="{3271F4E6-A6E0-443D-B199-26441214300A}" srcId="{678DB00D-4AAF-48BE-8FFD-B41BFABC84B2}" destId="{8EA6D14E-5AD8-43CC-B255-2BA92FA629DC}" srcOrd="4" destOrd="0" parTransId="{79C61907-F177-45E0-92FC-7F06BEA73F2F}" sibTransId="{EB9C8F8B-DA6E-485B-844F-DEF96FD9E8E0}"/>
    <dgm:cxn modelId="{5C9F2435-1A89-4FBC-9033-2B69DA4ABB72}" type="presOf" srcId="{8EA6D14E-5AD8-43CC-B255-2BA92FA629DC}" destId="{262A099A-13D8-4878-8B83-11CB4075FA54}" srcOrd="0" destOrd="4" presId="urn:microsoft.com/office/officeart/2005/8/layout/list1"/>
    <dgm:cxn modelId="{6E8C6411-02F6-42F5-A74B-CB976DFD127C}" srcId="{678DB00D-4AAF-48BE-8FFD-B41BFABC84B2}" destId="{59A816DA-5A06-458C-B854-5CF19648F8BB}" srcOrd="3" destOrd="0" parTransId="{FA5E432E-563F-48D5-AE69-B7164386B66E}" sibTransId="{E58D44B4-BC64-42AC-A461-FCF407001908}"/>
    <dgm:cxn modelId="{E048F7FA-88F3-4DE0-BABB-69130F7F1C77}" srcId="{678DB00D-4AAF-48BE-8FFD-B41BFABC84B2}" destId="{EFF52D9A-864F-4FA0-8EEA-39772D3A584F}" srcOrd="0" destOrd="0" parTransId="{DA109BC0-4D91-4B2F-9272-33E867572015}" sibTransId="{719E18BB-E4A6-407C-B350-2332CF6371B2}"/>
    <dgm:cxn modelId="{0FEF705C-AA6F-45FE-BB6C-201E93D338BC}" type="presOf" srcId="{093AF259-3BE7-4CEA-A9A0-384C219CC888}" destId="{B5A71128-F692-4AC7-AEDB-4BDABA41D55D}" srcOrd="0" destOrd="0" presId="urn:microsoft.com/office/officeart/2005/8/layout/list1"/>
    <dgm:cxn modelId="{66D912AC-E6A1-496F-9815-0F07066F0541}" srcId="{02715EE2-E579-4C5F-8355-9E3B2E90BAF2}" destId="{0DDD3DDD-7806-4F46-8C06-DCEEEB7562B9}" srcOrd="1" destOrd="0" parTransId="{7308EF37-5103-44C6-808C-FEF508A5182C}" sibTransId="{423040B4-2B13-41C6-8D93-1E35575367FC}"/>
    <dgm:cxn modelId="{3BC6B030-8614-4BA0-86C4-AF75D9E0F3F3}" srcId="{02715EE2-E579-4C5F-8355-9E3B2E90BAF2}" destId="{7EB19014-6591-405E-B735-6CEA93E14C00}" srcOrd="4" destOrd="0" parTransId="{E6E8CBF8-FFEF-4A11-BFE5-61850A7FBFAC}" sibTransId="{AB7BF951-B84A-43BB-BEE7-90EF0CCC217B}"/>
    <dgm:cxn modelId="{5C6F3B7E-E992-43EA-B498-0E8799C856F2}" srcId="{02715EE2-E579-4C5F-8355-9E3B2E90BAF2}" destId="{69DE2A8E-5130-4865-AE23-BD954270631B}" srcOrd="3" destOrd="0" parTransId="{3EA05140-539C-4ACE-B41D-45DB114EE8FE}" sibTransId="{3B4CFDE3-466B-4320-A926-429E940FDFE2}"/>
    <dgm:cxn modelId="{FF3EF036-1768-4DA6-8A59-22669E8381D5}" srcId="{678DB00D-4AAF-48BE-8FFD-B41BFABC84B2}" destId="{22AD6668-052E-4729-94BE-60D1F5821F06}" srcOrd="1" destOrd="0" parTransId="{52521FB6-42DE-4998-8DF1-7383AFED0C57}" sibTransId="{985EE528-CB70-41D6-9968-272F4472E506}"/>
    <dgm:cxn modelId="{A83BCE79-C334-49AD-ABEF-9D2CFA22B662}" type="presOf" srcId="{7EB19014-6591-405E-B735-6CEA93E14C00}" destId="{63498676-B794-4495-BA26-BA3ADE2D0AC8}" srcOrd="0" destOrd="4" presId="urn:microsoft.com/office/officeart/2005/8/layout/list1"/>
    <dgm:cxn modelId="{71C34FAF-D56B-489E-AFFB-4899BCA2E443}" type="presOf" srcId="{B8BC229F-0787-460F-A98D-7B0AFEAFF845}" destId="{262A099A-13D8-4878-8B83-11CB4075FA54}" srcOrd="0" destOrd="2" presId="urn:microsoft.com/office/officeart/2005/8/layout/list1"/>
    <dgm:cxn modelId="{5CDA2637-ED1D-4788-A2E3-41B8D097CB1D}" srcId="{678DB00D-4AAF-48BE-8FFD-B41BFABC84B2}" destId="{B8BC229F-0787-460F-A98D-7B0AFEAFF845}" srcOrd="2" destOrd="0" parTransId="{64DA5EDF-8AD5-4EC6-932A-18823026593C}" sibTransId="{14C0FD2A-FED1-41D3-8360-C183BDF32359}"/>
    <dgm:cxn modelId="{9BD38709-46EF-4E02-8338-2487501BC8F0}" type="presOf" srcId="{59A816DA-5A06-458C-B854-5CF19648F8BB}" destId="{262A099A-13D8-4878-8B83-11CB4075FA54}" srcOrd="0" destOrd="3" presId="urn:microsoft.com/office/officeart/2005/8/layout/list1"/>
    <dgm:cxn modelId="{952B8470-24EA-4786-A7F1-8E059D02A19C}" type="presOf" srcId="{22AD6668-052E-4729-94BE-60D1F5821F06}" destId="{262A099A-13D8-4878-8B83-11CB4075FA54}" srcOrd="0" destOrd="1" presId="urn:microsoft.com/office/officeart/2005/8/layout/list1"/>
    <dgm:cxn modelId="{32615E68-83E3-4B67-B10C-ECB5DAF2C424}" type="presOf" srcId="{EFF52D9A-864F-4FA0-8EEA-39772D3A584F}" destId="{262A099A-13D8-4878-8B83-11CB4075FA54}" srcOrd="0" destOrd="0" presId="urn:microsoft.com/office/officeart/2005/8/layout/list1"/>
    <dgm:cxn modelId="{BCC3DBF9-86C0-45BC-BF88-CB49FCDB3A37}" srcId="{093AF259-3BE7-4CEA-A9A0-384C219CC888}" destId="{02715EE2-E579-4C5F-8355-9E3B2E90BAF2}" srcOrd="1" destOrd="0" parTransId="{A9BB894A-2EBC-4EE6-871E-C872842A7C2F}" sibTransId="{0A2AF58C-D4F8-4BF2-B067-3294EF2F3B2E}"/>
    <dgm:cxn modelId="{BD7D2C10-E340-4363-9F62-14B592876370}" type="presOf" srcId="{678DB00D-4AAF-48BE-8FFD-B41BFABC84B2}" destId="{FB104248-42AF-43D5-BEC6-7432F6B8B61E}" srcOrd="0" destOrd="0" presId="urn:microsoft.com/office/officeart/2005/8/layout/list1"/>
    <dgm:cxn modelId="{CF70F63F-37FB-43C1-B3A0-2DA85B6B4E4C}" type="presOf" srcId="{02715EE2-E579-4C5F-8355-9E3B2E90BAF2}" destId="{67BBFE03-C8A5-4FBA-947C-F9D301E3B48B}" srcOrd="0" destOrd="0" presId="urn:microsoft.com/office/officeart/2005/8/layout/list1"/>
    <dgm:cxn modelId="{5DD13ECB-4DA0-4C6D-821A-4D85A887542B}" type="presOf" srcId="{E98580AB-1A81-42AA-BD9F-097509538C6C}" destId="{63498676-B794-4495-BA26-BA3ADE2D0AC8}" srcOrd="0" destOrd="2" presId="urn:microsoft.com/office/officeart/2005/8/layout/list1"/>
    <dgm:cxn modelId="{D586F36A-8ACA-4364-8004-D71F369A28DC}" type="presParOf" srcId="{B5A71128-F692-4AC7-AEDB-4BDABA41D55D}" destId="{4413A5A8-C7D4-44A3-AE0C-397E15C03DCD}" srcOrd="0" destOrd="0" presId="urn:microsoft.com/office/officeart/2005/8/layout/list1"/>
    <dgm:cxn modelId="{C9FBC84A-A6D2-470E-BBCD-EE2060B237C4}" type="presParOf" srcId="{4413A5A8-C7D4-44A3-AE0C-397E15C03DCD}" destId="{FB104248-42AF-43D5-BEC6-7432F6B8B61E}" srcOrd="0" destOrd="0" presId="urn:microsoft.com/office/officeart/2005/8/layout/list1"/>
    <dgm:cxn modelId="{3C3F20D5-C782-4A19-8C41-307B9FF74586}" type="presParOf" srcId="{4413A5A8-C7D4-44A3-AE0C-397E15C03DCD}" destId="{77C390B7-91C8-41EA-988C-8B9F0CAC88D4}" srcOrd="1" destOrd="0" presId="urn:microsoft.com/office/officeart/2005/8/layout/list1"/>
    <dgm:cxn modelId="{BBDA7A83-EF83-485D-8EAA-265D9FB21BB6}" type="presParOf" srcId="{B5A71128-F692-4AC7-AEDB-4BDABA41D55D}" destId="{F2AD08A5-2F75-4534-8CE0-5C29C4301E77}" srcOrd="1" destOrd="0" presId="urn:microsoft.com/office/officeart/2005/8/layout/list1"/>
    <dgm:cxn modelId="{BE7E7281-98BB-4D74-BDC1-0D91C1AE56CD}" type="presParOf" srcId="{B5A71128-F692-4AC7-AEDB-4BDABA41D55D}" destId="{262A099A-13D8-4878-8B83-11CB4075FA54}" srcOrd="2" destOrd="0" presId="urn:microsoft.com/office/officeart/2005/8/layout/list1"/>
    <dgm:cxn modelId="{2070BF35-DF0F-47D5-BC43-D5E3AE7DA8E6}" type="presParOf" srcId="{B5A71128-F692-4AC7-AEDB-4BDABA41D55D}" destId="{1BD5437C-F5F0-4158-951A-3B96604F30B5}" srcOrd="3" destOrd="0" presId="urn:microsoft.com/office/officeart/2005/8/layout/list1"/>
    <dgm:cxn modelId="{AF4BD199-5CC1-4DBC-A15F-39B3EEFD597E}" type="presParOf" srcId="{B5A71128-F692-4AC7-AEDB-4BDABA41D55D}" destId="{258ACA48-1C53-47C2-ADD9-7B3F89F7D466}" srcOrd="4" destOrd="0" presId="urn:microsoft.com/office/officeart/2005/8/layout/list1"/>
    <dgm:cxn modelId="{EC09CD7C-F5BD-4BFE-8A47-B8F45644314B}" type="presParOf" srcId="{258ACA48-1C53-47C2-ADD9-7B3F89F7D466}" destId="{67BBFE03-C8A5-4FBA-947C-F9D301E3B48B}" srcOrd="0" destOrd="0" presId="urn:microsoft.com/office/officeart/2005/8/layout/list1"/>
    <dgm:cxn modelId="{A296FFF5-D327-4083-B82A-7466A4C08737}" type="presParOf" srcId="{258ACA48-1C53-47C2-ADD9-7B3F89F7D466}" destId="{09D56322-9AF1-4B82-B7B5-88E58796F090}" srcOrd="1" destOrd="0" presId="urn:microsoft.com/office/officeart/2005/8/layout/list1"/>
    <dgm:cxn modelId="{75C5F595-BB15-41D0-A4D9-5385CF212A7A}" type="presParOf" srcId="{B5A71128-F692-4AC7-AEDB-4BDABA41D55D}" destId="{465E9BE0-E4E3-435A-B075-CDCD62CD8160}" srcOrd="5" destOrd="0" presId="urn:microsoft.com/office/officeart/2005/8/layout/list1"/>
    <dgm:cxn modelId="{F94B9EFD-D730-402E-AACB-4C911CF45B09}" type="presParOf" srcId="{B5A71128-F692-4AC7-AEDB-4BDABA41D55D}" destId="{63498676-B794-4495-BA26-BA3ADE2D0AC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65206-C025-4899-926B-B6373A92266B}">
      <dsp:nvSpPr>
        <dsp:cNvPr id="0" name=""/>
        <dsp:cNvSpPr/>
      </dsp:nvSpPr>
      <dsp:spPr>
        <a:xfrm>
          <a:off x="68425" y="0"/>
          <a:ext cx="2049619" cy="8718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Inputs</a:t>
          </a:r>
          <a:endParaRPr lang="en-US" sz="1600" kern="1200" dirty="0"/>
        </a:p>
      </dsp:txBody>
      <dsp:txXfrm>
        <a:off x="68425" y="0"/>
        <a:ext cx="2049619" cy="581209"/>
      </dsp:txXfrm>
    </dsp:sp>
    <dsp:sp modelId="{FAB5362B-FBBD-43A0-ACC2-7024E84BD3A3}">
      <dsp:nvSpPr>
        <dsp:cNvPr id="0" name=""/>
        <dsp:cNvSpPr/>
      </dsp:nvSpPr>
      <dsp:spPr>
        <a:xfrm>
          <a:off x="232596" y="424934"/>
          <a:ext cx="1941921" cy="294392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solidFill>
                <a:schemeClr val="bg2">
                  <a:lumMod val="10000"/>
                </a:schemeClr>
              </a:solidFill>
              <a:latin typeface="Calibri" panose="020F0502020204030204" pitchFamily="34" charset="0"/>
            </a:rPr>
            <a:t>Requirement </a:t>
          </a:r>
          <a:r>
            <a:rPr lang="en-US" sz="1100" kern="1200" dirty="0" smtClean="0">
              <a:solidFill>
                <a:schemeClr val="bg2">
                  <a:lumMod val="10000"/>
                </a:schemeClr>
              </a:solidFill>
              <a:latin typeface="Calibri" panose="020F0502020204030204" pitchFamily="34" charset="0"/>
            </a:rPr>
            <a:t>gathering </a:t>
          </a:r>
          <a:r>
            <a:rPr lang="en-US" sz="1100" kern="1200" dirty="0" smtClean="0">
              <a:solidFill>
                <a:schemeClr val="bg2">
                  <a:lumMod val="10000"/>
                </a:schemeClr>
              </a:solidFill>
              <a:latin typeface="Calibri" panose="020F0502020204030204" pitchFamily="34" charset="0"/>
            </a:rPr>
            <a:t>and  </a:t>
          </a:r>
          <a:r>
            <a:rPr lang="en-US" sz="1100" kern="1200" dirty="0" smtClean="0">
              <a:solidFill>
                <a:schemeClr val="bg2">
                  <a:lumMod val="10000"/>
                </a:schemeClr>
              </a:solidFill>
              <a:latin typeface="Calibri" panose="020F0502020204030204" pitchFamily="34" charset="0"/>
            </a:rPr>
            <a:t>updating CR </a:t>
          </a:r>
          <a:r>
            <a:rPr lang="en-US" sz="1100" kern="1200" dirty="0" smtClean="0">
              <a:solidFill>
                <a:schemeClr val="bg2">
                  <a:lumMod val="10000"/>
                </a:schemeClr>
              </a:solidFill>
              <a:latin typeface="Calibri" panose="020F0502020204030204" pitchFamily="34" charset="0"/>
            </a:rPr>
            <a:t>Log </a:t>
          </a:r>
          <a:r>
            <a:rPr lang="en-US" sz="1100" kern="1200" dirty="0" smtClean="0">
              <a:solidFill>
                <a:schemeClr val="bg2">
                  <a:lumMod val="10000"/>
                </a:schemeClr>
              </a:solidFill>
              <a:latin typeface="Calibri" panose="020F0502020204030204" pitchFamily="34" charset="0"/>
            </a:rPr>
            <a:t>by </a:t>
          </a:r>
          <a:r>
            <a:rPr lang="en-US" sz="1100" kern="1200" dirty="0" smtClean="0">
              <a:solidFill>
                <a:schemeClr val="bg2">
                  <a:lumMod val="10000"/>
                </a:schemeClr>
              </a:solidFill>
              <a:latin typeface="Calibri" panose="020F0502020204030204" pitchFamily="34" charset="0"/>
            </a:rPr>
            <a:t>Business Team.</a:t>
          </a:r>
          <a:endParaRPr lang="en-US" sz="1100" kern="1200" dirty="0">
            <a:solidFill>
              <a:schemeClr val="bg2">
                <a:lumMod val="10000"/>
              </a:schemeClr>
            </a:solidFill>
            <a:latin typeface="Calibri" panose="020F0502020204030204" pitchFamily="34" charset="0"/>
          </a:endParaRPr>
        </a:p>
        <a:p>
          <a:pPr marL="57150" lvl="1" indent="-57150" algn="l" defTabSz="488950">
            <a:lnSpc>
              <a:spcPct val="90000"/>
            </a:lnSpc>
            <a:spcBef>
              <a:spcPct val="0"/>
            </a:spcBef>
            <a:spcAft>
              <a:spcPct val="15000"/>
            </a:spcAft>
            <a:buChar char="••"/>
          </a:pPr>
          <a:r>
            <a:rPr lang="en-GB" sz="1100" kern="1200" dirty="0" smtClean="0">
              <a:solidFill>
                <a:schemeClr val="bg2">
                  <a:lumMod val="10000"/>
                </a:schemeClr>
              </a:solidFill>
              <a:latin typeface="Calibri" panose="020F0502020204030204" pitchFamily="34" charset="0"/>
            </a:rPr>
            <a:t>CR Prioritisation List.</a:t>
          </a:r>
          <a:endParaRPr lang="en-US" sz="1100" kern="1200" dirty="0">
            <a:solidFill>
              <a:schemeClr val="bg2">
                <a:lumMod val="10000"/>
              </a:schemeClr>
            </a:solidFill>
            <a:latin typeface="Calibri" panose="020F0502020204030204" pitchFamily="34" charset="0"/>
          </a:endParaRPr>
        </a:p>
        <a:p>
          <a:pPr marL="57150" lvl="1" indent="-57150" algn="l" defTabSz="488950">
            <a:lnSpc>
              <a:spcPct val="90000"/>
            </a:lnSpc>
            <a:spcBef>
              <a:spcPct val="0"/>
            </a:spcBef>
            <a:spcAft>
              <a:spcPct val="15000"/>
            </a:spcAft>
            <a:buChar char="••"/>
          </a:pPr>
          <a:r>
            <a:rPr lang="en-US" sz="1100" kern="1200" dirty="0" smtClean="0">
              <a:solidFill>
                <a:schemeClr val="bg2">
                  <a:lumMod val="10000"/>
                </a:schemeClr>
              </a:solidFill>
              <a:latin typeface="Calibri" panose="020F0502020204030204" pitchFamily="34" charset="0"/>
            </a:rPr>
            <a:t>Impact Analysis and Systems impacted for the CR(</a:t>
          </a:r>
          <a:r>
            <a:rPr lang="en-GB" sz="1100" kern="1200" dirty="0" smtClean="0">
              <a:solidFill>
                <a:schemeClr val="bg2">
                  <a:lumMod val="10000"/>
                </a:schemeClr>
              </a:solidFill>
              <a:latin typeface="Calibri" panose="020F0502020204030204" pitchFamily="34" charset="0"/>
            </a:rPr>
            <a:t>Inputs </a:t>
          </a:r>
          <a:r>
            <a:rPr lang="en-GB" sz="1100" kern="1200" dirty="0" err="1" smtClean="0">
              <a:solidFill>
                <a:schemeClr val="bg2">
                  <a:lumMod val="10000"/>
                </a:schemeClr>
              </a:solidFill>
              <a:latin typeface="Calibri" panose="020F0502020204030204" pitchFamily="34" charset="0"/>
            </a:rPr>
            <a:t>PreRead</a:t>
          </a:r>
          <a:r>
            <a:rPr lang="en-GB" sz="1100" kern="1200" dirty="0" smtClean="0">
              <a:solidFill>
                <a:schemeClr val="bg2">
                  <a:lumMod val="10000"/>
                </a:schemeClr>
              </a:solidFill>
              <a:latin typeface="Calibri" panose="020F0502020204030204" pitchFamily="34" charset="0"/>
            </a:rPr>
            <a:t> Deck and Impact Analysis Documents- Solution Team).</a:t>
          </a:r>
          <a:endParaRPr lang="en-US" sz="1100" kern="1200" dirty="0">
            <a:solidFill>
              <a:schemeClr val="bg2">
                <a:lumMod val="10000"/>
              </a:schemeClr>
            </a:solidFill>
            <a:latin typeface="Calibri" panose="020F0502020204030204" pitchFamily="34" charset="0"/>
          </a:endParaRPr>
        </a:p>
        <a:p>
          <a:pPr marL="57150" lvl="1" indent="-57150" algn="l" defTabSz="488950">
            <a:lnSpc>
              <a:spcPct val="90000"/>
            </a:lnSpc>
            <a:spcBef>
              <a:spcPct val="0"/>
            </a:spcBef>
            <a:spcAft>
              <a:spcPct val="15000"/>
            </a:spcAft>
            <a:buChar char="••"/>
          </a:pPr>
          <a:r>
            <a:rPr lang="en-GB" sz="1100" kern="1200" dirty="0" smtClean="0">
              <a:solidFill>
                <a:schemeClr val="bg2">
                  <a:lumMod val="10000"/>
                </a:schemeClr>
              </a:solidFill>
              <a:latin typeface="Calibri" panose="020F0502020204030204" pitchFamily="34" charset="0"/>
            </a:rPr>
            <a:t>Complexity Determination and rough cut delivery estimation dates</a:t>
          </a:r>
          <a:endParaRPr lang="en-US" sz="1100" kern="1200" dirty="0">
            <a:solidFill>
              <a:schemeClr val="bg2">
                <a:lumMod val="10000"/>
              </a:schemeClr>
            </a:solidFill>
            <a:latin typeface="Calibri" panose="020F0502020204030204" pitchFamily="34" charset="0"/>
          </a:endParaRPr>
        </a:p>
      </dsp:txBody>
      <dsp:txXfrm>
        <a:off x="289473" y="481811"/>
        <a:ext cx="1828167" cy="2830168"/>
      </dsp:txXfrm>
    </dsp:sp>
    <dsp:sp modelId="{73C7B63C-F600-42CC-B895-B169A2A05A28}">
      <dsp:nvSpPr>
        <dsp:cNvPr id="0" name=""/>
        <dsp:cNvSpPr/>
      </dsp:nvSpPr>
      <dsp:spPr>
        <a:xfrm>
          <a:off x="2323689" y="181626"/>
          <a:ext cx="479137" cy="4164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323689" y="264911"/>
        <a:ext cx="354210" cy="249855"/>
      </dsp:txXfrm>
    </dsp:sp>
    <dsp:sp modelId="{B8DB3005-F4C1-4EA3-8F0A-594B24FA36B0}">
      <dsp:nvSpPr>
        <dsp:cNvPr id="0" name=""/>
        <dsp:cNvSpPr/>
      </dsp:nvSpPr>
      <dsp:spPr>
        <a:xfrm>
          <a:off x="3022078" y="0"/>
          <a:ext cx="2251734" cy="8718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Process</a:t>
          </a:r>
          <a:endParaRPr lang="en-US" sz="1600" kern="1200" dirty="0"/>
        </a:p>
      </dsp:txBody>
      <dsp:txXfrm>
        <a:off x="3022078" y="0"/>
        <a:ext cx="2251734" cy="581209"/>
      </dsp:txXfrm>
    </dsp:sp>
    <dsp:sp modelId="{A2286DC6-119E-4CB5-9A35-E27A13C59D67}">
      <dsp:nvSpPr>
        <dsp:cNvPr id="0" name=""/>
        <dsp:cNvSpPr/>
      </dsp:nvSpPr>
      <dsp:spPr>
        <a:xfrm>
          <a:off x="3235490" y="471097"/>
          <a:ext cx="1967311" cy="291181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GB" sz="1100" kern="1200" dirty="0" smtClean="0">
              <a:solidFill>
                <a:schemeClr val="bg2">
                  <a:lumMod val="10000"/>
                </a:schemeClr>
              </a:solidFill>
              <a:latin typeface="Calibri" panose="020F0502020204030204" pitchFamily="34" charset="0"/>
            </a:rPr>
            <a:t>High Level Solutioining Review and Discussions (SME/Innovation Leads/ Deployment Leads)</a:t>
          </a:r>
          <a:endParaRPr lang="en-US" sz="1100" kern="1200" dirty="0">
            <a:solidFill>
              <a:schemeClr val="bg2">
                <a:lumMod val="10000"/>
              </a:schemeClr>
            </a:solidFill>
            <a:latin typeface="Calibri" panose="020F0502020204030204" pitchFamily="34" charset="0"/>
          </a:endParaRPr>
        </a:p>
        <a:p>
          <a:pPr marL="57150" lvl="1" indent="-57150" algn="l" defTabSz="488950">
            <a:lnSpc>
              <a:spcPct val="90000"/>
            </a:lnSpc>
            <a:spcBef>
              <a:spcPct val="0"/>
            </a:spcBef>
            <a:spcAft>
              <a:spcPct val="15000"/>
            </a:spcAft>
            <a:buChar char="••"/>
          </a:pPr>
          <a:endParaRPr lang="en-US" sz="1100" kern="1200" dirty="0">
            <a:solidFill>
              <a:schemeClr val="bg2">
                <a:lumMod val="10000"/>
              </a:schemeClr>
            </a:solidFill>
            <a:latin typeface="Calibri" panose="020F0502020204030204" pitchFamily="34" charset="0"/>
          </a:endParaRPr>
        </a:p>
        <a:p>
          <a:pPr marL="57150" lvl="1" indent="-57150" algn="l" defTabSz="488950">
            <a:lnSpc>
              <a:spcPct val="90000"/>
            </a:lnSpc>
            <a:spcBef>
              <a:spcPct val="0"/>
            </a:spcBef>
            <a:spcAft>
              <a:spcPct val="15000"/>
            </a:spcAft>
            <a:buChar char="••"/>
          </a:pPr>
          <a:r>
            <a:rPr lang="en-US" sz="1100" kern="1200" dirty="0" smtClean="0">
              <a:solidFill>
                <a:schemeClr val="bg2">
                  <a:lumMod val="10000"/>
                </a:schemeClr>
              </a:solidFill>
              <a:latin typeface="Calibri" panose="020F0502020204030204" pitchFamily="34" charset="0"/>
            </a:rPr>
            <a:t>Build Complexity - Technical/Functional Impact Review.</a:t>
          </a:r>
          <a:endParaRPr lang="en-US" sz="1100" kern="1200" dirty="0">
            <a:solidFill>
              <a:schemeClr val="bg2">
                <a:lumMod val="10000"/>
              </a:schemeClr>
            </a:solidFill>
            <a:latin typeface="Calibri" panose="020F0502020204030204" pitchFamily="34" charset="0"/>
          </a:endParaRPr>
        </a:p>
        <a:p>
          <a:pPr marL="57150" lvl="1" indent="-57150" algn="l" defTabSz="488950">
            <a:lnSpc>
              <a:spcPct val="90000"/>
            </a:lnSpc>
            <a:spcBef>
              <a:spcPct val="0"/>
            </a:spcBef>
            <a:spcAft>
              <a:spcPct val="15000"/>
            </a:spcAft>
            <a:buChar char="••"/>
          </a:pPr>
          <a:endParaRPr lang="en-US" sz="1100" kern="1200" dirty="0">
            <a:solidFill>
              <a:schemeClr val="bg2">
                <a:lumMod val="10000"/>
              </a:schemeClr>
            </a:solidFill>
            <a:latin typeface="Calibri" panose="020F0502020204030204" pitchFamily="34" charset="0"/>
          </a:endParaRPr>
        </a:p>
        <a:p>
          <a:pPr marL="57150" lvl="1" indent="-57150" algn="l" defTabSz="488950">
            <a:lnSpc>
              <a:spcPct val="90000"/>
            </a:lnSpc>
            <a:spcBef>
              <a:spcPct val="0"/>
            </a:spcBef>
            <a:spcAft>
              <a:spcPct val="15000"/>
            </a:spcAft>
            <a:buChar char="••"/>
          </a:pPr>
          <a:r>
            <a:rPr lang="en-US" sz="1100" kern="1200" dirty="0" smtClean="0">
              <a:solidFill>
                <a:schemeClr val="bg2">
                  <a:lumMod val="10000"/>
                </a:schemeClr>
              </a:solidFill>
              <a:latin typeface="Calibri" panose="020F0502020204030204" pitchFamily="34" charset="0"/>
            </a:rPr>
            <a:t>Dependency &amp; Impact on systems are reviewed.</a:t>
          </a:r>
          <a:endParaRPr lang="en-US" sz="1100" kern="1200" dirty="0">
            <a:solidFill>
              <a:schemeClr val="bg2">
                <a:lumMod val="10000"/>
              </a:schemeClr>
            </a:solidFill>
            <a:latin typeface="Calibri" panose="020F0502020204030204" pitchFamily="34" charset="0"/>
          </a:endParaRPr>
        </a:p>
      </dsp:txBody>
      <dsp:txXfrm>
        <a:off x="3293111" y="528718"/>
        <a:ext cx="1852069" cy="2796571"/>
      </dsp:txXfrm>
    </dsp:sp>
    <dsp:sp modelId="{52643C7A-A8C4-4985-8359-144BAC1CF237}">
      <dsp:nvSpPr>
        <dsp:cNvPr id="0" name=""/>
        <dsp:cNvSpPr/>
      </dsp:nvSpPr>
      <dsp:spPr>
        <a:xfrm>
          <a:off x="5481313" y="82392"/>
          <a:ext cx="439902" cy="4164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5481313" y="165677"/>
        <a:ext cx="314975" cy="249855"/>
      </dsp:txXfrm>
    </dsp:sp>
    <dsp:sp modelId="{2ACCAFEA-5690-4B2E-8C1B-813410477EB2}">
      <dsp:nvSpPr>
        <dsp:cNvPr id="0" name=""/>
        <dsp:cNvSpPr/>
      </dsp:nvSpPr>
      <dsp:spPr>
        <a:xfrm>
          <a:off x="6103817" y="0"/>
          <a:ext cx="2038362" cy="8718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Output</a:t>
          </a:r>
          <a:endParaRPr lang="en-US" sz="1600" kern="1200" dirty="0"/>
        </a:p>
      </dsp:txBody>
      <dsp:txXfrm>
        <a:off x="6103817" y="0"/>
        <a:ext cx="2038362" cy="581209"/>
      </dsp:txXfrm>
    </dsp:sp>
    <dsp:sp modelId="{AB80FFEB-EEB5-4CB4-85EE-76D79CF5BF01}">
      <dsp:nvSpPr>
        <dsp:cNvPr id="0" name=""/>
        <dsp:cNvSpPr/>
      </dsp:nvSpPr>
      <dsp:spPr>
        <a:xfrm>
          <a:off x="6316000" y="504975"/>
          <a:ext cx="1967311" cy="279635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222250">
            <a:lnSpc>
              <a:spcPct val="90000"/>
            </a:lnSpc>
            <a:spcBef>
              <a:spcPct val="0"/>
            </a:spcBef>
            <a:spcAft>
              <a:spcPct val="15000"/>
            </a:spcAft>
            <a:buChar char="••"/>
          </a:pPr>
          <a:endParaRPr lang="en-US" sz="500" kern="1200" dirty="0">
            <a:solidFill>
              <a:schemeClr val="bg2">
                <a:lumMod val="10000"/>
              </a:schemeClr>
            </a:solidFill>
          </a:endParaRPr>
        </a:p>
        <a:p>
          <a:pPr marL="57150" lvl="1" indent="-57150" algn="l" defTabSz="488950">
            <a:lnSpc>
              <a:spcPct val="90000"/>
            </a:lnSpc>
            <a:spcBef>
              <a:spcPct val="0"/>
            </a:spcBef>
            <a:spcAft>
              <a:spcPct val="15000"/>
            </a:spcAft>
            <a:buChar char="••"/>
          </a:pPr>
          <a:r>
            <a:rPr lang="en-GB" sz="1100" kern="1200" dirty="0" smtClean="0">
              <a:solidFill>
                <a:schemeClr val="bg2">
                  <a:lumMod val="10000"/>
                </a:schemeClr>
              </a:solidFill>
              <a:latin typeface="Calibri" panose="020F0502020204030204" pitchFamily="34" charset="0"/>
            </a:rPr>
            <a:t>Pass/Fail Decision for taking to CAB is evaluated.</a:t>
          </a:r>
          <a:endParaRPr lang="en-US" sz="1100" kern="1200" dirty="0">
            <a:solidFill>
              <a:schemeClr val="bg2">
                <a:lumMod val="10000"/>
              </a:schemeClr>
            </a:solidFill>
            <a:latin typeface="Calibri" panose="020F0502020204030204" pitchFamily="34" charset="0"/>
          </a:endParaRPr>
        </a:p>
        <a:p>
          <a:pPr marL="57150" lvl="1" indent="-57150" algn="l" defTabSz="488950">
            <a:lnSpc>
              <a:spcPct val="90000"/>
            </a:lnSpc>
            <a:spcBef>
              <a:spcPct val="0"/>
            </a:spcBef>
            <a:spcAft>
              <a:spcPct val="15000"/>
            </a:spcAft>
            <a:buChar char="••"/>
          </a:pPr>
          <a:r>
            <a:rPr lang="en-GB" sz="1100" kern="1200" dirty="0" smtClean="0">
              <a:solidFill>
                <a:schemeClr val="bg2">
                  <a:lumMod val="10000"/>
                </a:schemeClr>
              </a:solidFill>
              <a:latin typeface="Calibri" panose="020F0502020204030204" pitchFamily="34" charset="0"/>
            </a:rPr>
            <a:t>Minutes of meeting shared along with Action points if any(before taking to CAB)</a:t>
          </a:r>
          <a:endParaRPr lang="en-US" sz="1100" kern="1200" dirty="0">
            <a:solidFill>
              <a:schemeClr val="bg2">
                <a:lumMod val="10000"/>
              </a:schemeClr>
            </a:solidFill>
            <a:latin typeface="Calibri" panose="020F0502020204030204" pitchFamily="34" charset="0"/>
          </a:endParaRPr>
        </a:p>
        <a:p>
          <a:pPr marL="57150" lvl="1" indent="-57150" algn="l" defTabSz="488950">
            <a:lnSpc>
              <a:spcPct val="90000"/>
            </a:lnSpc>
            <a:spcBef>
              <a:spcPct val="0"/>
            </a:spcBef>
            <a:spcAft>
              <a:spcPct val="15000"/>
            </a:spcAft>
            <a:buChar char="••"/>
          </a:pPr>
          <a:r>
            <a:rPr lang="en-GB" sz="1100" kern="1200" dirty="0" smtClean="0">
              <a:solidFill>
                <a:schemeClr val="bg2">
                  <a:lumMod val="10000"/>
                </a:schemeClr>
              </a:solidFill>
              <a:latin typeface="Calibri" panose="020F0502020204030204" pitchFamily="34" charset="0"/>
            </a:rPr>
            <a:t>Approval and Signoff  for Impact Analysis documents  across Technologies/ Systems.</a:t>
          </a:r>
          <a:endParaRPr lang="en-US" sz="1100" kern="1200" dirty="0">
            <a:solidFill>
              <a:schemeClr val="bg2">
                <a:lumMod val="10000"/>
              </a:schemeClr>
            </a:solidFill>
            <a:latin typeface="Calibri" panose="020F0502020204030204" pitchFamily="34" charset="0"/>
          </a:endParaRPr>
        </a:p>
      </dsp:txBody>
      <dsp:txXfrm>
        <a:off x="6373621" y="562596"/>
        <a:ext cx="1852069" cy="26811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65206-C025-4899-926B-B6373A92266B}">
      <dsp:nvSpPr>
        <dsp:cNvPr id="0" name=""/>
        <dsp:cNvSpPr/>
      </dsp:nvSpPr>
      <dsp:spPr>
        <a:xfrm>
          <a:off x="11568" y="0"/>
          <a:ext cx="2111215" cy="32419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kern="1200" dirty="0" smtClean="0">
              <a:latin typeface="Calibri" panose="020F0502020204030204" pitchFamily="34" charset="0"/>
            </a:rPr>
            <a:t>Inputs</a:t>
          </a:r>
          <a:endParaRPr lang="en-US" sz="1600" b="1" kern="1200" dirty="0">
            <a:latin typeface="Calibri" panose="020F0502020204030204" pitchFamily="34" charset="0"/>
          </a:endParaRPr>
        </a:p>
      </dsp:txBody>
      <dsp:txXfrm>
        <a:off x="11568" y="0"/>
        <a:ext cx="2111215" cy="838649"/>
      </dsp:txXfrm>
    </dsp:sp>
    <dsp:sp modelId="{FAB5362B-FBBD-43A0-ACC2-7024E84BD3A3}">
      <dsp:nvSpPr>
        <dsp:cNvPr id="0" name=""/>
        <dsp:cNvSpPr/>
      </dsp:nvSpPr>
      <dsp:spPr>
        <a:xfrm>
          <a:off x="40113" y="829850"/>
          <a:ext cx="2126002" cy="292169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solidFill>
              <a:schemeClr val="bg2">
                <a:lumMod val="10000"/>
              </a:schemeClr>
            </a:solidFill>
            <a:latin typeface="Calibri" panose="020F0502020204030204" pitchFamily="34" charset="0"/>
          </a:endParaRPr>
        </a:p>
        <a:p>
          <a:pPr marL="114300" lvl="1" indent="-114300" algn="l" defTabSz="533400">
            <a:lnSpc>
              <a:spcPct val="90000"/>
            </a:lnSpc>
            <a:spcBef>
              <a:spcPct val="0"/>
            </a:spcBef>
            <a:spcAft>
              <a:spcPct val="15000"/>
            </a:spcAft>
            <a:buChar char="••"/>
          </a:pPr>
          <a:r>
            <a:rPr lang="en-US" sz="1200" kern="1200" dirty="0" smtClean="0">
              <a:solidFill>
                <a:schemeClr val="bg2">
                  <a:lumMod val="10000"/>
                </a:schemeClr>
              </a:solidFill>
              <a:latin typeface="Calibri" panose="020F0502020204030204" pitchFamily="34" charset="0"/>
            </a:rPr>
            <a:t>Requirement gathering and  updating CR Log by Business Team.</a:t>
          </a:r>
          <a:endParaRPr lang="en-US" sz="1200" kern="1200" dirty="0">
            <a:solidFill>
              <a:schemeClr val="bg2">
                <a:lumMod val="10000"/>
              </a:schemeClr>
            </a:solidFill>
            <a:latin typeface="Calibri" panose="020F0502020204030204" pitchFamily="34" charset="0"/>
          </a:endParaRPr>
        </a:p>
        <a:p>
          <a:pPr marL="114300" lvl="1" indent="-114300" algn="l" defTabSz="533400">
            <a:lnSpc>
              <a:spcPct val="90000"/>
            </a:lnSpc>
            <a:spcBef>
              <a:spcPct val="0"/>
            </a:spcBef>
            <a:spcAft>
              <a:spcPct val="15000"/>
            </a:spcAft>
            <a:buChar char="••"/>
          </a:pPr>
          <a:r>
            <a:rPr lang="en-US" sz="1200" kern="1200" dirty="0" smtClean="0">
              <a:solidFill>
                <a:schemeClr val="bg2">
                  <a:lumMod val="10000"/>
                </a:schemeClr>
              </a:solidFill>
              <a:latin typeface="Calibri" panose="020F0502020204030204" pitchFamily="34" charset="0"/>
            </a:rPr>
            <a:t>Review the CR for Completeness.</a:t>
          </a:r>
          <a:endParaRPr lang="en-US" sz="1200" kern="1200" dirty="0">
            <a:solidFill>
              <a:schemeClr val="bg2">
                <a:lumMod val="10000"/>
              </a:schemeClr>
            </a:solidFill>
            <a:latin typeface="Calibri" panose="020F0502020204030204" pitchFamily="34" charset="0"/>
          </a:endParaRPr>
        </a:p>
        <a:p>
          <a:pPr marL="114300" lvl="1" indent="-114300" algn="l" defTabSz="533400">
            <a:lnSpc>
              <a:spcPct val="90000"/>
            </a:lnSpc>
            <a:spcBef>
              <a:spcPct val="0"/>
            </a:spcBef>
            <a:spcAft>
              <a:spcPct val="15000"/>
            </a:spcAft>
            <a:buChar char="••"/>
          </a:pPr>
          <a:r>
            <a:rPr lang="en-US" sz="1200" kern="1200" dirty="0" smtClean="0">
              <a:solidFill>
                <a:schemeClr val="bg2">
                  <a:lumMod val="10000"/>
                </a:schemeClr>
              </a:solidFill>
              <a:latin typeface="Calibri" panose="020F0502020204030204" pitchFamily="34" charset="0"/>
            </a:rPr>
            <a:t>CR is in the list of Prioritasion CRs.</a:t>
          </a:r>
          <a:endParaRPr lang="en-US" sz="1200" kern="1200" dirty="0">
            <a:solidFill>
              <a:schemeClr val="bg2">
                <a:lumMod val="10000"/>
              </a:schemeClr>
            </a:solidFill>
            <a:latin typeface="Calibri" panose="020F0502020204030204" pitchFamily="34" charset="0"/>
          </a:endParaRPr>
        </a:p>
        <a:p>
          <a:pPr marL="114300" lvl="1" indent="-114300" algn="l" defTabSz="533400">
            <a:lnSpc>
              <a:spcPct val="90000"/>
            </a:lnSpc>
            <a:spcBef>
              <a:spcPct val="0"/>
            </a:spcBef>
            <a:spcAft>
              <a:spcPct val="15000"/>
            </a:spcAft>
            <a:buChar char="••"/>
          </a:pPr>
          <a:r>
            <a:rPr lang="en-US" sz="1200" kern="1200" dirty="0" err="1" smtClean="0">
              <a:solidFill>
                <a:schemeClr val="bg2">
                  <a:lumMod val="10000"/>
                </a:schemeClr>
              </a:solidFill>
              <a:latin typeface="Calibri" panose="020F0502020204030204" pitchFamily="34" charset="0"/>
            </a:rPr>
            <a:t>PreCAB</a:t>
          </a:r>
          <a:r>
            <a:rPr lang="en-US" sz="1200" kern="1200" dirty="0" smtClean="0">
              <a:solidFill>
                <a:schemeClr val="bg2">
                  <a:lumMod val="10000"/>
                </a:schemeClr>
              </a:solidFill>
              <a:latin typeface="Calibri" panose="020F0502020204030204" pitchFamily="34" charset="0"/>
            </a:rPr>
            <a:t> discussions and Recommendation to take for CAB.</a:t>
          </a:r>
          <a:endParaRPr lang="en-US" sz="1200" kern="1200" dirty="0">
            <a:solidFill>
              <a:schemeClr val="bg2">
                <a:lumMod val="10000"/>
              </a:schemeClr>
            </a:solidFill>
            <a:latin typeface="Calibri" panose="020F0502020204030204" pitchFamily="34" charset="0"/>
          </a:endParaRPr>
        </a:p>
        <a:p>
          <a:pPr marL="114300" lvl="1" indent="-114300" algn="l" defTabSz="533400">
            <a:lnSpc>
              <a:spcPct val="90000"/>
            </a:lnSpc>
            <a:spcBef>
              <a:spcPct val="0"/>
            </a:spcBef>
            <a:spcAft>
              <a:spcPct val="15000"/>
            </a:spcAft>
            <a:buChar char="••"/>
          </a:pPr>
          <a:r>
            <a:rPr lang="en-US" sz="1200" kern="1200" dirty="0" smtClean="0">
              <a:solidFill>
                <a:schemeClr val="bg2">
                  <a:lumMod val="10000"/>
                </a:schemeClr>
              </a:solidFill>
              <a:latin typeface="Calibri" panose="020F0502020204030204" pitchFamily="34" charset="0"/>
            </a:rPr>
            <a:t>Impact Analysis Document Sign-off </a:t>
          </a:r>
          <a:endParaRPr lang="en-US" sz="1200" kern="1200" dirty="0">
            <a:solidFill>
              <a:schemeClr val="bg2">
                <a:lumMod val="10000"/>
              </a:schemeClr>
            </a:solidFill>
            <a:latin typeface="Calibri" panose="020F0502020204030204" pitchFamily="34" charset="0"/>
          </a:endParaRPr>
        </a:p>
        <a:p>
          <a:pPr marL="114300" lvl="1" indent="-114300" algn="l" defTabSz="533400">
            <a:lnSpc>
              <a:spcPct val="90000"/>
            </a:lnSpc>
            <a:spcBef>
              <a:spcPct val="0"/>
            </a:spcBef>
            <a:spcAft>
              <a:spcPct val="15000"/>
            </a:spcAft>
            <a:buChar char="••"/>
          </a:pPr>
          <a:endParaRPr lang="en-US" sz="1200" kern="1200" dirty="0">
            <a:solidFill>
              <a:schemeClr val="bg2">
                <a:lumMod val="10000"/>
              </a:schemeClr>
            </a:solidFill>
          </a:endParaRPr>
        </a:p>
      </dsp:txBody>
      <dsp:txXfrm>
        <a:off x="102381" y="892118"/>
        <a:ext cx="2001466" cy="2797157"/>
      </dsp:txXfrm>
    </dsp:sp>
    <dsp:sp modelId="{73C7B63C-F600-42CC-B895-B169A2A05A28}">
      <dsp:nvSpPr>
        <dsp:cNvPr id="0" name=""/>
        <dsp:cNvSpPr/>
      </dsp:nvSpPr>
      <dsp:spPr>
        <a:xfrm rot="21511225">
          <a:off x="2353030" y="231956"/>
          <a:ext cx="684525" cy="445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2353052" y="322714"/>
        <a:ext cx="550974" cy="267103"/>
      </dsp:txXfrm>
    </dsp:sp>
    <dsp:sp modelId="{B8DB3005-F4C1-4EA3-8F0A-594B24FA36B0}">
      <dsp:nvSpPr>
        <dsp:cNvPr id="0" name=""/>
        <dsp:cNvSpPr/>
      </dsp:nvSpPr>
      <dsp:spPr>
        <a:xfrm>
          <a:off x="3214421" y="0"/>
          <a:ext cx="2018683" cy="30230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kern="1200" dirty="0" smtClean="0">
              <a:latin typeface="Calibri" panose="020F0502020204030204" pitchFamily="34" charset="0"/>
            </a:rPr>
            <a:t>Process</a:t>
          </a:r>
          <a:endParaRPr lang="en-US" sz="1600" b="1" kern="1200" dirty="0">
            <a:latin typeface="Calibri" panose="020F0502020204030204" pitchFamily="34" charset="0"/>
          </a:endParaRPr>
        </a:p>
      </dsp:txBody>
      <dsp:txXfrm>
        <a:off x="3214421" y="0"/>
        <a:ext cx="2018683" cy="782033"/>
      </dsp:txXfrm>
    </dsp:sp>
    <dsp:sp modelId="{A2286DC6-119E-4CB5-9A35-E27A13C59D67}">
      <dsp:nvSpPr>
        <dsp:cNvPr id="0" name=""/>
        <dsp:cNvSpPr/>
      </dsp:nvSpPr>
      <dsp:spPr>
        <a:xfrm>
          <a:off x="3216315" y="800976"/>
          <a:ext cx="2103115" cy="29477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57150" lvl="1" indent="-57150" algn="l" defTabSz="400050">
            <a:lnSpc>
              <a:spcPct val="90000"/>
            </a:lnSpc>
            <a:spcBef>
              <a:spcPct val="0"/>
            </a:spcBef>
            <a:spcAft>
              <a:spcPct val="15000"/>
            </a:spcAft>
            <a:buChar char="••"/>
          </a:pPr>
          <a:endParaRPr lang="en-US" sz="900" kern="1200" dirty="0">
            <a:solidFill>
              <a:schemeClr val="bg2">
                <a:lumMod val="10000"/>
              </a:schemeClr>
            </a:solidFill>
          </a:endParaRPr>
        </a:p>
        <a:p>
          <a:pPr marL="57150" lvl="1" indent="-57150" algn="l" defTabSz="400050">
            <a:lnSpc>
              <a:spcPct val="90000"/>
            </a:lnSpc>
            <a:spcBef>
              <a:spcPct val="0"/>
            </a:spcBef>
            <a:spcAft>
              <a:spcPct val="15000"/>
            </a:spcAft>
            <a:buChar char="••"/>
          </a:pPr>
          <a:endParaRPr lang="en-US" sz="9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GB" sz="1200" kern="1200" dirty="0" smtClean="0">
              <a:solidFill>
                <a:schemeClr val="bg2">
                  <a:lumMod val="10000"/>
                </a:schemeClr>
              </a:solidFill>
              <a:latin typeface="Calibri" panose="020F0502020204030204" pitchFamily="34" charset="0"/>
            </a:rPr>
            <a:t>High Level  Review and Discussions</a:t>
          </a:r>
          <a:endParaRPr lang="en-US" sz="1200" kern="1200" dirty="0">
            <a:solidFill>
              <a:schemeClr val="bg2">
                <a:lumMod val="10000"/>
              </a:schemeClr>
            </a:solidFill>
            <a:latin typeface="Calibri" panose="020F0502020204030204" pitchFamily="34" charset="0"/>
          </a:endParaRPr>
        </a:p>
        <a:p>
          <a:pPr marL="114300" lvl="1" indent="-114300" algn="l" defTabSz="533400">
            <a:lnSpc>
              <a:spcPct val="90000"/>
            </a:lnSpc>
            <a:spcBef>
              <a:spcPct val="0"/>
            </a:spcBef>
            <a:spcAft>
              <a:spcPct val="15000"/>
            </a:spcAft>
            <a:buChar char="••"/>
          </a:pPr>
          <a:endParaRPr lang="en-US" sz="1200" kern="1200" dirty="0">
            <a:solidFill>
              <a:schemeClr val="bg2">
                <a:lumMod val="10000"/>
              </a:schemeClr>
            </a:solidFill>
            <a:latin typeface="Calibri" panose="020F0502020204030204" pitchFamily="34" charset="0"/>
          </a:endParaRPr>
        </a:p>
        <a:p>
          <a:pPr marL="114300" lvl="1" indent="-114300" algn="l" defTabSz="533400">
            <a:lnSpc>
              <a:spcPct val="90000"/>
            </a:lnSpc>
            <a:spcBef>
              <a:spcPct val="0"/>
            </a:spcBef>
            <a:spcAft>
              <a:spcPct val="15000"/>
            </a:spcAft>
            <a:buChar char="••"/>
          </a:pPr>
          <a:r>
            <a:rPr lang="en-US" sz="1200" kern="1200" dirty="0" smtClean="0">
              <a:solidFill>
                <a:schemeClr val="bg2">
                  <a:lumMod val="10000"/>
                </a:schemeClr>
              </a:solidFill>
              <a:latin typeface="Calibri" panose="020F0502020204030204" pitchFamily="34" charset="0"/>
            </a:rPr>
            <a:t>Inputs from the </a:t>
          </a:r>
          <a:r>
            <a:rPr lang="en-US" sz="1200" kern="1200" dirty="0" err="1" smtClean="0">
              <a:solidFill>
                <a:schemeClr val="bg2">
                  <a:lumMod val="10000"/>
                </a:schemeClr>
              </a:solidFill>
              <a:latin typeface="Calibri" panose="020F0502020204030204" pitchFamily="34" charset="0"/>
            </a:rPr>
            <a:t>PreCAB</a:t>
          </a:r>
          <a:r>
            <a:rPr lang="en-US" sz="1200" kern="1200" dirty="0" smtClean="0">
              <a:solidFill>
                <a:schemeClr val="bg2">
                  <a:lumMod val="10000"/>
                </a:schemeClr>
              </a:solidFill>
              <a:latin typeface="Calibri" panose="020F0502020204030204" pitchFamily="34" charset="0"/>
            </a:rPr>
            <a:t> meeting</a:t>
          </a:r>
          <a:endParaRPr lang="en-US" sz="1200" kern="1200" dirty="0">
            <a:solidFill>
              <a:schemeClr val="bg2">
                <a:lumMod val="10000"/>
              </a:schemeClr>
            </a:solidFill>
            <a:latin typeface="Calibri" panose="020F0502020204030204" pitchFamily="34" charset="0"/>
          </a:endParaRPr>
        </a:p>
        <a:p>
          <a:pPr marL="114300" lvl="1" indent="-114300" algn="l" defTabSz="533400">
            <a:lnSpc>
              <a:spcPct val="90000"/>
            </a:lnSpc>
            <a:spcBef>
              <a:spcPct val="0"/>
            </a:spcBef>
            <a:spcAft>
              <a:spcPct val="15000"/>
            </a:spcAft>
            <a:buChar char="••"/>
          </a:pPr>
          <a:endParaRPr lang="en-US" sz="1200" kern="1200" dirty="0">
            <a:solidFill>
              <a:schemeClr val="bg2">
                <a:lumMod val="10000"/>
              </a:schemeClr>
            </a:solidFill>
            <a:latin typeface="Calibri" panose="020F0502020204030204" pitchFamily="34" charset="0"/>
          </a:endParaRPr>
        </a:p>
        <a:p>
          <a:pPr marL="114300" lvl="1" indent="-114300" algn="l" defTabSz="533400">
            <a:lnSpc>
              <a:spcPct val="90000"/>
            </a:lnSpc>
            <a:spcBef>
              <a:spcPct val="0"/>
            </a:spcBef>
            <a:spcAft>
              <a:spcPct val="15000"/>
            </a:spcAft>
            <a:buChar char="••"/>
          </a:pPr>
          <a:r>
            <a:rPr lang="en-US" sz="1200" kern="1200" dirty="0" smtClean="0">
              <a:solidFill>
                <a:schemeClr val="bg2">
                  <a:lumMod val="10000"/>
                </a:schemeClr>
              </a:solidFill>
              <a:latin typeface="Calibri" panose="020F0502020204030204" pitchFamily="34" charset="0"/>
            </a:rPr>
            <a:t>Evaluate Business Benefit</a:t>
          </a:r>
          <a:endParaRPr lang="en-US" sz="1200" kern="1200" dirty="0">
            <a:solidFill>
              <a:schemeClr val="bg2">
                <a:lumMod val="10000"/>
              </a:schemeClr>
            </a:solidFill>
            <a:latin typeface="Calibri" panose="020F0502020204030204" pitchFamily="34" charset="0"/>
          </a:endParaRPr>
        </a:p>
        <a:p>
          <a:pPr marL="114300" lvl="1" indent="-114300" algn="l" defTabSz="533400">
            <a:lnSpc>
              <a:spcPct val="90000"/>
            </a:lnSpc>
            <a:spcBef>
              <a:spcPct val="0"/>
            </a:spcBef>
            <a:spcAft>
              <a:spcPct val="15000"/>
            </a:spcAft>
            <a:buChar char="••"/>
          </a:pPr>
          <a:endParaRPr lang="en-US" sz="1200" kern="1200" dirty="0">
            <a:solidFill>
              <a:schemeClr val="bg2">
                <a:lumMod val="10000"/>
              </a:schemeClr>
            </a:solidFill>
            <a:latin typeface="Calibri" panose="020F0502020204030204" pitchFamily="34" charset="0"/>
          </a:endParaRPr>
        </a:p>
        <a:p>
          <a:pPr marL="114300" lvl="1" indent="-114300" algn="l" defTabSz="533400">
            <a:lnSpc>
              <a:spcPct val="90000"/>
            </a:lnSpc>
            <a:spcBef>
              <a:spcPct val="0"/>
            </a:spcBef>
            <a:spcAft>
              <a:spcPct val="15000"/>
            </a:spcAft>
            <a:buChar char="••"/>
          </a:pPr>
          <a:r>
            <a:rPr lang="en-US" sz="1200" kern="1200" dirty="0" smtClean="0">
              <a:solidFill>
                <a:schemeClr val="bg2">
                  <a:lumMod val="10000"/>
                </a:schemeClr>
              </a:solidFill>
              <a:latin typeface="Calibri" panose="020F0502020204030204" pitchFamily="34" charset="0"/>
            </a:rPr>
            <a:t>Evaluate Overall  Solutioning.</a:t>
          </a:r>
          <a:endParaRPr lang="en-US" sz="1200" kern="1200" dirty="0">
            <a:solidFill>
              <a:schemeClr val="bg2">
                <a:lumMod val="10000"/>
              </a:schemeClr>
            </a:solidFill>
            <a:latin typeface="Calibri" panose="020F0502020204030204" pitchFamily="34" charset="0"/>
          </a:endParaRPr>
        </a:p>
        <a:p>
          <a:pPr marL="57150" lvl="1" indent="-57150" algn="l" defTabSz="400050">
            <a:lnSpc>
              <a:spcPct val="90000"/>
            </a:lnSpc>
            <a:spcBef>
              <a:spcPct val="0"/>
            </a:spcBef>
            <a:spcAft>
              <a:spcPct val="15000"/>
            </a:spcAft>
            <a:buChar char="••"/>
          </a:pPr>
          <a:endParaRPr lang="en-US" sz="900" kern="1200" dirty="0">
            <a:solidFill>
              <a:schemeClr val="bg2">
                <a:lumMod val="10000"/>
              </a:schemeClr>
            </a:solidFill>
          </a:endParaRPr>
        </a:p>
        <a:p>
          <a:pPr marL="57150" lvl="1" indent="-57150" algn="l" defTabSz="400050">
            <a:lnSpc>
              <a:spcPct val="90000"/>
            </a:lnSpc>
            <a:spcBef>
              <a:spcPct val="0"/>
            </a:spcBef>
            <a:spcAft>
              <a:spcPct val="15000"/>
            </a:spcAft>
            <a:buChar char="••"/>
          </a:pPr>
          <a:endParaRPr lang="en-US" sz="900" kern="1200" dirty="0">
            <a:solidFill>
              <a:schemeClr val="bg2">
                <a:lumMod val="10000"/>
              </a:schemeClr>
            </a:solidFill>
          </a:endParaRPr>
        </a:p>
        <a:p>
          <a:pPr marL="57150" lvl="1" indent="-57150" algn="l" defTabSz="400050">
            <a:lnSpc>
              <a:spcPct val="90000"/>
            </a:lnSpc>
            <a:spcBef>
              <a:spcPct val="0"/>
            </a:spcBef>
            <a:spcAft>
              <a:spcPct val="15000"/>
            </a:spcAft>
            <a:buChar char="••"/>
          </a:pPr>
          <a:endParaRPr lang="en-US" sz="900" kern="1200" dirty="0">
            <a:solidFill>
              <a:schemeClr val="bg2">
                <a:lumMod val="10000"/>
              </a:schemeClr>
            </a:solidFill>
          </a:endParaRPr>
        </a:p>
      </dsp:txBody>
      <dsp:txXfrm>
        <a:off x="3277913" y="862574"/>
        <a:ext cx="1979919" cy="2824596"/>
      </dsp:txXfrm>
    </dsp:sp>
    <dsp:sp modelId="{52643C7A-A8C4-4985-8359-144BAC1CF237}">
      <dsp:nvSpPr>
        <dsp:cNvPr id="0" name=""/>
        <dsp:cNvSpPr/>
      </dsp:nvSpPr>
      <dsp:spPr>
        <a:xfrm rot="21540414">
          <a:off x="5575299" y="187978"/>
          <a:ext cx="725468" cy="453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5575309" y="279921"/>
        <a:ext cx="589323" cy="272290"/>
      </dsp:txXfrm>
    </dsp:sp>
    <dsp:sp modelId="{2ACCAFEA-5690-4B2E-8C1B-813410477EB2}">
      <dsp:nvSpPr>
        <dsp:cNvPr id="0" name=""/>
        <dsp:cNvSpPr/>
      </dsp:nvSpPr>
      <dsp:spPr>
        <a:xfrm>
          <a:off x="6601898" y="0"/>
          <a:ext cx="1980527" cy="28987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b="1" kern="1200" dirty="0" smtClean="0">
              <a:latin typeface="Calibri" panose="020F0502020204030204" pitchFamily="34" charset="0"/>
            </a:rPr>
            <a:t>Output</a:t>
          </a:r>
          <a:endParaRPr lang="en-US" sz="1600" b="1" kern="1200" dirty="0">
            <a:latin typeface="Calibri" panose="020F0502020204030204" pitchFamily="34" charset="0"/>
          </a:endParaRPr>
        </a:p>
      </dsp:txBody>
      <dsp:txXfrm>
        <a:off x="6601898" y="0"/>
        <a:ext cx="1980527" cy="749862"/>
      </dsp:txXfrm>
    </dsp:sp>
    <dsp:sp modelId="{AB80FFEB-EEB5-4CB4-85EE-76D79CF5BF01}">
      <dsp:nvSpPr>
        <dsp:cNvPr id="0" name=""/>
        <dsp:cNvSpPr/>
      </dsp:nvSpPr>
      <dsp:spPr>
        <a:xfrm>
          <a:off x="6572001" y="691910"/>
          <a:ext cx="2112985" cy="309476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57150" lvl="1" indent="-57150" algn="l" defTabSz="444500">
            <a:lnSpc>
              <a:spcPct val="90000"/>
            </a:lnSpc>
            <a:spcBef>
              <a:spcPct val="0"/>
            </a:spcBef>
            <a:spcAft>
              <a:spcPct val="15000"/>
            </a:spcAft>
            <a:buChar char="••"/>
          </a:pPr>
          <a:endParaRPr lang="en-US" sz="1000" kern="1200" dirty="0">
            <a:solidFill>
              <a:schemeClr val="bg2">
                <a:lumMod val="10000"/>
              </a:schemeClr>
            </a:solidFill>
          </a:endParaRPr>
        </a:p>
        <a:p>
          <a:pPr marL="57150" lvl="1" indent="-57150" algn="l" defTabSz="444500">
            <a:lnSpc>
              <a:spcPct val="90000"/>
            </a:lnSpc>
            <a:spcBef>
              <a:spcPct val="0"/>
            </a:spcBef>
            <a:spcAft>
              <a:spcPct val="15000"/>
            </a:spcAft>
            <a:buChar char="••"/>
          </a:pPr>
          <a:endParaRPr lang="en-US" sz="10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GB" sz="1200" kern="1200" dirty="0" smtClean="0">
              <a:solidFill>
                <a:schemeClr val="bg2">
                  <a:lumMod val="10000"/>
                </a:schemeClr>
              </a:solidFill>
              <a:latin typeface="Calibri" panose="020F0502020204030204" pitchFamily="34" charset="0"/>
            </a:rPr>
            <a:t>CAB Decision -</a:t>
          </a:r>
          <a:r>
            <a:rPr lang="en-US" sz="1200" kern="1200" dirty="0" smtClean="0">
              <a:solidFill>
                <a:schemeClr val="bg2">
                  <a:lumMod val="10000"/>
                </a:schemeClr>
              </a:solidFill>
              <a:latin typeface="Calibri" panose="020F0502020204030204" pitchFamily="34" charset="0"/>
            </a:rPr>
            <a:t>Approve/Reject/Hold</a:t>
          </a:r>
          <a:endParaRPr lang="en-US" sz="1200" kern="1200" dirty="0">
            <a:solidFill>
              <a:schemeClr val="bg2">
                <a:lumMod val="10000"/>
              </a:schemeClr>
            </a:solidFill>
            <a:latin typeface="Calibri" panose="020F0502020204030204" pitchFamily="34" charset="0"/>
          </a:endParaRPr>
        </a:p>
        <a:p>
          <a:pPr marL="114300" lvl="1" indent="-114300" algn="l" defTabSz="533400">
            <a:lnSpc>
              <a:spcPct val="90000"/>
            </a:lnSpc>
            <a:spcBef>
              <a:spcPct val="0"/>
            </a:spcBef>
            <a:spcAft>
              <a:spcPct val="15000"/>
            </a:spcAft>
            <a:buChar char="••"/>
          </a:pPr>
          <a:endParaRPr lang="en-US" sz="1200" kern="1200" dirty="0">
            <a:solidFill>
              <a:schemeClr val="bg2">
                <a:lumMod val="10000"/>
              </a:schemeClr>
            </a:solidFill>
            <a:latin typeface="Calibri" panose="020F0502020204030204" pitchFamily="34" charset="0"/>
          </a:endParaRPr>
        </a:p>
        <a:p>
          <a:pPr marL="114300" lvl="1" indent="-114300" algn="l" defTabSz="533400">
            <a:lnSpc>
              <a:spcPct val="90000"/>
            </a:lnSpc>
            <a:spcBef>
              <a:spcPct val="0"/>
            </a:spcBef>
            <a:spcAft>
              <a:spcPct val="15000"/>
            </a:spcAft>
            <a:buChar char="••"/>
          </a:pPr>
          <a:r>
            <a:rPr lang="en-GB" sz="1200" kern="1200" dirty="0" smtClean="0">
              <a:solidFill>
                <a:schemeClr val="bg2">
                  <a:lumMod val="10000"/>
                </a:schemeClr>
              </a:solidFill>
              <a:latin typeface="Calibri" panose="020F0502020204030204" pitchFamily="34" charset="0"/>
            </a:rPr>
            <a:t>Minutes of meeting shared.</a:t>
          </a:r>
          <a:endParaRPr lang="en-US" sz="1200" kern="1200" dirty="0">
            <a:solidFill>
              <a:schemeClr val="bg2">
                <a:lumMod val="10000"/>
              </a:schemeClr>
            </a:solidFill>
            <a:latin typeface="Calibri" panose="020F0502020204030204" pitchFamily="34" charset="0"/>
          </a:endParaRPr>
        </a:p>
        <a:p>
          <a:pPr marL="114300" lvl="1" indent="-114300" algn="l" defTabSz="533400">
            <a:lnSpc>
              <a:spcPct val="90000"/>
            </a:lnSpc>
            <a:spcBef>
              <a:spcPct val="0"/>
            </a:spcBef>
            <a:spcAft>
              <a:spcPct val="15000"/>
            </a:spcAft>
            <a:buChar char="••"/>
          </a:pPr>
          <a:endParaRPr lang="en-US" sz="1200" kern="1200" dirty="0">
            <a:solidFill>
              <a:schemeClr val="bg2">
                <a:lumMod val="10000"/>
              </a:schemeClr>
            </a:solidFill>
            <a:latin typeface="Calibri" panose="020F0502020204030204" pitchFamily="34" charset="0"/>
          </a:endParaRPr>
        </a:p>
        <a:p>
          <a:pPr marL="114300" lvl="1" indent="-114300" algn="l" defTabSz="533400">
            <a:lnSpc>
              <a:spcPct val="90000"/>
            </a:lnSpc>
            <a:spcBef>
              <a:spcPct val="0"/>
            </a:spcBef>
            <a:spcAft>
              <a:spcPct val="15000"/>
            </a:spcAft>
            <a:buChar char="••"/>
          </a:pPr>
          <a:r>
            <a:rPr lang="en-US" sz="1200" kern="1200" dirty="0" smtClean="0">
              <a:solidFill>
                <a:schemeClr val="bg2">
                  <a:lumMod val="10000"/>
                </a:schemeClr>
              </a:solidFill>
              <a:latin typeface="Calibri" panose="020F0502020204030204" pitchFamily="34" charset="0"/>
            </a:rPr>
            <a:t>Update CAB Status as per CAB decision in CRDB</a:t>
          </a:r>
          <a:endParaRPr lang="en-US" sz="1200" kern="1200" dirty="0">
            <a:solidFill>
              <a:schemeClr val="bg2">
                <a:lumMod val="10000"/>
              </a:schemeClr>
            </a:solidFill>
            <a:latin typeface="Calibri" panose="020F0502020204030204" pitchFamily="34" charset="0"/>
          </a:endParaRPr>
        </a:p>
        <a:p>
          <a:pPr marL="114300" lvl="1" indent="-114300" algn="l" defTabSz="533400">
            <a:lnSpc>
              <a:spcPct val="90000"/>
            </a:lnSpc>
            <a:spcBef>
              <a:spcPct val="0"/>
            </a:spcBef>
            <a:spcAft>
              <a:spcPct val="15000"/>
            </a:spcAft>
            <a:buChar char="••"/>
          </a:pPr>
          <a:endParaRPr lang="en-US" sz="1200" kern="1200" dirty="0">
            <a:solidFill>
              <a:schemeClr val="bg2">
                <a:lumMod val="10000"/>
              </a:schemeClr>
            </a:solidFill>
            <a:latin typeface="Calibri" panose="020F0502020204030204" pitchFamily="34" charset="0"/>
          </a:endParaRPr>
        </a:p>
        <a:p>
          <a:pPr marL="114300" lvl="1" indent="-114300" algn="l" defTabSz="533400">
            <a:lnSpc>
              <a:spcPct val="90000"/>
            </a:lnSpc>
            <a:spcBef>
              <a:spcPct val="0"/>
            </a:spcBef>
            <a:spcAft>
              <a:spcPct val="15000"/>
            </a:spcAft>
            <a:buChar char="••"/>
          </a:pPr>
          <a:r>
            <a:rPr lang="en-US" sz="1200" kern="1200" dirty="0" smtClean="0">
              <a:solidFill>
                <a:schemeClr val="bg2">
                  <a:lumMod val="10000"/>
                </a:schemeClr>
              </a:solidFill>
              <a:latin typeface="Calibri" panose="020F0502020204030204" pitchFamily="34" charset="0"/>
            </a:rPr>
            <a:t>Delivery schedule as prioritized(If CAB Approved)</a:t>
          </a:r>
          <a:endParaRPr lang="en-US" sz="1200" kern="1200" dirty="0">
            <a:solidFill>
              <a:schemeClr val="bg2">
                <a:lumMod val="10000"/>
              </a:schemeClr>
            </a:solidFill>
            <a:latin typeface="Calibri" panose="020F0502020204030204" pitchFamily="34" charset="0"/>
          </a:endParaRPr>
        </a:p>
        <a:p>
          <a:pPr marL="57150" lvl="1" indent="-57150" algn="l" defTabSz="444500">
            <a:lnSpc>
              <a:spcPct val="90000"/>
            </a:lnSpc>
            <a:spcBef>
              <a:spcPct val="0"/>
            </a:spcBef>
            <a:spcAft>
              <a:spcPct val="15000"/>
            </a:spcAft>
            <a:buChar char="••"/>
          </a:pPr>
          <a:endParaRPr lang="en-US" sz="1000" kern="1200" dirty="0">
            <a:solidFill>
              <a:schemeClr val="bg2">
                <a:lumMod val="10000"/>
              </a:schemeClr>
            </a:solidFill>
          </a:endParaRPr>
        </a:p>
      </dsp:txBody>
      <dsp:txXfrm>
        <a:off x="6633888" y="753797"/>
        <a:ext cx="1989211" cy="2970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4D324-645E-4EAD-BB72-964E222F3F37}">
      <dsp:nvSpPr>
        <dsp:cNvPr id="0" name=""/>
        <dsp:cNvSpPr/>
      </dsp:nvSpPr>
      <dsp:spPr>
        <a:xfrm>
          <a:off x="2990786" y="-42599"/>
          <a:ext cx="1251433" cy="11459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Zero Incidents</a:t>
          </a:r>
          <a:endParaRPr lang="en-US" sz="1400" kern="1200" dirty="0"/>
        </a:p>
      </dsp:txBody>
      <dsp:txXfrm>
        <a:off x="3174054" y="125223"/>
        <a:ext cx="884897" cy="810314"/>
      </dsp:txXfrm>
    </dsp:sp>
    <dsp:sp modelId="{D9DA2098-36C1-4264-90B5-F2D3CA15B1B7}">
      <dsp:nvSpPr>
        <dsp:cNvPr id="0" name=""/>
        <dsp:cNvSpPr/>
      </dsp:nvSpPr>
      <dsp:spPr>
        <a:xfrm rot="1542857">
          <a:off x="4215444" y="680316"/>
          <a:ext cx="227928" cy="3867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218830" y="742834"/>
        <a:ext cx="159550" cy="232056"/>
      </dsp:txXfrm>
    </dsp:sp>
    <dsp:sp modelId="{B931AB20-3EA6-44AB-9D20-93287DD4B407}">
      <dsp:nvSpPr>
        <dsp:cNvPr id="0" name=""/>
        <dsp:cNvSpPr/>
      </dsp:nvSpPr>
      <dsp:spPr>
        <a:xfrm>
          <a:off x="4426439" y="648774"/>
          <a:ext cx="1251433" cy="1145958"/>
        </a:xfrm>
        <a:prstGeom prst="ellipse">
          <a:avLst/>
        </a:prstGeom>
        <a:solidFill>
          <a:srgbClr val="5BCD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Protect BAU</a:t>
          </a:r>
          <a:endParaRPr lang="en-US" sz="1400" kern="1200" dirty="0"/>
        </a:p>
      </dsp:txBody>
      <dsp:txXfrm>
        <a:off x="4609707" y="816596"/>
        <a:ext cx="884897" cy="810314"/>
      </dsp:txXfrm>
    </dsp:sp>
    <dsp:sp modelId="{B127DBA2-1978-4BC2-B784-71643CE4A55A}">
      <dsp:nvSpPr>
        <dsp:cNvPr id="0" name=""/>
        <dsp:cNvSpPr/>
      </dsp:nvSpPr>
      <dsp:spPr>
        <a:xfrm rot="4628571">
          <a:off x="5089343" y="1798648"/>
          <a:ext cx="277247" cy="3867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121676" y="1835456"/>
        <a:ext cx="194073" cy="232056"/>
      </dsp:txXfrm>
    </dsp:sp>
    <dsp:sp modelId="{C63EA434-1131-4339-9D91-1FD11D89636F}">
      <dsp:nvSpPr>
        <dsp:cNvPr id="0" name=""/>
        <dsp:cNvSpPr/>
      </dsp:nvSpPr>
      <dsp:spPr>
        <a:xfrm>
          <a:off x="4781016" y="2202278"/>
          <a:ext cx="1251433" cy="1145958"/>
        </a:xfrm>
        <a:prstGeom prst="ellipse">
          <a:avLst/>
        </a:prstGeom>
        <a:solidFill>
          <a:srgbClr val="008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Stability</a:t>
          </a:r>
          <a:endParaRPr lang="en-US" sz="1400" kern="1200" dirty="0"/>
        </a:p>
      </dsp:txBody>
      <dsp:txXfrm>
        <a:off x="4964284" y="2370100"/>
        <a:ext cx="884897" cy="810314"/>
      </dsp:txXfrm>
    </dsp:sp>
    <dsp:sp modelId="{451CFE8B-AEFC-4EC6-B706-EE47729DEAB6}">
      <dsp:nvSpPr>
        <dsp:cNvPr id="0" name=""/>
        <dsp:cNvSpPr/>
      </dsp:nvSpPr>
      <dsp:spPr>
        <a:xfrm rot="7714286">
          <a:off x="4785564" y="3199978"/>
          <a:ext cx="256500" cy="3867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0800000">
        <a:off x="4848028" y="3247249"/>
        <a:ext cx="179550" cy="232056"/>
      </dsp:txXfrm>
    </dsp:sp>
    <dsp:sp modelId="{64DF5C1F-9E49-4DF1-A367-221B61F4C5E2}">
      <dsp:nvSpPr>
        <dsp:cNvPr id="0" name=""/>
        <dsp:cNvSpPr/>
      </dsp:nvSpPr>
      <dsp:spPr>
        <a:xfrm>
          <a:off x="3787514" y="3448091"/>
          <a:ext cx="1251433" cy="1145958"/>
        </a:xfrm>
        <a:prstGeom prst="ellipse">
          <a:avLst/>
        </a:prstGeom>
        <a:solidFill>
          <a:srgbClr val="FF66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Clear Accountability</a:t>
          </a:r>
          <a:endParaRPr lang="en-US" sz="1400" kern="1200" dirty="0"/>
        </a:p>
      </dsp:txBody>
      <dsp:txXfrm>
        <a:off x="3970782" y="3615913"/>
        <a:ext cx="884897" cy="810314"/>
      </dsp:txXfrm>
    </dsp:sp>
    <dsp:sp modelId="{64A5C13E-1883-42ED-AE88-BA0F62D285FB}">
      <dsp:nvSpPr>
        <dsp:cNvPr id="0" name=""/>
        <dsp:cNvSpPr/>
      </dsp:nvSpPr>
      <dsp:spPr>
        <a:xfrm rot="10800000">
          <a:off x="3514581" y="3827690"/>
          <a:ext cx="214104" cy="3867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0800000">
        <a:off x="3578812" y="3905042"/>
        <a:ext cx="149873" cy="232056"/>
      </dsp:txXfrm>
    </dsp:sp>
    <dsp:sp modelId="{F3F5E324-C5B3-47F6-AD4A-82937BEDC4A6}">
      <dsp:nvSpPr>
        <dsp:cNvPr id="0" name=""/>
        <dsp:cNvSpPr/>
      </dsp:nvSpPr>
      <dsp:spPr>
        <a:xfrm>
          <a:off x="2194059" y="3448091"/>
          <a:ext cx="1251433" cy="1145958"/>
        </a:xfrm>
        <a:prstGeom prst="ellipse">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Review mechanism</a:t>
          </a:r>
          <a:endParaRPr lang="en-US" sz="1400" kern="1200" dirty="0"/>
        </a:p>
      </dsp:txBody>
      <dsp:txXfrm>
        <a:off x="2377327" y="3615913"/>
        <a:ext cx="884897" cy="810314"/>
      </dsp:txXfrm>
    </dsp:sp>
    <dsp:sp modelId="{25C01875-8DC4-46E2-BC84-2F6B9757046A}">
      <dsp:nvSpPr>
        <dsp:cNvPr id="0" name=""/>
        <dsp:cNvSpPr/>
      </dsp:nvSpPr>
      <dsp:spPr>
        <a:xfrm rot="13885714">
          <a:off x="2198606" y="3209589"/>
          <a:ext cx="256500" cy="3867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0800000">
        <a:off x="2261070" y="3317022"/>
        <a:ext cx="179550" cy="232056"/>
      </dsp:txXfrm>
    </dsp:sp>
    <dsp:sp modelId="{56F70733-74E0-416D-BC0D-2DE2E255F86B}">
      <dsp:nvSpPr>
        <dsp:cNvPr id="0" name=""/>
        <dsp:cNvSpPr/>
      </dsp:nvSpPr>
      <dsp:spPr>
        <a:xfrm>
          <a:off x="1200556" y="2202278"/>
          <a:ext cx="1251433" cy="1145958"/>
        </a:xfrm>
        <a:prstGeom prst="ellipse">
          <a:avLst/>
        </a:prstGeom>
        <a:solidFill>
          <a:srgbClr val="CC00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Deliver quality</a:t>
          </a:r>
          <a:endParaRPr lang="en-US" sz="1400" kern="1200" dirty="0"/>
        </a:p>
      </dsp:txBody>
      <dsp:txXfrm>
        <a:off x="1383824" y="2370100"/>
        <a:ext cx="884897" cy="810314"/>
      </dsp:txXfrm>
    </dsp:sp>
    <dsp:sp modelId="{A7E85526-9C9E-4DE7-9B00-21DE6FEEC86F}">
      <dsp:nvSpPr>
        <dsp:cNvPr id="0" name=""/>
        <dsp:cNvSpPr/>
      </dsp:nvSpPr>
      <dsp:spPr>
        <a:xfrm rot="16971429">
          <a:off x="1863459" y="1811602"/>
          <a:ext cx="277247" cy="3867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895792" y="1929498"/>
        <a:ext cx="194073" cy="232056"/>
      </dsp:txXfrm>
    </dsp:sp>
    <dsp:sp modelId="{12C140ED-BC57-4099-92D8-FBC3E2F6D7BF}">
      <dsp:nvSpPr>
        <dsp:cNvPr id="0" name=""/>
        <dsp:cNvSpPr/>
      </dsp:nvSpPr>
      <dsp:spPr>
        <a:xfrm>
          <a:off x="1555133" y="648774"/>
          <a:ext cx="1251433" cy="1145958"/>
        </a:xfrm>
        <a:prstGeom prst="ellipse">
          <a:avLst/>
        </a:prstGeom>
        <a:solidFill>
          <a:srgbClr val="9966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Audit Compliance</a:t>
          </a:r>
          <a:endParaRPr lang="en-US" sz="1400" kern="1200" dirty="0"/>
        </a:p>
      </dsp:txBody>
      <dsp:txXfrm>
        <a:off x="1738401" y="816596"/>
        <a:ext cx="884897" cy="810314"/>
      </dsp:txXfrm>
    </dsp:sp>
    <dsp:sp modelId="{0FDFCABC-5A5C-42B9-8770-DC8454C17C60}">
      <dsp:nvSpPr>
        <dsp:cNvPr id="0" name=""/>
        <dsp:cNvSpPr/>
      </dsp:nvSpPr>
      <dsp:spPr>
        <a:xfrm rot="20057143">
          <a:off x="2779791" y="685056"/>
          <a:ext cx="227928" cy="3867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783177" y="777242"/>
        <a:ext cx="159550" cy="2320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AE790-716A-4830-81B8-D65840A86F2A}">
      <dsp:nvSpPr>
        <dsp:cNvPr id="0" name=""/>
        <dsp:cNvSpPr/>
      </dsp:nvSpPr>
      <dsp:spPr>
        <a:xfrm rot="16200000">
          <a:off x="-1610165" y="2446851"/>
          <a:ext cx="3698654" cy="386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0905" bIns="0" numCol="1" spcCol="1270" anchor="t" anchorCtr="0">
          <a:noAutofit/>
        </a:bodyPr>
        <a:lstStyle/>
        <a:p>
          <a:pPr lvl="0" algn="r" defTabSz="1289050">
            <a:lnSpc>
              <a:spcPct val="90000"/>
            </a:lnSpc>
            <a:spcBef>
              <a:spcPct val="0"/>
            </a:spcBef>
            <a:spcAft>
              <a:spcPct val="35000"/>
            </a:spcAft>
          </a:pPr>
          <a:r>
            <a:rPr lang="en-US" sz="2900" kern="1200" dirty="0" smtClean="0"/>
            <a:t>  Input</a:t>
          </a:r>
          <a:endParaRPr lang="en-US" sz="2900" kern="1200" dirty="0"/>
        </a:p>
      </dsp:txBody>
      <dsp:txXfrm>
        <a:off x="-1610165" y="2446851"/>
        <a:ext cx="3698654" cy="386537"/>
      </dsp:txXfrm>
    </dsp:sp>
    <dsp:sp modelId="{F7FEBE1C-AB2D-484C-98C2-EE1D6EC1D9B1}">
      <dsp:nvSpPr>
        <dsp:cNvPr id="0" name=""/>
        <dsp:cNvSpPr/>
      </dsp:nvSpPr>
      <dsp:spPr>
        <a:xfrm>
          <a:off x="432430" y="447096"/>
          <a:ext cx="1925368" cy="40767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340905" rIns="99568" bIns="99568"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smtClean="0">
              <a:latin typeface="Calibri" panose="020F0502020204030204" pitchFamily="34" charset="0"/>
            </a:rPr>
            <a:t>Bug fixes RFC</a:t>
          </a:r>
          <a:endParaRPr lang="en-US" sz="1400" kern="1200" dirty="0">
            <a:latin typeface="Calibri" panose="020F0502020204030204" pitchFamily="34" charset="0"/>
          </a:endParaRPr>
        </a:p>
        <a:p>
          <a:pPr marL="114300" lvl="1" indent="-114300" algn="l" defTabSz="622300">
            <a:lnSpc>
              <a:spcPct val="90000"/>
            </a:lnSpc>
            <a:spcBef>
              <a:spcPct val="0"/>
            </a:spcBef>
            <a:spcAft>
              <a:spcPct val="15000"/>
            </a:spcAft>
            <a:buChar char="••"/>
          </a:pPr>
          <a:r>
            <a:rPr lang="en-US" sz="1400" kern="1200" dirty="0" smtClean="0">
              <a:latin typeface="Calibri" panose="020F0502020204030204" pitchFamily="34" charset="0"/>
            </a:rPr>
            <a:t>Excludes performance and design fix</a:t>
          </a:r>
          <a:endParaRPr lang="en-US" sz="1400" kern="1200" dirty="0">
            <a:latin typeface="Calibri" panose="020F0502020204030204" pitchFamily="34" charset="0"/>
          </a:endParaRPr>
        </a:p>
        <a:p>
          <a:pPr marL="114300" lvl="1" indent="-114300" algn="l" defTabSz="622300">
            <a:lnSpc>
              <a:spcPct val="90000"/>
            </a:lnSpc>
            <a:spcBef>
              <a:spcPct val="0"/>
            </a:spcBef>
            <a:spcAft>
              <a:spcPct val="15000"/>
            </a:spcAft>
            <a:buChar char="••"/>
          </a:pPr>
          <a:r>
            <a:rPr lang="en-US" sz="1400" kern="1200" dirty="0" smtClean="0">
              <a:latin typeface="Calibri" panose="020F0502020204030204" pitchFamily="34" charset="0"/>
            </a:rPr>
            <a:t>Accenture will raise RFC for Mobility &amp; </a:t>
          </a:r>
          <a:r>
            <a:rPr lang="en-US" sz="1400" kern="1200" dirty="0" err="1" smtClean="0">
              <a:latin typeface="Calibri" panose="020F0502020204030204" pitchFamily="34" charset="0"/>
            </a:rPr>
            <a:t>Backoffice</a:t>
          </a:r>
          <a:r>
            <a:rPr lang="en-US" sz="1400" kern="1200" dirty="0" smtClean="0">
              <a:latin typeface="Calibri" panose="020F0502020204030204" pitchFamily="34" charset="0"/>
            </a:rPr>
            <a:t> modules</a:t>
          </a:r>
          <a:endParaRPr lang="en-US" sz="1400" kern="1200" dirty="0">
            <a:latin typeface="Calibri" panose="020F0502020204030204" pitchFamily="34" charset="0"/>
          </a:endParaRPr>
        </a:p>
      </dsp:txBody>
      <dsp:txXfrm>
        <a:off x="432430" y="447096"/>
        <a:ext cx="1925368" cy="4076768"/>
      </dsp:txXfrm>
    </dsp:sp>
    <dsp:sp modelId="{51BD41AF-CEA5-476E-8EF3-E39A57B2B237}">
      <dsp:nvSpPr>
        <dsp:cNvPr id="0" name=""/>
        <dsp:cNvSpPr/>
      </dsp:nvSpPr>
      <dsp:spPr>
        <a:xfrm>
          <a:off x="45892" y="125922"/>
          <a:ext cx="773075" cy="773075"/>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37887F-E540-4B71-99DD-4A292B72F7B6}">
      <dsp:nvSpPr>
        <dsp:cNvPr id="0" name=""/>
        <dsp:cNvSpPr/>
      </dsp:nvSpPr>
      <dsp:spPr>
        <a:xfrm rot="16200000">
          <a:off x="1306504" y="2240766"/>
          <a:ext cx="3698654" cy="601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0905" bIns="0" numCol="1" spcCol="1270" anchor="t" anchorCtr="0">
          <a:noAutofit/>
        </a:bodyPr>
        <a:lstStyle/>
        <a:p>
          <a:pPr lvl="0" algn="r" defTabSz="1289050">
            <a:lnSpc>
              <a:spcPct val="90000"/>
            </a:lnSpc>
            <a:spcBef>
              <a:spcPct val="0"/>
            </a:spcBef>
            <a:spcAft>
              <a:spcPct val="35000"/>
            </a:spcAft>
          </a:pPr>
          <a:r>
            <a:rPr lang="en-US" sz="2900" kern="1200" dirty="0" smtClean="0"/>
            <a:t>Process</a:t>
          </a:r>
          <a:endParaRPr lang="en-US" sz="2900" kern="1200" dirty="0"/>
        </a:p>
      </dsp:txBody>
      <dsp:txXfrm>
        <a:off x="1306504" y="2240766"/>
        <a:ext cx="3698654" cy="601866"/>
      </dsp:txXfrm>
    </dsp:sp>
    <dsp:sp modelId="{85D8BB15-F51E-4503-B104-13C6FA9A488A}">
      <dsp:nvSpPr>
        <dsp:cNvPr id="0" name=""/>
        <dsp:cNvSpPr/>
      </dsp:nvSpPr>
      <dsp:spPr>
        <a:xfrm>
          <a:off x="3184048" y="387732"/>
          <a:ext cx="2480664" cy="41954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340905" rIns="85344"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smtClean="0"/>
            <a:t>Monthly thrice release</a:t>
          </a:r>
          <a:endParaRPr lang="en-US" sz="1200" kern="1200" dirty="0"/>
        </a:p>
        <a:p>
          <a:pPr marL="114300" lvl="1" indent="-114300" algn="l" defTabSz="533400">
            <a:lnSpc>
              <a:spcPct val="90000"/>
            </a:lnSpc>
            <a:spcBef>
              <a:spcPct val="0"/>
            </a:spcBef>
            <a:spcAft>
              <a:spcPct val="15000"/>
            </a:spcAft>
            <a:buChar char="••"/>
          </a:pPr>
          <a:r>
            <a:rPr lang="en-US" sz="1200" kern="1200" dirty="0" smtClean="0"/>
            <a:t>No scope during Month freeze Or Project freeze</a:t>
          </a:r>
          <a:endParaRPr lang="en-US" sz="1200" kern="1200" dirty="0"/>
        </a:p>
        <a:p>
          <a:pPr marL="114300" lvl="1" indent="-114300" algn="l" defTabSz="533400">
            <a:lnSpc>
              <a:spcPct val="90000"/>
            </a:lnSpc>
            <a:spcBef>
              <a:spcPct val="0"/>
            </a:spcBef>
            <a:spcAft>
              <a:spcPct val="15000"/>
            </a:spcAft>
            <a:buChar char="••"/>
          </a:pPr>
          <a:r>
            <a:rPr lang="en-US" sz="1200" kern="1200" dirty="0" smtClean="0"/>
            <a:t>RFC to be raised in Remedy by Wednesday by the requestor</a:t>
          </a:r>
          <a:endParaRPr lang="en-US" sz="1200" kern="1200" dirty="0"/>
        </a:p>
        <a:p>
          <a:pPr marL="114300" lvl="1" indent="-114300" algn="l" defTabSz="533400">
            <a:lnSpc>
              <a:spcPct val="90000"/>
            </a:lnSpc>
            <a:spcBef>
              <a:spcPct val="0"/>
            </a:spcBef>
            <a:spcAft>
              <a:spcPct val="15000"/>
            </a:spcAft>
            <a:buChar char="••"/>
          </a:pPr>
          <a:r>
            <a:rPr lang="en-US" sz="1200" kern="1200" dirty="0" smtClean="0"/>
            <a:t>Approvers –Respective innovation manager , AM , Change Manager , Landscape Manager and Service Delivery</a:t>
          </a:r>
          <a:endParaRPr lang="en-US" sz="1200" kern="1200" dirty="0"/>
        </a:p>
        <a:p>
          <a:pPr marL="114300" lvl="1" indent="-114300" algn="l" defTabSz="533400">
            <a:lnSpc>
              <a:spcPct val="90000"/>
            </a:lnSpc>
            <a:spcBef>
              <a:spcPct val="0"/>
            </a:spcBef>
            <a:spcAft>
              <a:spcPct val="15000"/>
            </a:spcAft>
            <a:buChar char="••"/>
          </a:pPr>
          <a:r>
            <a:rPr lang="en-US" sz="1200" kern="1200" dirty="0" smtClean="0"/>
            <a:t>Week transports to be approved by CEB </a:t>
          </a:r>
          <a:endParaRPr lang="en-US" sz="1200" kern="1200" dirty="0"/>
        </a:p>
        <a:p>
          <a:pPr marL="114300" lvl="1" indent="-114300" algn="l" defTabSz="533400">
            <a:lnSpc>
              <a:spcPct val="90000"/>
            </a:lnSpc>
            <a:spcBef>
              <a:spcPct val="0"/>
            </a:spcBef>
            <a:spcAft>
              <a:spcPct val="15000"/>
            </a:spcAft>
            <a:buChar char="••"/>
          </a:pPr>
          <a:r>
            <a:rPr lang="en-US" sz="1200" kern="1200" dirty="0" smtClean="0"/>
            <a:t>Reports excluded</a:t>
          </a:r>
          <a:endParaRPr lang="en-US" sz="1200" kern="1200" dirty="0"/>
        </a:p>
        <a:p>
          <a:pPr marL="114300" lvl="1" indent="-114300" algn="l" defTabSz="533400">
            <a:lnSpc>
              <a:spcPct val="90000"/>
            </a:lnSpc>
            <a:spcBef>
              <a:spcPct val="0"/>
            </a:spcBef>
            <a:spcAft>
              <a:spcPct val="15000"/>
            </a:spcAft>
            <a:buChar char="••"/>
          </a:pPr>
          <a:r>
            <a:rPr lang="en-US" sz="1200" kern="1200" dirty="0" smtClean="0"/>
            <a:t>For P1 or P2 transport Emergency RFC to be raised –RFC must –Approval from Innovation Manager , AM , Landscape </a:t>
          </a:r>
          <a:r>
            <a:rPr lang="en-US" sz="1200" kern="1200" dirty="0" err="1" smtClean="0"/>
            <a:t>nd</a:t>
          </a:r>
          <a:r>
            <a:rPr lang="en-US" sz="1200" kern="1200" dirty="0" smtClean="0"/>
            <a:t> Service delivery on official email </a:t>
          </a:r>
          <a:endParaRPr lang="en-US" sz="1200" kern="1200" dirty="0"/>
        </a:p>
      </dsp:txBody>
      <dsp:txXfrm>
        <a:off x="3184048" y="387732"/>
        <a:ext cx="2480664" cy="4195494"/>
      </dsp:txXfrm>
    </dsp:sp>
    <dsp:sp modelId="{85159BC2-216E-4AA9-8DC0-ACD827BB41A9}">
      <dsp:nvSpPr>
        <dsp:cNvPr id="0" name=""/>
        <dsp:cNvSpPr/>
      </dsp:nvSpPr>
      <dsp:spPr>
        <a:xfrm>
          <a:off x="2962562" y="125922"/>
          <a:ext cx="773075" cy="773075"/>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9476D2-3205-4FE7-AA01-A6A8D10D8B61}">
      <dsp:nvSpPr>
        <dsp:cNvPr id="0" name=""/>
        <dsp:cNvSpPr/>
      </dsp:nvSpPr>
      <dsp:spPr>
        <a:xfrm rot="16200000">
          <a:off x="4393157" y="2432760"/>
          <a:ext cx="3698654" cy="386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0905" bIns="0" numCol="1" spcCol="1270" anchor="t" anchorCtr="0">
          <a:noAutofit/>
        </a:bodyPr>
        <a:lstStyle/>
        <a:p>
          <a:pPr lvl="0" algn="r" defTabSz="1289050">
            <a:lnSpc>
              <a:spcPct val="90000"/>
            </a:lnSpc>
            <a:spcBef>
              <a:spcPct val="0"/>
            </a:spcBef>
            <a:spcAft>
              <a:spcPct val="35000"/>
            </a:spcAft>
          </a:pPr>
          <a:r>
            <a:rPr lang="en-US" sz="2900" kern="1200" dirty="0" smtClean="0"/>
            <a:t>Evidences</a:t>
          </a:r>
          <a:endParaRPr lang="en-US" sz="2900" kern="1200" dirty="0"/>
        </a:p>
      </dsp:txBody>
      <dsp:txXfrm>
        <a:off x="4393157" y="2432760"/>
        <a:ext cx="3698654" cy="386537"/>
      </dsp:txXfrm>
    </dsp:sp>
    <dsp:sp modelId="{E3BC81D6-3BF6-4980-942C-61D011C48679}">
      <dsp:nvSpPr>
        <dsp:cNvPr id="0" name=""/>
        <dsp:cNvSpPr/>
      </dsp:nvSpPr>
      <dsp:spPr>
        <a:xfrm>
          <a:off x="6387138" y="355018"/>
          <a:ext cx="2022600" cy="42609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340905" rIns="92456" bIns="92456" numCol="1" spcCol="1270" anchor="t" anchorCtr="0">
          <a:noAutofit/>
        </a:bodyPr>
        <a:lstStyle/>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latin typeface="Calibri" panose="020F0502020204030204" pitchFamily="34" charset="0"/>
            </a:rPr>
            <a:t>Release Sheet (UAT SME &amp; Basis sign off)</a:t>
          </a:r>
          <a:endParaRPr lang="en-US" sz="1300" kern="1200" dirty="0">
            <a:latin typeface="Calibri" panose="020F0502020204030204" pitchFamily="34" charset="0"/>
          </a:endParaRPr>
        </a:p>
        <a:p>
          <a:pPr marL="114300" lvl="1" indent="-114300" algn="l" defTabSz="577850">
            <a:lnSpc>
              <a:spcPct val="90000"/>
            </a:lnSpc>
            <a:spcBef>
              <a:spcPct val="0"/>
            </a:spcBef>
            <a:spcAft>
              <a:spcPct val="15000"/>
            </a:spcAft>
            <a:buChar char="••"/>
          </a:pPr>
          <a:r>
            <a:rPr lang="en-US" sz="1300" kern="1200" dirty="0" smtClean="0">
              <a:latin typeface="Calibri" panose="020F0502020204030204" pitchFamily="34" charset="0"/>
            </a:rPr>
            <a:t>RT sign off if impact analysis points to that by countries</a:t>
          </a:r>
          <a:endParaRPr lang="en-US" sz="1300" kern="1200" dirty="0">
            <a:latin typeface="Calibri" panose="020F0502020204030204" pitchFamily="34" charset="0"/>
          </a:endParaRPr>
        </a:p>
        <a:p>
          <a:pPr marL="114300" lvl="1" indent="-114300" algn="l" defTabSz="577850">
            <a:lnSpc>
              <a:spcPct val="90000"/>
            </a:lnSpc>
            <a:spcBef>
              <a:spcPct val="0"/>
            </a:spcBef>
            <a:spcAft>
              <a:spcPct val="15000"/>
            </a:spcAft>
            <a:buChar char="••"/>
          </a:pPr>
          <a:r>
            <a:rPr lang="en-US" sz="1300" kern="1200" dirty="0" smtClean="0">
              <a:latin typeface="Calibri" panose="020F0502020204030204" pitchFamily="34" charset="0"/>
            </a:rPr>
            <a:t>Incident number / Problem Ticket number</a:t>
          </a:r>
          <a:endParaRPr lang="en-US" sz="1300" kern="1200" dirty="0">
            <a:latin typeface="Calibri" panose="020F0502020204030204" pitchFamily="34" charset="0"/>
          </a:endParaRPr>
        </a:p>
        <a:p>
          <a:pPr marL="114300" lvl="1" indent="-114300" algn="l" defTabSz="577850">
            <a:lnSpc>
              <a:spcPct val="90000"/>
            </a:lnSpc>
            <a:spcBef>
              <a:spcPct val="0"/>
            </a:spcBef>
            <a:spcAft>
              <a:spcPct val="15000"/>
            </a:spcAft>
            <a:buChar char="••"/>
          </a:pPr>
          <a:r>
            <a:rPr lang="en-US" sz="1300" kern="1200" dirty="0" smtClean="0">
              <a:latin typeface="Calibri" panose="020F0502020204030204" pitchFamily="34" charset="0"/>
            </a:rPr>
            <a:t>RCA for Problem Tickets are mandatory</a:t>
          </a:r>
          <a:endParaRPr lang="en-US" sz="1300" kern="1200" dirty="0">
            <a:latin typeface="Calibri" panose="020F0502020204030204" pitchFamily="34" charset="0"/>
          </a:endParaRPr>
        </a:p>
        <a:p>
          <a:pPr marL="114300" lvl="1" indent="-114300" algn="l" defTabSz="577850">
            <a:lnSpc>
              <a:spcPct val="90000"/>
            </a:lnSpc>
            <a:spcBef>
              <a:spcPct val="0"/>
            </a:spcBef>
            <a:spcAft>
              <a:spcPct val="15000"/>
            </a:spcAft>
            <a:buChar char="••"/>
          </a:pPr>
          <a:r>
            <a:rPr lang="en-US" sz="1300" kern="1200" dirty="0" smtClean="0">
              <a:latin typeface="Calibri" panose="020F0502020204030204" pitchFamily="34" charset="0"/>
            </a:rPr>
            <a:t>For any downtime request outside ITM –CEB approval required</a:t>
          </a:r>
          <a:endParaRPr lang="en-US" sz="1300" kern="1200" dirty="0">
            <a:latin typeface="Calibri" panose="020F0502020204030204" pitchFamily="34" charset="0"/>
          </a:endParaRPr>
        </a:p>
        <a:p>
          <a:pPr marL="114300" lvl="1" indent="-114300" algn="l" defTabSz="577850">
            <a:lnSpc>
              <a:spcPct val="90000"/>
            </a:lnSpc>
            <a:spcBef>
              <a:spcPct val="0"/>
            </a:spcBef>
            <a:spcAft>
              <a:spcPct val="15000"/>
            </a:spcAft>
            <a:buChar char="••"/>
          </a:pPr>
          <a:r>
            <a:rPr lang="en-US" sz="1300" kern="1200" dirty="0" smtClean="0">
              <a:latin typeface="Calibri" panose="020F0502020204030204" pitchFamily="34" charset="0"/>
            </a:rPr>
            <a:t>Communication on Friday every week by Change Manager</a:t>
          </a:r>
          <a:endParaRPr lang="en-US" sz="1300" kern="1200" dirty="0">
            <a:latin typeface="Calibri" panose="020F0502020204030204" pitchFamily="34" charset="0"/>
          </a:endParaRPr>
        </a:p>
      </dsp:txBody>
      <dsp:txXfrm>
        <a:off x="6387138" y="355018"/>
        <a:ext cx="2022600" cy="4260924"/>
      </dsp:txXfrm>
    </dsp:sp>
    <dsp:sp modelId="{EB8193DA-E9AC-40C5-A252-DBE2A3CCA748}">
      <dsp:nvSpPr>
        <dsp:cNvPr id="0" name=""/>
        <dsp:cNvSpPr/>
      </dsp:nvSpPr>
      <dsp:spPr>
        <a:xfrm>
          <a:off x="6049215" y="125922"/>
          <a:ext cx="773075" cy="773075"/>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5078D-EFA7-4EBF-957C-FCAC4C81CA08}">
      <dsp:nvSpPr>
        <dsp:cNvPr id="0" name=""/>
        <dsp:cNvSpPr/>
      </dsp:nvSpPr>
      <dsp:spPr>
        <a:xfrm>
          <a:off x="411324" y="107806"/>
          <a:ext cx="1628369" cy="1423399"/>
        </a:xfrm>
        <a:prstGeom prst="rightArrow">
          <a:avLst>
            <a:gd name="adj1" fmla="val 70000"/>
            <a:gd name="adj2" fmla="val 5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25400" tIns="6350" rIns="1270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solidFill>
                <a:schemeClr val="bg2">
                  <a:lumMod val="10000"/>
                </a:schemeClr>
              </a:solidFill>
            </a:rPr>
            <a:t>Raise RFC</a:t>
          </a:r>
          <a:endParaRPr lang="en-US" sz="1000" kern="1200" dirty="0">
            <a:solidFill>
              <a:schemeClr val="bg2">
                <a:lumMod val="10000"/>
              </a:schemeClr>
            </a:solidFill>
          </a:endParaRPr>
        </a:p>
        <a:p>
          <a:pPr marL="57150" lvl="1" indent="-57150" algn="l" defTabSz="444500">
            <a:lnSpc>
              <a:spcPct val="90000"/>
            </a:lnSpc>
            <a:spcBef>
              <a:spcPct val="0"/>
            </a:spcBef>
            <a:spcAft>
              <a:spcPct val="15000"/>
            </a:spcAft>
            <a:buChar char="••"/>
          </a:pPr>
          <a:r>
            <a:rPr lang="en-US" sz="1000" kern="1200" dirty="0" smtClean="0">
              <a:solidFill>
                <a:schemeClr val="bg2">
                  <a:lumMod val="10000"/>
                </a:schemeClr>
              </a:solidFill>
            </a:rPr>
            <a:t>Share release sheet</a:t>
          </a:r>
          <a:endParaRPr lang="en-US" sz="1000" kern="1200" dirty="0">
            <a:solidFill>
              <a:schemeClr val="bg2">
                <a:lumMod val="10000"/>
              </a:schemeClr>
            </a:solidFill>
          </a:endParaRPr>
        </a:p>
      </dsp:txBody>
      <dsp:txXfrm>
        <a:off x="818416" y="321316"/>
        <a:ext cx="793830" cy="996379"/>
      </dsp:txXfrm>
    </dsp:sp>
    <dsp:sp modelId="{1DF27511-6CAB-4E88-93F0-229DEA8BD48D}">
      <dsp:nvSpPr>
        <dsp:cNvPr id="0" name=""/>
        <dsp:cNvSpPr/>
      </dsp:nvSpPr>
      <dsp:spPr>
        <a:xfrm>
          <a:off x="4231" y="412414"/>
          <a:ext cx="814184" cy="814184"/>
        </a:xfrm>
        <a:prstGeom prst="ellipse">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Day-1</a:t>
          </a:r>
          <a:endParaRPr lang="en-US" sz="1600" kern="1200" dirty="0"/>
        </a:p>
      </dsp:txBody>
      <dsp:txXfrm>
        <a:off x="123465" y="531648"/>
        <a:ext cx="575716" cy="575716"/>
      </dsp:txXfrm>
    </dsp:sp>
    <dsp:sp modelId="{0F1BE147-0038-4BE7-80CF-BC1FCCB91F87}">
      <dsp:nvSpPr>
        <dsp:cNvPr id="0" name=""/>
        <dsp:cNvSpPr/>
      </dsp:nvSpPr>
      <dsp:spPr>
        <a:xfrm>
          <a:off x="2548559" y="107806"/>
          <a:ext cx="1628369" cy="1423399"/>
        </a:xfrm>
        <a:prstGeom prst="rightArrow">
          <a:avLst>
            <a:gd name="adj1" fmla="val 70000"/>
            <a:gd name="adj2" fmla="val 5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25400" tIns="6350" rIns="1270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solidFill>
                <a:schemeClr val="bg2">
                  <a:lumMod val="10000"/>
                </a:schemeClr>
              </a:solidFill>
            </a:rPr>
            <a:t>Review RFC &amp; Evidences</a:t>
          </a:r>
          <a:endParaRPr lang="en-US" sz="1000" kern="1200" dirty="0">
            <a:solidFill>
              <a:schemeClr val="bg2">
                <a:lumMod val="10000"/>
              </a:schemeClr>
            </a:solidFill>
          </a:endParaRPr>
        </a:p>
        <a:p>
          <a:pPr marL="57150" lvl="1" indent="-57150" algn="l" defTabSz="444500">
            <a:lnSpc>
              <a:spcPct val="90000"/>
            </a:lnSpc>
            <a:spcBef>
              <a:spcPct val="0"/>
            </a:spcBef>
            <a:spcAft>
              <a:spcPct val="15000"/>
            </a:spcAft>
            <a:buChar char="••"/>
          </a:pPr>
          <a:r>
            <a:rPr lang="en-US" sz="1000" kern="1200" dirty="0" smtClean="0">
              <a:solidFill>
                <a:schemeClr val="bg2">
                  <a:lumMod val="10000"/>
                </a:schemeClr>
              </a:solidFill>
            </a:rPr>
            <a:t>Trigger for Approval</a:t>
          </a:r>
          <a:endParaRPr lang="en-US" sz="1000" kern="1200" dirty="0">
            <a:solidFill>
              <a:schemeClr val="bg2">
                <a:lumMod val="10000"/>
              </a:schemeClr>
            </a:solidFill>
          </a:endParaRPr>
        </a:p>
      </dsp:txBody>
      <dsp:txXfrm>
        <a:off x="2955651" y="321316"/>
        <a:ext cx="793830" cy="996379"/>
      </dsp:txXfrm>
    </dsp:sp>
    <dsp:sp modelId="{D0A11BEA-A95F-4DA7-A94B-4E4C1AA22C58}">
      <dsp:nvSpPr>
        <dsp:cNvPr id="0" name=""/>
        <dsp:cNvSpPr/>
      </dsp:nvSpPr>
      <dsp:spPr>
        <a:xfrm>
          <a:off x="2141466" y="412414"/>
          <a:ext cx="814184" cy="814184"/>
        </a:xfrm>
        <a:prstGeom prst="ellipse">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Day-2</a:t>
          </a:r>
          <a:endParaRPr lang="en-US" sz="1600" kern="1200" dirty="0"/>
        </a:p>
      </dsp:txBody>
      <dsp:txXfrm>
        <a:off x="2260700" y="531648"/>
        <a:ext cx="575716" cy="575716"/>
      </dsp:txXfrm>
    </dsp:sp>
    <dsp:sp modelId="{9BEDB57E-2602-4501-B701-5482F2039E38}">
      <dsp:nvSpPr>
        <dsp:cNvPr id="0" name=""/>
        <dsp:cNvSpPr/>
      </dsp:nvSpPr>
      <dsp:spPr>
        <a:xfrm>
          <a:off x="4685794" y="107806"/>
          <a:ext cx="1628369" cy="1423399"/>
        </a:xfrm>
        <a:prstGeom prst="rightArrow">
          <a:avLst>
            <a:gd name="adj1" fmla="val 70000"/>
            <a:gd name="adj2" fmla="val 5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25400" tIns="6350" rIns="1270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solidFill>
                <a:schemeClr val="bg2">
                  <a:lumMod val="10000"/>
                </a:schemeClr>
              </a:solidFill>
            </a:rPr>
            <a:t>Review &amp; Approve RFC</a:t>
          </a:r>
          <a:endParaRPr lang="en-US" sz="1000" kern="1200" dirty="0">
            <a:solidFill>
              <a:schemeClr val="bg2">
                <a:lumMod val="10000"/>
              </a:schemeClr>
            </a:solidFill>
          </a:endParaRPr>
        </a:p>
        <a:p>
          <a:pPr marL="57150" lvl="1" indent="-57150" algn="l" defTabSz="444500">
            <a:lnSpc>
              <a:spcPct val="90000"/>
            </a:lnSpc>
            <a:spcBef>
              <a:spcPct val="0"/>
            </a:spcBef>
            <a:spcAft>
              <a:spcPct val="15000"/>
            </a:spcAft>
            <a:buChar char="••"/>
          </a:pPr>
          <a:r>
            <a:rPr lang="en-US" sz="1000" kern="1200" dirty="0" smtClean="0">
              <a:solidFill>
                <a:schemeClr val="bg2">
                  <a:lumMod val="10000"/>
                </a:schemeClr>
              </a:solidFill>
            </a:rPr>
            <a:t>Communication</a:t>
          </a:r>
          <a:endParaRPr lang="en-US" sz="1000" kern="1200" dirty="0">
            <a:solidFill>
              <a:schemeClr val="bg2">
                <a:lumMod val="10000"/>
              </a:schemeClr>
            </a:solidFill>
          </a:endParaRPr>
        </a:p>
      </dsp:txBody>
      <dsp:txXfrm>
        <a:off x="5092886" y="321316"/>
        <a:ext cx="793830" cy="996379"/>
      </dsp:txXfrm>
    </dsp:sp>
    <dsp:sp modelId="{B0D44112-07D5-44C7-803A-FED830DCEF11}">
      <dsp:nvSpPr>
        <dsp:cNvPr id="0" name=""/>
        <dsp:cNvSpPr/>
      </dsp:nvSpPr>
      <dsp:spPr>
        <a:xfrm>
          <a:off x="4278702" y="412414"/>
          <a:ext cx="814184" cy="814184"/>
        </a:xfrm>
        <a:prstGeom prst="ellipse">
          <a:avLst/>
        </a:prstGeom>
        <a:solidFill>
          <a:srgbClr val="CC00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Day-3</a:t>
          </a:r>
          <a:endParaRPr lang="en-US" sz="1600" kern="1200" dirty="0"/>
        </a:p>
      </dsp:txBody>
      <dsp:txXfrm>
        <a:off x="4397936" y="531648"/>
        <a:ext cx="575716" cy="575716"/>
      </dsp:txXfrm>
    </dsp:sp>
    <dsp:sp modelId="{E0097872-AD65-4FCB-BD8B-F35616A88CB2}">
      <dsp:nvSpPr>
        <dsp:cNvPr id="0" name=""/>
        <dsp:cNvSpPr/>
      </dsp:nvSpPr>
      <dsp:spPr>
        <a:xfrm>
          <a:off x="6823029" y="107806"/>
          <a:ext cx="1628369" cy="1423399"/>
        </a:xfrm>
        <a:prstGeom prst="rightArrow">
          <a:avLst>
            <a:gd name="adj1" fmla="val 70000"/>
            <a:gd name="adj2" fmla="val 5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25400" tIns="6350" rIns="1270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solidFill>
                <a:schemeClr val="bg2">
                  <a:lumMod val="10000"/>
                </a:schemeClr>
              </a:solidFill>
            </a:rPr>
            <a:t>Gentle reminder </a:t>
          </a:r>
          <a:endParaRPr lang="en-US" sz="1000" kern="1200" dirty="0">
            <a:solidFill>
              <a:schemeClr val="bg2">
                <a:lumMod val="10000"/>
              </a:schemeClr>
            </a:solidFill>
          </a:endParaRPr>
        </a:p>
        <a:p>
          <a:pPr marL="57150" lvl="1" indent="-57150" algn="l" defTabSz="444500">
            <a:lnSpc>
              <a:spcPct val="90000"/>
            </a:lnSpc>
            <a:spcBef>
              <a:spcPct val="0"/>
            </a:spcBef>
            <a:spcAft>
              <a:spcPct val="15000"/>
            </a:spcAft>
            <a:buChar char="••"/>
          </a:pPr>
          <a:r>
            <a:rPr lang="en-US" sz="1000" kern="1200" dirty="0" smtClean="0">
              <a:solidFill>
                <a:schemeClr val="bg2">
                  <a:lumMod val="10000"/>
                </a:schemeClr>
              </a:solidFill>
            </a:rPr>
            <a:t>Deployment</a:t>
          </a:r>
          <a:endParaRPr lang="en-US" sz="1000" kern="1200" dirty="0">
            <a:solidFill>
              <a:schemeClr val="bg2">
                <a:lumMod val="10000"/>
              </a:schemeClr>
            </a:solidFill>
          </a:endParaRPr>
        </a:p>
      </dsp:txBody>
      <dsp:txXfrm>
        <a:off x="7230121" y="321316"/>
        <a:ext cx="793830" cy="996379"/>
      </dsp:txXfrm>
    </dsp:sp>
    <dsp:sp modelId="{1EEE4BA4-2051-4615-8308-E0E7B955E378}">
      <dsp:nvSpPr>
        <dsp:cNvPr id="0" name=""/>
        <dsp:cNvSpPr/>
      </dsp:nvSpPr>
      <dsp:spPr>
        <a:xfrm>
          <a:off x="6415937" y="412414"/>
          <a:ext cx="814184" cy="814184"/>
        </a:xfrm>
        <a:prstGeom prst="ellipse">
          <a:avLst/>
        </a:prstGeom>
        <a:solidFill>
          <a:srgbClr val="5BCD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Day-4</a:t>
          </a:r>
          <a:endParaRPr lang="en-US" sz="1600" kern="1200" dirty="0"/>
        </a:p>
      </dsp:txBody>
      <dsp:txXfrm>
        <a:off x="6535171" y="531648"/>
        <a:ext cx="575716" cy="5757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906BF-1845-4E8A-80DB-D9DC47BE9150}">
      <dsp:nvSpPr>
        <dsp:cNvPr id="0" name=""/>
        <dsp:cNvSpPr/>
      </dsp:nvSpPr>
      <dsp:spPr>
        <a:xfrm>
          <a:off x="74070" y="1149827"/>
          <a:ext cx="2230264" cy="236370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solidFill>
                <a:schemeClr val="bg2">
                  <a:lumMod val="10000"/>
                </a:schemeClr>
              </a:solidFill>
            </a:rPr>
            <a:t>CR –CAB approved and funding approved by Solution Delivery</a:t>
          </a:r>
          <a:endParaRPr lang="en-US" sz="1100" kern="1200" dirty="0">
            <a:solidFill>
              <a:schemeClr val="bg2">
                <a:lumMod val="10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bg2">
                  <a:lumMod val="10000"/>
                </a:schemeClr>
              </a:solidFill>
            </a:rPr>
            <a:t>Part of Release Calendar –respective Month release -to be in the list of approved that month CR release</a:t>
          </a:r>
          <a:endParaRPr lang="en-US" sz="1100" kern="1200" dirty="0">
            <a:solidFill>
              <a:schemeClr val="bg2">
                <a:lumMod val="10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bg2">
                  <a:lumMod val="10000"/>
                </a:schemeClr>
              </a:solidFill>
            </a:rPr>
            <a:t>If downtime required for any CR outside ITM –Approval from CEB required</a:t>
          </a:r>
          <a:endParaRPr lang="en-US" sz="1100" kern="1200" dirty="0">
            <a:solidFill>
              <a:schemeClr val="bg2">
                <a:lumMod val="10000"/>
              </a:schemeClr>
            </a:solidFill>
          </a:endParaRPr>
        </a:p>
      </dsp:txBody>
      <dsp:txXfrm>
        <a:off x="128465" y="1204222"/>
        <a:ext cx="2121474" cy="1748406"/>
      </dsp:txXfrm>
    </dsp:sp>
    <dsp:sp modelId="{0DAF81AF-2AFA-4111-AD4F-965B85E0B20E}">
      <dsp:nvSpPr>
        <dsp:cNvPr id="0" name=""/>
        <dsp:cNvSpPr/>
      </dsp:nvSpPr>
      <dsp:spPr>
        <a:xfrm>
          <a:off x="1337049" y="1715153"/>
          <a:ext cx="2605059" cy="2605059"/>
        </a:xfrm>
        <a:prstGeom prst="leftCircularArrow">
          <a:avLst>
            <a:gd name="adj1" fmla="val 2715"/>
            <a:gd name="adj2" fmla="val 330703"/>
            <a:gd name="adj3" fmla="val 2179389"/>
            <a:gd name="adj4" fmla="val 9097664"/>
            <a:gd name="adj5" fmla="val 316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7606DF-FD82-4EE1-8260-CC7F592EAF04}">
      <dsp:nvSpPr>
        <dsp:cNvPr id="0" name=""/>
        <dsp:cNvSpPr/>
      </dsp:nvSpPr>
      <dsp:spPr>
        <a:xfrm>
          <a:off x="569702" y="2902629"/>
          <a:ext cx="1982457" cy="6976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b="1" kern="1200" dirty="0" smtClean="0"/>
            <a:t>Inputs</a:t>
          </a:r>
          <a:endParaRPr lang="en-US" sz="1400" b="1" kern="1200" dirty="0"/>
        </a:p>
      </dsp:txBody>
      <dsp:txXfrm>
        <a:off x="590134" y="2923061"/>
        <a:ext cx="1941593" cy="656738"/>
      </dsp:txXfrm>
    </dsp:sp>
    <dsp:sp modelId="{BAA292FD-439A-4DAA-AD4B-16AFFF60D070}">
      <dsp:nvSpPr>
        <dsp:cNvPr id="0" name=""/>
        <dsp:cNvSpPr/>
      </dsp:nvSpPr>
      <dsp:spPr>
        <a:xfrm>
          <a:off x="2888953" y="1146083"/>
          <a:ext cx="2573457" cy="236370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solidFill>
                <a:schemeClr val="bg2">
                  <a:lumMod val="10000"/>
                </a:schemeClr>
              </a:solidFill>
            </a:rPr>
            <a:t>FS, SIT, </a:t>
          </a:r>
          <a:r>
            <a:rPr lang="en-US" sz="1100" kern="1200" dirty="0" smtClean="0">
              <a:solidFill>
                <a:schemeClr val="bg2">
                  <a:lumMod val="10000"/>
                </a:schemeClr>
              </a:solidFill>
            </a:rPr>
            <a:t>UAT, </a:t>
          </a:r>
          <a:r>
            <a:rPr lang="en-US" sz="1100" kern="1200" dirty="0" smtClean="0">
              <a:solidFill>
                <a:schemeClr val="bg2">
                  <a:lumMod val="10000"/>
                </a:schemeClr>
              </a:solidFill>
            </a:rPr>
            <a:t>RT gates clearance conducted by </a:t>
          </a:r>
          <a:r>
            <a:rPr lang="en-US" sz="1100" kern="1200" dirty="0" err="1" smtClean="0">
              <a:solidFill>
                <a:schemeClr val="bg2">
                  <a:lumMod val="10000"/>
                </a:schemeClr>
              </a:solidFill>
            </a:rPr>
            <a:t>Newspage</a:t>
          </a:r>
          <a:r>
            <a:rPr lang="en-US" sz="1100" kern="1200" dirty="0" smtClean="0">
              <a:solidFill>
                <a:schemeClr val="bg2">
                  <a:lumMod val="10000"/>
                </a:schemeClr>
              </a:solidFill>
            </a:rPr>
            <a:t> </a:t>
          </a:r>
          <a:r>
            <a:rPr lang="en-US" sz="1100" kern="1200" dirty="0" err="1" smtClean="0">
              <a:solidFill>
                <a:schemeClr val="bg2">
                  <a:lumMod val="10000"/>
                </a:schemeClr>
              </a:solidFill>
            </a:rPr>
            <a:t>Leveredge</a:t>
          </a:r>
          <a:r>
            <a:rPr lang="en-US" sz="1100" kern="1200" dirty="0" smtClean="0">
              <a:solidFill>
                <a:schemeClr val="bg2">
                  <a:lumMod val="10000"/>
                </a:schemeClr>
              </a:solidFill>
            </a:rPr>
            <a:t> Change Management</a:t>
          </a:r>
          <a:endParaRPr lang="en-US" sz="1100" kern="1200" dirty="0">
            <a:solidFill>
              <a:schemeClr val="bg2">
                <a:lumMod val="10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bg2">
                  <a:lumMod val="10000"/>
                </a:schemeClr>
              </a:solidFill>
            </a:rPr>
            <a:t>RFC raised as per Release calendar dates</a:t>
          </a:r>
          <a:endParaRPr lang="en-US" sz="1100" kern="1200" dirty="0">
            <a:solidFill>
              <a:schemeClr val="bg2">
                <a:lumMod val="10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bg2">
                  <a:lumMod val="10000"/>
                </a:schemeClr>
              </a:solidFill>
            </a:rPr>
            <a:t>Rollback plan shared by PM</a:t>
          </a:r>
          <a:endParaRPr lang="en-US" sz="1100" kern="1200" dirty="0">
            <a:solidFill>
              <a:schemeClr val="bg2">
                <a:lumMod val="10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bg2">
                  <a:lumMod val="10000"/>
                </a:schemeClr>
              </a:solidFill>
            </a:rPr>
            <a:t>Innovation manager, Landscape Manager , AM , Service delivery approves this RFC</a:t>
          </a:r>
          <a:endParaRPr lang="en-US" sz="1100" kern="1200" dirty="0">
            <a:solidFill>
              <a:schemeClr val="bg2">
                <a:lumMod val="10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bg2">
                  <a:lumMod val="10000"/>
                </a:schemeClr>
              </a:solidFill>
            </a:rPr>
            <a:t>Communication by Change Manager</a:t>
          </a:r>
          <a:endParaRPr lang="en-US" sz="1100" kern="1200" dirty="0">
            <a:solidFill>
              <a:schemeClr val="bg2">
                <a:lumMod val="10000"/>
              </a:schemeClr>
            </a:solidFill>
          </a:endParaRPr>
        </a:p>
      </dsp:txBody>
      <dsp:txXfrm>
        <a:off x="2943348" y="1706986"/>
        <a:ext cx="2464667" cy="1748406"/>
      </dsp:txXfrm>
    </dsp:sp>
    <dsp:sp modelId="{6DA76637-2EB3-47C0-B7BE-279A65DEE04B}">
      <dsp:nvSpPr>
        <dsp:cNvPr id="0" name=""/>
        <dsp:cNvSpPr/>
      </dsp:nvSpPr>
      <dsp:spPr>
        <a:xfrm>
          <a:off x="4251261" y="189075"/>
          <a:ext cx="2793145" cy="2793145"/>
        </a:xfrm>
        <a:prstGeom prst="circularArrow">
          <a:avLst>
            <a:gd name="adj1" fmla="val 2532"/>
            <a:gd name="adj2" fmla="val 307125"/>
            <a:gd name="adj3" fmla="val 19753087"/>
            <a:gd name="adj4" fmla="val 12811234"/>
            <a:gd name="adj5" fmla="val 295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F79B10C-8B52-44D3-9CCA-251E0524AE6E}">
      <dsp:nvSpPr>
        <dsp:cNvPr id="0" name=""/>
        <dsp:cNvSpPr/>
      </dsp:nvSpPr>
      <dsp:spPr>
        <a:xfrm>
          <a:off x="3556181" y="856724"/>
          <a:ext cx="1982457" cy="7070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b="1" kern="1200" dirty="0" smtClean="0"/>
            <a:t>Process</a:t>
          </a:r>
          <a:endParaRPr lang="en-US" sz="1400" b="1" kern="1200" dirty="0"/>
        </a:p>
      </dsp:txBody>
      <dsp:txXfrm>
        <a:off x="3576889" y="877432"/>
        <a:ext cx="1941041" cy="665607"/>
      </dsp:txXfrm>
    </dsp:sp>
    <dsp:sp modelId="{2BDBB99E-A6D0-4EDB-AF62-F2658AC1169D}">
      <dsp:nvSpPr>
        <dsp:cNvPr id="0" name=""/>
        <dsp:cNvSpPr/>
      </dsp:nvSpPr>
      <dsp:spPr>
        <a:xfrm>
          <a:off x="5884799" y="1149827"/>
          <a:ext cx="2376391" cy="236370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solidFill>
                <a:schemeClr val="bg2">
                  <a:lumMod val="10000"/>
                </a:schemeClr>
              </a:solidFill>
            </a:rPr>
            <a:t>Gate reviews clearance evidences -MOM</a:t>
          </a:r>
          <a:endParaRPr lang="en-US" sz="1100" kern="1200" dirty="0">
            <a:solidFill>
              <a:schemeClr val="bg2">
                <a:lumMod val="10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bg2">
                  <a:lumMod val="10000"/>
                </a:schemeClr>
              </a:solidFill>
            </a:rPr>
            <a:t>SME sign off for medium and complex CR’s</a:t>
          </a:r>
          <a:endParaRPr lang="en-US" sz="1100" kern="1200" dirty="0">
            <a:solidFill>
              <a:schemeClr val="bg2">
                <a:lumMod val="10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bg2">
                  <a:lumMod val="10000"/>
                </a:schemeClr>
              </a:solidFill>
            </a:rPr>
            <a:t>SIT and RT sign off –Test Lead</a:t>
          </a:r>
          <a:endParaRPr lang="en-US" sz="1100" kern="1200" dirty="0">
            <a:solidFill>
              <a:schemeClr val="bg2">
                <a:lumMod val="10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bg2">
                  <a:lumMod val="10000"/>
                </a:schemeClr>
              </a:solidFill>
            </a:rPr>
            <a:t>Release Sheet (UAT SME &amp; Basis sign off) – PMs</a:t>
          </a:r>
          <a:endParaRPr lang="en-US" sz="1100" kern="1200" dirty="0">
            <a:solidFill>
              <a:schemeClr val="bg2">
                <a:lumMod val="10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bg2">
                  <a:lumMod val="10000"/>
                </a:schemeClr>
              </a:solidFill>
            </a:rPr>
            <a:t>For outside release window –CEB approval required</a:t>
          </a:r>
          <a:endParaRPr lang="en-US" sz="1100" kern="1200" dirty="0">
            <a:solidFill>
              <a:schemeClr val="bg2">
                <a:lumMod val="10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bg2">
                  <a:lumMod val="10000"/>
                </a:schemeClr>
              </a:solidFill>
            </a:rPr>
            <a:t>During the activity innovation manager sends communication</a:t>
          </a:r>
          <a:endParaRPr lang="en-US" sz="1100" kern="1200" dirty="0">
            <a:solidFill>
              <a:schemeClr val="bg2">
                <a:lumMod val="10000"/>
              </a:schemeClr>
            </a:solidFill>
          </a:endParaRPr>
        </a:p>
      </dsp:txBody>
      <dsp:txXfrm>
        <a:off x="5939194" y="1204222"/>
        <a:ext cx="2267601" cy="1748406"/>
      </dsp:txXfrm>
    </dsp:sp>
    <dsp:sp modelId="{B7B9B68D-D94E-4825-BA7A-9B56C348B495}">
      <dsp:nvSpPr>
        <dsp:cNvPr id="0" name=""/>
        <dsp:cNvSpPr/>
      </dsp:nvSpPr>
      <dsp:spPr>
        <a:xfrm>
          <a:off x="6374998" y="3156422"/>
          <a:ext cx="1982457" cy="6784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b="1" kern="1200" dirty="0" smtClean="0"/>
            <a:t>Evidence</a:t>
          </a:r>
          <a:endParaRPr lang="en-US" sz="1400" b="1" kern="1200" dirty="0"/>
        </a:p>
      </dsp:txBody>
      <dsp:txXfrm>
        <a:off x="6394870" y="3176294"/>
        <a:ext cx="1942713" cy="6387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65206-C025-4899-926B-B6373A92266B}">
      <dsp:nvSpPr>
        <dsp:cNvPr id="0" name=""/>
        <dsp:cNvSpPr/>
      </dsp:nvSpPr>
      <dsp:spPr>
        <a:xfrm>
          <a:off x="9858" y="68133"/>
          <a:ext cx="1608077" cy="4128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Inputs</a:t>
          </a:r>
          <a:endParaRPr lang="en-US" sz="1600" kern="1200" dirty="0"/>
        </a:p>
      </dsp:txBody>
      <dsp:txXfrm>
        <a:off x="9858" y="68133"/>
        <a:ext cx="1608077" cy="275213"/>
      </dsp:txXfrm>
    </dsp:sp>
    <dsp:sp modelId="{FAB5362B-FBBD-43A0-ACC2-7024E84BD3A3}">
      <dsp:nvSpPr>
        <dsp:cNvPr id="0" name=""/>
        <dsp:cNvSpPr/>
      </dsp:nvSpPr>
      <dsp:spPr>
        <a:xfrm>
          <a:off x="167295" y="372181"/>
          <a:ext cx="1891436" cy="30248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solidFill>
                <a:schemeClr val="bg2">
                  <a:lumMod val="25000"/>
                </a:schemeClr>
              </a:solidFill>
            </a:rPr>
            <a:t>FSSI entry 6 Months before</a:t>
          </a:r>
          <a:endParaRPr lang="en-US" sz="1200" kern="1200" dirty="0">
            <a:solidFill>
              <a:schemeClr val="bg2">
                <a:lumMod val="25000"/>
              </a:schemeClr>
            </a:solidFill>
          </a:endParaRPr>
        </a:p>
        <a:p>
          <a:pPr marL="114300" lvl="1" indent="-114300" algn="l" defTabSz="533400">
            <a:lnSpc>
              <a:spcPct val="90000"/>
            </a:lnSpc>
            <a:spcBef>
              <a:spcPct val="0"/>
            </a:spcBef>
            <a:spcAft>
              <a:spcPct val="15000"/>
            </a:spcAft>
            <a:buChar char="••"/>
          </a:pPr>
          <a:r>
            <a:rPr lang="en-US" sz="1200" kern="1200" dirty="0" smtClean="0">
              <a:solidFill>
                <a:schemeClr val="bg2">
                  <a:lumMod val="25000"/>
                </a:schemeClr>
              </a:solidFill>
            </a:rPr>
            <a:t>Release Calendar Entry 6 Months before</a:t>
          </a:r>
          <a:endParaRPr lang="en-US" sz="1200" kern="1200" dirty="0">
            <a:solidFill>
              <a:schemeClr val="bg2">
                <a:lumMod val="25000"/>
              </a:schemeClr>
            </a:solidFill>
          </a:endParaRPr>
        </a:p>
        <a:p>
          <a:pPr marL="114300" lvl="1" indent="-114300" algn="l" defTabSz="533400">
            <a:lnSpc>
              <a:spcPct val="90000"/>
            </a:lnSpc>
            <a:spcBef>
              <a:spcPct val="0"/>
            </a:spcBef>
            <a:spcAft>
              <a:spcPct val="15000"/>
            </a:spcAft>
            <a:buChar char="••"/>
          </a:pPr>
          <a:endParaRPr lang="en-US" sz="1200" kern="1200" dirty="0">
            <a:solidFill>
              <a:schemeClr val="bg2">
                <a:lumMod val="25000"/>
              </a:schemeClr>
            </a:solidFill>
          </a:endParaRPr>
        </a:p>
      </dsp:txBody>
      <dsp:txXfrm>
        <a:off x="222693" y="427579"/>
        <a:ext cx="1780640" cy="2914019"/>
      </dsp:txXfrm>
    </dsp:sp>
    <dsp:sp modelId="{73C7B63C-F600-42CC-B895-B169A2A05A28}">
      <dsp:nvSpPr>
        <dsp:cNvPr id="0" name=""/>
        <dsp:cNvSpPr/>
      </dsp:nvSpPr>
      <dsp:spPr>
        <a:xfrm>
          <a:off x="1897134" y="5558"/>
          <a:ext cx="591901" cy="4003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1897134" y="85631"/>
        <a:ext cx="471792" cy="240218"/>
      </dsp:txXfrm>
    </dsp:sp>
    <dsp:sp modelId="{B8DB3005-F4C1-4EA3-8F0A-594B24FA36B0}">
      <dsp:nvSpPr>
        <dsp:cNvPr id="0" name=""/>
        <dsp:cNvSpPr/>
      </dsp:nvSpPr>
      <dsp:spPr>
        <a:xfrm>
          <a:off x="2734730" y="68133"/>
          <a:ext cx="1608077" cy="4128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Process</a:t>
          </a:r>
          <a:endParaRPr lang="en-US" sz="1600" kern="1200" dirty="0"/>
        </a:p>
      </dsp:txBody>
      <dsp:txXfrm>
        <a:off x="2734730" y="68133"/>
        <a:ext cx="1608077" cy="275213"/>
      </dsp:txXfrm>
    </dsp:sp>
    <dsp:sp modelId="{A2286DC6-119E-4CB5-9A35-E27A13C59D67}">
      <dsp:nvSpPr>
        <dsp:cNvPr id="0" name=""/>
        <dsp:cNvSpPr/>
      </dsp:nvSpPr>
      <dsp:spPr>
        <a:xfrm>
          <a:off x="2892167" y="372181"/>
          <a:ext cx="1891436" cy="30248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solidFill>
                <a:schemeClr val="bg2">
                  <a:lumMod val="25000"/>
                </a:schemeClr>
              </a:solidFill>
            </a:rPr>
            <a:t>FS, SIT, UAT , RT gates clearance conducted by Lever edge Change Management</a:t>
          </a:r>
          <a:endParaRPr lang="en-US" sz="1100" kern="1200" dirty="0">
            <a:solidFill>
              <a:schemeClr val="bg2">
                <a:lumMod val="2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bg2">
                  <a:lumMod val="25000"/>
                </a:schemeClr>
              </a:solidFill>
            </a:rPr>
            <a:t>RFC raised as per Release calendar dates</a:t>
          </a:r>
          <a:endParaRPr lang="en-US" sz="1100" kern="1200" dirty="0">
            <a:solidFill>
              <a:schemeClr val="bg2">
                <a:lumMod val="2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bg2">
                  <a:lumMod val="25000"/>
                </a:schemeClr>
              </a:solidFill>
            </a:rPr>
            <a:t>Innovation manager , Landscape Manager , AM , Service delivery approves this RFC</a:t>
          </a:r>
          <a:endParaRPr lang="en-US" sz="1100" kern="1200" dirty="0">
            <a:solidFill>
              <a:schemeClr val="bg2">
                <a:lumMod val="2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bg2">
                  <a:lumMod val="25000"/>
                </a:schemeClr>
              </a:solidFill>
            </a:rPr>
            <a:t>Communication by Lever edge Change Manager</a:t>
          </a:r>
          <a:endParaRPr lang="en-US" sz="1100" kern="1200" dirty="0">
            <a:solidFill>
              <a:schemeClr val="bg2">
                <a:lumMod val="2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bg2">
                  <a:lumMod val="25000"/>
                </a:schemeClr>
              </a:solidFill>
            </a:rPr>
            <a:t>During the activity innovation manager sends the communication</a:t>
          </a:r>
          <a:endParaRPr lang="en-US" sz="1100" kern="1200" dirty="0">
            <a:solidFill>
              <a:schemeClr val="bg2">
                <a:lumMod val="25000"/>
              </a:schemeClr>
            </a:solidFill>
          </a:endParaRPr>
        </a:p>
      </dsp:txBody>
      <dsp:txXfrm>
        <a:off x="2947565" y="427579"/>
        <a:ext cx="1780640" cy="2914019"/>
      </dsp:txXfrm>
    </dsp:sp>
    <dsp:sp modelId="{52643C7A-A8C4-4985-8359-144BAC1CF237}">
      <dsp:nvSpPr>
        <dsp:cNvPr id="0" name=""/>
        <dsp:cNvSpPr/>
      </dsp:nvSpPr>
      <dsp:spPr>
        <a:xfrm>
          <a:off x="4622006" y="5558"/>
          <a:ext cx="591901" cy="4003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4622006" y="85631"/>
        <a:ext cx="471792" cy="240218"/>
      </dsp:txXfrm>
    </dsp:sp>
    <dsp:sp modelId="{2ACCAFEA-5690-4B2E-8C1B-813410477EB2}">
      <dsp:nvSpPr>
        <dsp:cNvPr id="0" name=""/>
        <dsp:cNvSpPr/>
      </dsp:nvSpPr>
      <dsp:spPr>
        <a:xfrm>
          <a:off x="5459602" y="68133"/>
          <a:ext cx="1608077" cy="4128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Evidences</a:t>
          </a:r>
          <a:endParaRPr lang="en-US" sz="1600" kern="1200" dirty="0"/>
        </a:p>
      </dsp:txBody>
      <dsp:txXfrm>
        <a:off x="5459602" y="68133"/>
        <a:ext cx="1608077" cy="275213"/>
      </dsp:txXfrm>
    </dsp:sp>
    <dsp:sp modelId="{AB80FFEB-EEB5-4CB4-85EE-76D79CF5BF01}">
      <dsp:nvSpPr>
        <dsp:cNvPr id="0" name=""/>
        <dsp:cNvSpPr/>
      </dsp:nvSpPr>
      <dsp:spPr>
        <a:xfrm>
          <a:off x="5617039" y="372181"/>
          <a:ext cx="1891436" cy="30248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solidFill>
                <a:schemeClr val="bg2">
                  <a:lumMod val="25000"/>
                </a:schemeClr>
              </a:solidFill>
            </a:rPr>
            <a:t>Gate reviews clearance evidences -MOM</a:t>
          </a:r>
          <a:endParaRPr lang="en-US" sz="1100" kern="1200" dirty="0">
            <a:solidFill>
              <a:schemeClr val="bg2">
                <a:lumMod val="25000"/>
              </a:schemeClr>
            </a:solidFill>
          </a:endParaRPr>
        </a:p>
        <a:p>
          <a:pPr marL="57150" lvl="1" indent="-57150" algn="l" defTabSz="488950">
            <a:lnSpc>
              <a:spcPct val="90000"/>
            </a:lnSpc>
            <a:spcBef>
              <a:spcPct val="0"/>
            </a:spcBef>
            <a:spcAft>
              <a:spcPct val="15000"/>
            </a:spcAft>
            <a:buChar char="••"/>
          </a:pPr>
          <a:r>
            <a:rPr lang="en-US" sz="1100" kern="1200" smtClean="0">
              <a:solidFill>
                <a:schemeClr val="bg2">
                  <a:lumMod val="25000"/>
                </a:schemeClr>
              </a:solidFill>
            </a:rPr>
            <a:t>SME sign off</a:t>
          </a:r>
          <a:endParaRPr lang="en-US" sz="1100" kern="1200">
            <a:solidFill>
              <a:schemeClr val="bg2">
                <a:lumMod val="2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bg2">
                  <a:lumMod val="25000"/>
                </a:schemeClr>
              </a:solidFill>
            </a:rPr>
            <a:t>SIT and RT sign off from </a:t>
          </a:r>
          <a:r>
            <a:rPr lang="en-US" sz="1100" kern="1200" dirty="0" smtClean="0">
              <a:solidFill>
                <a:schemeClr val="bg2">
                  <a:lumMod val="25000"/>
                </a:schemeClr>
              </a:solidFill>
            </a:rPr>
            <a:t>Test team</a:t>
          </a:r>
          <a:endParaRPr lang="en-US" sz="1100" kern="1200" dirty="0">
            <a:solidFill>
              <a:schemeClr val="bg2">
                <a:lumMod val="25000"/>
              </a:schemeClr>
            </a:solidFill>
          </a:endParaRPr>
        </a:p>
        <a:p>
          <a:pPr marL="57150" lvl="1" indent="-57150" algn="l" defTabSz="488950">
            <a:lnSpc>
              <a:spcPct val="90000"/>
            </a:lnSpc>
            <a:spcBef>
              <a:spcPct val="0"/>
            </a:spcBef>
            <a:spcAft>
              <a:spcPct val="15000"/>
            </a:spcAft>
            <a:buChar char="••"/>
          </a:pPr>
          <a:r>
            <a:rPr lang="en-US" sz="1100" kern="1200" smtClean="0">
              <a:solidFill>
                <a:schemeClr val="bg2">
                  <a:lumMod val="25000"/>
                </a:schemeClr>
              </a:solidFill>
            </a:rPr>
            <a:t>UAT sign off evidence</a:t>
          </a:r>
          <a:endParaRPr lang="en-US" sz="1100" kern="1200">
            <a:solidFill>
              <a:schemeClr val="bg2">
                <a:lumMod val="25000"/>
              </a:schemeClr>
            </a:solidFill>
          </a:endParaRPr>
        </a:p>
        <a:p>
          <a:pPr marL="57150" lvl="1" indent="-57150" algn="l" defTabSz="488950">
            <a:lnSpc>
              <a:spcPct val="90000"/>
            </a:lnSpc>
            <a:spcBef>
              <a:spcPct val="0"/>
            </a:spcBef>
            <a:spcAft>
              <a:spcPct val="15000"/>
            </a:spcAft>
            <a:buChar char="••"/>
          </a:pPr>
          <a:r>
            <a:rPr lang="en-US" sz="1100" kern="1200" smtClean="0">
              <a:solidFill>
                <a:schemeClr val="bg2">
                  <a:lumMod val="25000"/>
                </a:schemeClr>
              </a:solidFill>
            </a:rPr>
            <a:t>For outside release window –CEB approval required</a:t>
          </a:r>
          <a:endParaRPr lang="en-US" sz="1100" kern="1200">
            <a:solidFill>
              <a:schemeClr val="bg2">
                <a:lumMod val="2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bg2">
                  <a:lumMod val="25000"/>
                </a:schemeClr>
              </a:solidFill>
            </a:rPr>
            <a:t>Downtime alignment with Service delivery even if it is in FSSI</a:t>
          </a:r>
          <a:endParaRPr lang="en-US" sz="1100" kern="1200" dirty="0">
            <a:solidFill>
              <a:schemeClr val="bg2">
                <a:lumMod val="2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bg2">
                  <a:lumMod val="25000"/>
                </a:schemeClr>
              </a:solidFill>
            </a:rPr>
            <a:t>PT Sign-off from  </a:t>
          </a:r>
          <a:r>
            <a:rPr lang="en-US" sz="1100" kern="1200" dirty="0" smtClean="0">
              <a:solidFill>
                <a:schemeClr val="bg2">
                  <a:lumMod val="25000"/>
                </a:schemeClr>
              </a:solidFill>
            </a:rPr>
            <a:t>Accenture  </a:t>
          </a:r>
          <a:r>
            <a:rPr lang="en-US" sz="1100" kern="1200" dirty="0" smtClean="0">
              <a:solidFill>
                <a:schemeClr val="bg2">
                  <a:lumMod val="25000"/>
                </a:schemeClr>
              </a:solidFill>
            </a:rPr>
            <a:t>(on need basis)</a:t>
          </a:r>
          <a:endParaRPr lang="en-US" sz="1100" kern="1200" dirty="0">
            <a:solidFill>
              <a:schemeClr val="bg2">
                <a:lumMod val="25000"/>
              </a:schemeClr>
            </a:solidFill>
          </a:endParaRPr>
        </a:p>
      </dsp:txBody>
      <dsp:txXfrm>
        <a:off x="5672437" y="427579"/>
        <a:ext cx="1780640" cy="29140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A099A-13D8-4878-8B83-11CB4075FA54}">
      <dsp:nvSpPr>
        <dsp:cNvPr id="0" name=""/>
        <dsp:cNvSpPr/>
      </dsp:nvSpPr>
      <dsp:spPr>
        <a:xfrm>
          <a:off x="0" y="497724"/>
          <a:ext cx="8280000" cy="1781123"/>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620" tIns="333248" rIns="642620"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latin typeface="Unilever DIN Offc Pro" pitchFamily="34" charset="0"/>
              <a:cs typeface="Unilever DIN Offc Pro" pitchFamily="34" charset="0"/>
            </a:rPr>
            <a:t>There should be an existing P1 or P2 incident;</a:t>
          </a:r>
          <a:endParaRPr lang="en-US" sz="1200" kern="1200" dirty="0"/>
        </a:p>
        <a:p>
          <a:pPr marL="114300" lvl="1" indent="-114300" algn="l" defTabSz="533400">
            <a:lnSpc>
              <a:spcPct val="90000"/>
            </a:lnSpc>
            <a:spcBef>
              <a:spcPct val="0"/>
            </a:spcBef>
            <a:spcAft>
              <a:spcPct val="15000"/>
            </a:spcAft>
            <a:buChar char="••"/>
          </a:pPr>
          <a:r>
            <a:rPr lang="en-US" sz="1200" kern="1200" dirty="0" smtClean="0">
              <a:latin typeface="Unilever DIN Offc Pro" pitchFamily="34" charset="0"/>
              <a:cs typeface="Unilever DIN Offc Pro" pitchFamily="34" charset="0"/>
            </a:rPr>
            <a:t> Approval matrix refer CEB approval (Previous Slide);</a:t>
          </a:r>
          <a:endParaRPr lang="en-US" sz="1200" kern="1200" dirty="0">
            <a:latin typeface="Unilever DIN Offc Pro" pitchFamily="34" charset="0"/>
            <a:cs typeface="Unilever DIN Offc Pro" pitchFamily="34" charset="0"/>
          </a:endParaRPr>
        </a:p>
        <a:p>
          <a:pPr marL="114300" lvl="1" indent="-114300" algn="l" defTabSz="533400">
            <a:lnSpc>
              <a:spcPct val="90000"/>
            </a:lnSpc>
            <a:spcBef>
              <a:spcPct val="0"/>
            </a:spcBef>
            <a:spcAft>
              <a:spcPct val="15000"/>
            </a:spcAft>
            <a:buChar char="••"/>
          </a:pPr>
          <a:r>
            <a:rPr lang="en-US" sz="1200" kern="1200" dirty="0" smtClean="0">
              <a:latin typeface="Unilever DIN Offc Pro" pitchFamily="34" charset="0"/>
              <a:cs typeface="Unilever DIN Offc Pro" pitchFamily="34" charset="0"/>
            </a:rPr>
            <a:t>Email/Verbal approval by Change Manager;</a:t>
          </a:r>
          <a:endParaRPr lang="en-US" sz="1200" kern="1200" dirty="0">
            <a:latin typeface="Unilever DIN Offc Pro" pitchFamily="34" charset="0"/>
            <a:cs typeface="Unilever DIN Offc Pro" pitchFamily="34" charset="0"/>
          </a:endParaRPr>
        </a:p>
        <a:p>
          <a:pPr marL="114300" lvl="1" indent="-114300" algn="l" defTabSz="533400">
            <a:lnSpc>
              <a:spcPct val="90000"/>
            </a:lnSpc>
            <a:spcBef>
              <a:spcPct val="0"/>
            </a:spcBef>
            <a:spcAft>
              <a:spcPct val="15000"/>
            </a:spcAft>
            <a:buChar char="••"/>
          </a:pPr>
          <a:r>
            <a:rPr lang="en-US" sz="1200" kern="1200" dirty="0" smtClean="0">
              <a:latin typeface="Unilever DIN Offc Pro" pitchFamily="34" charset="0"/>
              <a:cs typeface="Unilever DIN Offc Pro" pitchFamily="34" charset="0"/>
            </a:rPr>
            <a:t>E-mail sent to Change Manager as evidence for Verbal approval;</a:t>
          </a:r>
          <a:endParaRPr lang="en-US" sz="1200" kern="1200" dirty="0">
            <a:latin typeface="Unilever DIN Offc Pro" pitchFamily="34" charset="0"/>
            <a:cs typeface="Unilever DIN Offc Pro" pitchFamily="34" charset="0"/>
          </a:endParaRPr>
        </a:p>
        <a:p>
          <a:pPr marL="114300" lvl="1" indent="-114300" algn="l" defTabSz="533400">
            <a:lnSpc>
              <a:spcPct val="90000"/>
            </a:lnSpc>
            <a:spcBef>
              <a:spcPct val="0"/>
            </a:spcBef>
            <a:spcAft>
              <a:spcPct val="15000"/>
            </a:spcAft>
            <a:buChar char="••"/>
          </a:pPr>
          <a:r>
            <a:rPr lang="en-US" sz="1200" kern="1200" dirty="0" smtClean="0">
              <a:latin typeface="Unilever DIN Offc Pro" pitchFamily="34" charset="0"/>
              <a:cs typeface="Unilever DIN Offc Pro" pitchFamily="34" charset="0"/>
            </a:rPr>
            <a:t>RFC should be raised and assigned to CM Queue and should be fully approved in Remedy.</a:t>
          </a:r>
          <a:endParaRPr lang="en-US" sz="1200" kern="1200" dirty="0">
            <a:latin typeface="Unilever DIN Offc Pro" pitchFamily="34" charset="0"/>
            <a:cs typeface="Unilever DIN Offc Pro" pitchFamily="34" charset="0"/>
          </a:endParaRPr>
        </a:p>
        <a:p>
          <a:pPr marL="114300" lvl="1" indent="-114300" algn="l" defTabSz="533400">
            <a:lnSpc>
              <a:spcPct val="90000"/>
            </a:lnSpc>
            <a:spcBef>
              <a:spcPct val="0"/>
            </a:spcBef>
            <a:spcAft>
              <a:spcPct val="15000"/>
            </a:spcAft>
            <a:buChar char="••"/>
          </a:pPr>
          <a:r>
            <a:rPr lang="en-US" sz="1200" kern="1200" dirty="0" smtClean="0">
              <a:latin typeface="Unilever DIN Offc Pro" pitchFamily="34" charset="0"/>
              <a:cs typeface="Unilever DIN Offc Pro" pitchFamily="34" charset="0"/>
            </a:rPr>
            <a:t>Change Reason* Field to be set as “ Emergency”</a:t>
          </a:r>
          <a:endParaRPr lang="en-US" sz="1200" kern="1200" dirty="0">
            <a:latin typeface="Unilever DIN Offc Pro" pitchFamily="34" charset="0"/>
            <a:cs typeface="Unilever DIN Offc Pro" pitchFamily="34" charset="0"/>
          </a:endParaRPr>
        </a:p>
        <a:p>
          <a:pPr marL="114300" lvl="1" indent="-114300" algn="l" defTabSz="533400">
            <a:lnSpc>
              <a:spcPct val="90000"/>
            </a:lnSpc>
            <a:spcBef>
              <a:spcPct val="0"/>
            </a:spcBef>
            <a:spcAft>
              <a:spcPct val="15000"/>
            </a:spcAft>
            <a:buChar char="••"/>
          </a:pPr>
          <a:r>
            <a:rPr lang="en-US" sz="1200" kern="1200" dirty="0" smtClean="0">
              <a:latin typeface="Unilever DIN Offc Pro" pitchFamily="34" charset="0"/>
              <a:cs typeface="Unilever DIN Offc Pro" pitchFamily="34" charset="0"/>
            </a:rPr>
            <a:t>The prefix “Emergency” in the Summary and Description field of the RFC.</a:t>
          </a:r>
          <a:endParaRPr lang="en-US" sz="1200" kern="1200" dirty="0">
            <a:latin typeface="Unilever DIN Offc Pro" pitchFamily="34" charset="0"/>
            <a:cs typeface="Unilever DIN Offc Pro" pitchFamily="34" charset="0"/>
          </a:endParaRPr>
        </a:p>
      </dsp:txBody>
      <dsp:txXfrm>
        <a:off x="0" y="497724"/>
        <a:ext cx="8280000" cy="1781123"/>
      </dsp:txXfrm>
    </dsp:sp>
    <dsp:sp modelId="{77C390B7-91C8-41EA-988C-8B9F0CAC88D4}">
      <dsp:nvSpPr>
        <dsp:cNvPr id="0" name=""/>
        <dsp:cNvSpPr/>
      </dsp:nvSpPr>
      <dsp:spPr>
        <a:xfrm>
          <a:off x="414000" y="248143"/>
          <a:ext cx="5796000" cy="47022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75" tIns="0" rIns="219075" bIns="0" numCol="1" spcCol="1270" anchor="ctr" anchorCtr="0">
          <a:noAutofit/>
        </a:bodyPr>
        <a:lstStyle/>
        <a:p>
          <a:pPr lvl="0" algn="l" defTabSz="800100">
            <a:lnSpc>
              <a:spcPct val="90000"/>
            </a:lnSpc>
            <a:spcBef>
              <a:spcPct val="0"/>
            </a:spcBef>
            <a:spcAft>
              <a:spcPct val="35000"/>
            </a:spcAft>
          </a:pPr>
          <a:r>
            <a:rPr lang="en-US" sz="1800" kern="1200" dirty="0" smtClean="0">
              <a:latin typeface="Unilever DIN Offc Pro" pitchFamily="34" charset="0"/>
              <a:cs typeface="Unilever DIN Offc Pro" pitchFamily="34" charset="0"/>
            </a:rPr>
            <a:t>Emergency</a:t>
          </a:r>
          <a:endParaRPr lang="en-US" sz="1800" kern="1200" dirty="0"/>
        </a:p>
      </dsp:txBody>
      <dsp:txXfrm>
        <a:off x="436954" y="271097"/>
        <a:ext cx="5750092" cy="424314"/>
      </dsp:txXfrm>
    </dsp:sp>
    <dsp:sp modelId="{63498676-B794-4495-BA26-BA3ADE2D0AC8}">
      <dsp:nvSpPr>
        <dsp:cNvPr id="0" name=""/>
        <dsp:cNvSpPr/>
      </dsp:nvSpPr>
      <dsp:spPr>
        <a:xfrm>
          <a:off x="0" y="2798330"/>
          <a:ext cx="8280000" cy="1502701"/>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620" tIns="333248" rIns="642620"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latin typeface="Unilever DIN Offc Pro" pitchFamily="34" charset="0"/>
              <a:cs typeface="Unilever DIN Offc Pro" pitchFamily="34" charset="0"/>
            </a:rPr>
            <a:t>There should be an existing P1 or P2 incident;</a:t>
          </a:r>
          <a:endParaRPr lang="en-US" sz="1200" kern="1200" dirty="0"/>
        </a:p>
        <a:p>
          <a:pPr marL="114300" lvl="1" indent="-114300" algn="l" defTabSz="533400">
            <a:lnSpc>
              <a:spcPct val="90000"/>
            </a:lnSpc>
            <a:spcBef>
              <a:spcPct val="0"/>
            </a:spcBef>
            <a:spcAft>
              <a:spcPct val="15000"/>
            </a:spcAft>
            <a:buChar char="••"/>
          </a:pPr>
          <a:r>
            <a:rPr lang="en-US" sz="1200" kern="1200" dirty="0" smtClean="0">
              <a:latin typeface="Unilever DIN Offc Pro" pitchFamily="34" charset="0"/>
              <a:cs typeface="Unilever DIN Offc Pro" pitchFamily="34" charset="0"/>
            </a:rPr>
            <a:t>Approval matrix refer CEB approval Slide;</a:t>
          </a:r>
          <a:endParaRPr lang="en-US" sz="1200" kern="1200" dirty="0"/>
        </a:p>
        <a:p>
          <a:pPr marL="114300" lvl="1" indent="-114300" algn="l" defTabSz="533400">
            <a:lnSpc>
              <a:spcPct val="90000"/>
            </a:lnSpc>
            <a:spcBef>
              <a:spcPct val="0"/>
            </a:spcBef>
            <a:spcAft>
              <a:spcPct val="15000"/>
            </a:spcAft>
            <a:buChar char="••"/>
          </a:pPr>
          <a:r>
            <a:rPr lang="en-US" sz="1200" kern="1200" dirty="0" smtClean="0">
              <a:latin typeface="Unilever DIN Offc Pro" pitchFamily="34" charset="0"/>
              <a:cs typeface="Unilever DIN Offc Pro" pitchFamily="34" charset="0"/>
            </a:rPr>
            <a:t>Verbal or mail approval by Change Manager;</a:t>
          </a:r>
          <a:endParaRPr lang="en-US" sz="1200" kern="1200" dirty="0">
            <a:latin typeface="Unilever DIN Offc Pro" pitchFamily="34" charset="0"/>
            <a:cs typeface="Unilever DIN Offc Pro" pitchFamily="34" charset="0"/>
          </a:endParaRPr>
        </a:p>
        <a:p>
          <a:pPr marL="114300" lvl="1" indent="-114300" algn="l" defTabSz="533400">
            <a:lnSpc>
              <a:spcPct val="90000"/>
            </a:lnSpc>
            <a:spcBef>
              <a:spcPct val="0"/>
            </a:spcBef>
            <a:spcAft>
              <a:spcPct val="15000"/>
            </a:spcAft>
            <a:buChar char="••"/>
          </a:pPr>
          <a:r>
            <a:rPr lang="en-US" sz="1200" kern="1200" dirty="0" smtClean="0">
              <a:latin typeface="Unilever DIN Offc Pro" pitchFamily="34" charset="0"/>
              <a:cs typeface="Unilever DIN Offc Pro" pitchFamily="34" charset="0"/>
            </a:rPr>
            <a:t>RFC should be raised and assigned to CM Queue Retrospectively (next day at most);</a:t>
          </a:r>
          <a:endParaRPr lang="en-US" sz="1200" kern="1200" dirty="0">
            <a:latin typeface="Unilever DIN Offc Pro" pitchFamily="34" charset="0"/>
            <a:cs typeface="Unilever DIN Offc Pro" pitchFamily="34" charset="0"/>
          </a:endParaRPr>
        </a:p>
        <a:p>
          <a:pPr marL="114300" lvl="1" indent="-114300" algn="l" defTabSz="533400">
            <a:lnSpc>
              <a:spcPct val="90000"/>
            </a:lnSpc>
            <a:spcBef>
              <a:spcPct val="0"/>
            </a:spcBef>
            <a:spcAft>
              <a:spcPct val="15000"/>
            </a:spcAft>
            <a:buChar char="••"/>
          </a:pPr>
          <a:r>
            <a:rPr lang="en-US" sz="1200" kern="1200" dirty="0" smtClean="0">
              <a:latin typeface="Unilever DIN Offc Pro" pitchFamily="34" charset="0"/>
              <a:cs typeface="Unilever DIN Offc Pro" pitchFamily="34" charset="0"/>
            </a:rPr>
            <a:t>Change Reason* Field to be set as “ Retrospective”</a:t>
          </a:r>
          <a:endParaRPr lang="en-US" sz="1200" kern="1200" dirty="0">
            <a:latin typeface="Unilever DIN Offc Pro" pitchFamily="34" charset="0"/>
            <a:cs typeface="Unilever DIN Offc Pro" pitchFamily="34" charset="0"/>
          </a:endParaRPr>
        </a:p>
        <a:p>
          <a:pPr marL="114300" lvl="1" indent="-114300" algn="l" defTabSz="533400">
            <a:lnSpc>
              <a:spcPct val="90000"/>
            </a:lnSpc>
            <a:spcBef>
              <a:spcPct val="0"/>
            </a:spcBef>
            <a:spcAft>
              <a:spcPct val="15000"/>
            </a:spcAft>
            <a:buChar char="••"/>
          </a:pPr>
          <a:r>
            <a:rPr lang="en-US" sz="1200" kern="1200" dirty="0" smtClean="0">
              <a:latin typeface="Unilever DIN Offc Pro" pitchFamily="34" charset="0"/>
              <a:cs typeface="Unilever DIN Offc Pro" pitchFamily="34" charset="0"/>
            </a:rPr>
            <a:t>The prefix “Emergency” in the Summary and Description field of the RFC.</a:t>
          </a:r>
          <a:endParaRPr lang="en-US" sz="1200" kern="1200" dirty="0">
            <a:latin typeface="Unilever DIN Offc Pro" pitchFamily="34" charset="0"/>
            <a:cs typeface="Unilever DIN Offc Pro" pitchFamily="34" charset="0"/>
          </a:endParaRPr>
        </a:p>
      </dsp:txBody>
      <dsp:txXfrm>
        <a:off x="0" y="2798330"/>
        <a:ext cx="8280000" cy="1502701"/>
      </dsp:txXfrm>
    </dsp:sp>
    <dsp:sp modelId="{09D56322-9AF1-4B82-B7B5-88E58796F090}">
      <dsp:nvSpPr>
        <dsp:cNvPr id="0" name=""/>
        <dsp:cNvSpPr/>
      </dsp:nvSpPr>
      <dsp:spPr>
        <a:xfrm>
          <a:off x="414000" y="2586542"/>
          <a:ext cx="5796000" cy="47022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75" tIns="0" rIns="219075" bIns="0" numCol="1" spcCol="1270" anchor="ctr" anchorCtr="0">
          <a:noAutofit/>
        </a:bodyPr>
        <a:lstStyle/>
        <a:p>
          <a:pPr lvl="0" algn="l" defTabSz="800100">
            <a:lnSpc>
              <a:spcPct val="90000"/>
            </a:lnSpc>
            <a:spcBef>
              <a:spcPct val="0"/>
            </a:spcBef>
            <a:spcAft>
              <a:spcPct val="35000"/>
            </a:spcAft>
          </a:pPr>
          <a:r>
            <a:rPr lang="en-US" sz="1800" b="0" u="none" kern="1200" dirty="0" smtClean="0">
              <a:latin typeface="Unilever DIN Offc Pro" pitchFamily="34" charset="0"/>
              <a:cs typeface="Unilever DIN Offc Pro" pitchFamily="34" charset="0"/>
            </a:rPr>
            <a:t>Retrospective</a:t>
          </a:r>
          <a:endParaRPr lang="en-US" sz="1800" kern="1200" dirty="0"/>
        </a:p>
      </dsp:txBody>
      <dsp:txXfrm>
        <a:off x="436954" y="2609496"/>
        <a:ext cx="5750092" cy="42431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BE3D7D88-6526-4348-82FD-F24B7BB7E151}" type="datetimeFigureOut">
              <a:rPr lang="en-US" altLang="en-US"/>
              <a:pPr>
                <a:defRPr/>
              </a:pPr>
              <a:t>11/21/2016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76C6C011-64C2-4B65-8C0B-BBF809D8B05B}" type="slidenum">
              <a:rPr lang="en-US" altLang="en-US"/>
              <a:pPr>
                <a:defRPr/>
              </a:pPr>
              <a:t>‹#›</a:t>
            </a:fld>
            <a:endParaRPr lang="en-US" altLang="en-US"/>
          </a:p>
        </p:txBody>
      </p:sp>
    </p:spTree>
    <p:extLst>
      <p:ext uri="{BB962C8B-B14F-4D97-AF65-F5344CB8AC3E}">
        <p14:creationId xmlns:p14="http://schemas.microsoft.com/office/powerpoint/2010/main" val="21439245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CA"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BA4F3661-845F-4158-85D8-8AE298669615}" type="datetimeFigureOut">
              <a:rPr lang="en-CA" altLang="en-US"/>
              <a:pPr>
                <a:defRPr/>
              </a:pPr>
              <a:t>21/11/2016</a:t>
            </a:fld>
            <a:endParaRPr lang="en-CA"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endParaRPr lang="en-CA" alt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CA"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F6B0B358-97D3-42BB-9703-48C67AD26A0D}" type="slidenum">
              <a:rPr lang="en-CA" altLang="en-US"/>
              <a:pPr>
                <a:defRPr/>
              </a:pPr>
              <a:t>‹#›</a:t>
            </a:fld>
            <a:endParaRPr lang="en-CA" altLang="en-US"/>
          </a:p>
        </p:txBody>
      </p:sp>
    </p:spTree>
    <p:extLst>
      <p:ext uri="{BB962C8B-B14F-4D97-AF65-F5344CB8AC3E}">
        <p14:creationId xmlns:p14="http://schemas.microsoft.com/office/powerpoint/2010/main" val="367605253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6E14004-5E6B-4D0B-A6C3-505919B8C1FF}" type="slidenum">
              <a:rPr lang="en-GB" altLang="en-US" smtClean="0"/>
              <a:pPr eaLnBrk="1" hangingPunct="1">
                <a:spcBef>
                  <a:spcPct val="0"/>
                </a:spcBef>
              </a:pPr>
              <a:t>1</a:t>
            </a:fld>
            <a:endParaRPr lang="en-GB" altLang="en-US" smtClean="0"/>
          </a:p>
        </p:txBody>
      </p:sp>
    </p:spTree>
    <p:extLst>
      <p:ext uri="{BB962C8B-B14F-4D97-AF65-F5344CB8AC3E}">
        <p14:creationId xmlns:p14="http://schemas.microsoft.com/office/powerpoint/2010/main" val="803535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grpSp>
        <p:nvGrpSpPr>
          <p:cNvPr id="5" name="Group 11"/>
          <p:cNvGrpSpPr>
            <a:grpSpLocks/>
          </p:cNvGrpSpPr>
          <p:nvPr userDrawn="1"/>
        </p:nvGrpSpPr>
        <p:grpSpPr bwMode="auto">
          <a:xfrm>
            <a:off x="0" y="0"/>
            <a:ext cx="9144000" cy="6858000"/>
            <a:chOff x="0" y="0"/>
            <a:chExt cx="9144000" cy="6858000"/>
          </a:xfrm>
        </p:grpSpPr>
        <p:pic>
          <p:nvPicPr>
            <p:cNvPr id="6" name="Picture 9" descr="Fin-Svs-Cover-Teal.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300038" y="600075"/>
              <a:ext cx="3606800" cy="746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ZA" altLang="en-US">
                <a:solidFill>
                  <a:srgbClr val="FFFFFF"/>
                </a:solidFill>
                <a:cs typeface="Arial" pitchFamily="34" charset="0"/>
              </a:endParaRPr>
            </a:p>
          </p:txBody>
        </p:sp>
        <p:pic>
          <p:nvPicPr>
            <p:cNvPr id="9" name="Picture 11" descr="ES IT Services Logo_300dpi.jp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97434" y="595275"/>
              <a:ext cx="2114094" cy="6276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ctrTitle"/>
          </p:nvPr>
        </p:nvSpPr>
        <p:spPr>
          <a:xfrm>
            <a:off x="581490" y="2408190"/>
            <a:ext cx="7123176" cy="1408176"/>
          </a:xfrm>
        </p:spPr>
        <p:txBody>
          <a:bodyPr/>
          <a:lstStyle>
            <a:lvl1pPr indent="0">
              <a:lnSpc>
                <a:spcPts val="5100"/>
              </a:lnSpc>
              <a:defRPr sz="5200">
                <a:solidFill>
                  <a:srgbClr val="00A3AD"/>
                </a:solidFill>
              </a:defRPr>
            </a:lvl1pPr>
          </a:lstStyle>
          <a:p>
            <a:r>
              <a:rPr lang="en-US" smtClean="0"/>
              <a:t>Click to edit Master title style</a:t>
            </a:r>
            <a:endParaRPr lang="en-CA" dirty="0"/>
          </a:p>
        </p:txBody>
      </p:sp>
      <p:sp>
        <p:nvSpPr>
          <p:cNvPr id="3" name="Subtitle 2"/>
          <p:cNvSpPr>
            <a:spLocks noGrp="1"/>
          </p:cNvSpPr>
          <p:nvPr>
            <p:ph type="subTitle" idx="1"/>
          </p:nvPr>
        </p:nvSpPr>
        <p:spPr>
          <a:xfrm>
            <a:off x="581490" y="3817182"/>
            <a:ext cx="7123176" cy="1014984"/>
          </a:xfrm>
        </p:spPr>
        <p:txBody>
          <a:bodyPr>
            <a:noAutofit/>
          </a:bodyPr>
          <a:lstStyle>
            <a:lvl1pPr marL="0" indent="0" algn="l">
              <a:lnSpc>
                <a:spcPct val="90000"/>
              </a:lnSpc>
              <a:spcBef>
                <a:spcPts val="0"/>
              </a:spcBef>
              <a:buNone/>
              <a:defRPr sz="2900" cap="all" baseline="0">
                <a:solidFill>
                  <a:srgbClr val="00A3A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dirty="0"/>
          </a:p>
        </p:txBody>
      </p:sp>
      <p:sp>
        <p:nvSpPr>
          <p:cNvPr id="7" name="Content Placeholder 6"/>
          <p:cNvSpPr>
            <a:spLocks noGrp="1"/>
          </p:cNvSpPr>
          <p:nvPr>
            <p:ph sz="quarter" idx="10"/>
          </p:nvPr>
        </p:nvSpPr>
        <p:spPr>
          <a:xfrm>
            <a:off x="578193" y="1975319"/>
            <a:ext cx="4073525" cy="380174"/>
          </a:xfrm>
        </p:spPr>
        <p:txBody>
          <a:bodyPr>
            <a:normAutofit/>
          </a:bodyPr>
          <a:lstStyle>
            <a:lvl1pPr>
              <a:defRPr sz="1600"/>
            </a:lvl1pPr>
          </a:lstStyle>
          <a:p>
            <a:pPr lvl="0"/>
            <a:r>
              <a:rPr lang="en-US" smtClean="0"/>
              <a:t>Click to edit Master text styles</a:t>
            </a:r>
          </a:p>
        </p:txBody>
      </p:sp>
    </p:spTree>
    <p:extLst>
      <p:ext uri="{BB962C8B-B14F-4D97-AF65-F5344CB8AC3E}">
        <p14:creationId xmlns:p14="http://schemas.microsoft.com/office/powerpoint/2010/main" val="3510203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Info Slide (2 images)">
    <p:bg>
      <p:bgPr>
        <a:solidFill>
          <a:schemeClr val="bg1"/>
        </a:solidFill>
        <a:effectLst/>
      </p:bgPr>
    </p:bg>
    <p:spTree>
      <p:nvGrpSpPr>
        <p:cNvPr id="1" name=""/>
        <p:cNvGrpSpPr/>
        <p:nvPr/>
      </p:nvGrpSpPr>
      <p:grpSpPr>
        <a:xfrm>
          <a:off x="0" y="0"/>
          <a:ext cx="0" cy="0"/>
          <a:chOff x="0" y="0"/>
          <a:chExt cx="0" cy="0"/>
        </a:xfrm>
      </p:grpSpPr>
      <p:sp>
        <p:nvSpPr>
          <p:cNvPr id="4" name="Picture Placeholder 9"/>
          <p:cNvSpPr>
            <a:spLocks noGrp="1"/>
          </p:cNvSpPr>
          <p:nvPr>
            <p:ph type="pic" sz="quarter" idx="10"/>
          </p:nvPr>
        </p:nvSpPr>
        <p:spPr>
          <a:xfrm>
            <a:off x="-4453" y="-7744"/>
            <a:ext cx="4547838" cy="6866728"/>
          </a:xfrm>
          <a:custGeom>
            <a:avLst/>
            <a:gdLst>
              <a:gd name="connsiteX0" fmla="*/ 0 w 3276600"/>
              <a:gd name="connsiteY0" fmla="*/ 0 h 5892800"/>
              <a:gd name="connsiteX1" fmla="*/ 3276600 w 3276600"/>
              <a:gd name="connsiteY1" fmla="*/ 0 h 5892800"/>
              <a:gd name="connsiteX2" fmla="*/ 3276600 w 3276600"/>
              <a:gd name="connsiteY2" fmla="*/ 5892800 h 5892800"/>
              <a:gd name="connsiteX3" fmla="*/ 0 w 3276600"/>
              <a:gd name="connsiteY3" fmla="*/ 5892800 h 5892800"/>
              <a:gd name="connsiteX4" fmla="*/ 0 w 3276600"/>
              <a:gd name="connsiteY4" fmla="*/ 0 h 5892800"/>
              <a:gd name="connsiteX0" fmla="*/ 0 w 4025900"/>
              <a:gd name="connsiteY0" fmla="*/ 0 h 5892800"/>
              <a:gd name="connsiteX1" fmla="*/ 3276600 w 4025900"/>
              <a:gd name="connsiteY1" fmla="*/ 0 h 5892800"/>
              <a:gd name="connsiteX2" fmla="*/ 4025900 w 4025900"/>
              <a:gd name="connsiteY2" fmla="*/ 0 h 5892800"/>
              <a:gd name="connsiteX3" fmla="*/ 3276600 w 4025900"/>
              <a:gd name="connsiteY3" fmla="*/ 5892800 h 5892800"/>
              <a:gd name="connsiteX4" fmla="*/ 0 w 4025900"/>
              <a:gd name="connsiteY4" fmla="*/ 5892800 h 5892800"/>
              <a:gd name="connsiteX5" fmla="*/ 0 w 4025900"/>
              <a:gd name="connsiteY5" fmla="*/ 0 h 5892800"/>
              <a:gd name="connsiteX0" fmla="*/ 0 w 4178300"/>
              <a:gd name="connsiteY0" fmla="*/ 317500 h 5892800"/>
              <a:gd name="connsiteX1" fmla="*/ 3429000 w 4178300"/>
              <a:gd name="connsiteY1" fmla="*/ 0 h 5892800"/>
              <a:gd name="connsiteX2" fmla="*/ 4178300 w 4178300"/>
              <a:gd name="connsiteY2" fmla="*/ 0 h 5892800"/>
              <a:gd name="connsiteX3" fmla="*/ 3429000 w 4178300"/>
              <a:gd name="connsiteY3" fmla="*/ 5892800 h 5892800"/>
              <a:gd name="connsiteX4" fmla="*/ 152400 w 4178300"/>
              <a:gd name="connsiteY4" fmla="*/ 5892800 h 5892800"/>
              <a:gd name="connsiteX5" fmla="*/ 0 w 4178300"/>
              <a:gd name="connsiteY5" fmla="*/ 317500 h 5892800"/>
              <a:gd name="connsiteX0" fmla="*/ 0 w 4178300"/>
              <a:gd name="connsiteY0" fmla="*/ 317500 h 5892800"/>
              <a:gd name="connsiteX1" fmla="*/ 3429000 w 4178300"/>
              <a:gd name="connsiteY1" fmla="*/ 0 h 5892800"/>
              <a:gd name="connsiteX2" fmla="*/ 4178300 w 4178300"/>
              <a:gd name="connsiteY2" fmla="*/ 0 h 5892800"/>
              <a:gd name="connsiteX3" fmla="*/ 3429000 w 4178300"/>
              <a:gd name="connsiteY3" fmla="*/ 5892800 h 5892800"/>
              <a:gd name="connsiteX4" fmla="*/ 152400 w 4178300"/>
              <a:gd name="connsiteY4" fmla="*/ 5892800 h 5892800"/>
              <a:gd name="connsiteX5" fmla="*/ 152400 w 4178300"/>
              <a:gd name="connsiteY5" fmla="*/ 5880100 h 5892800"/>
              <a:gd name="connsiteX6" fmla="*/ 0 w 4178300"/>
              <a:gd name="connsiteY6" fmla="*/ 317500 h 5892800"/>
              <a:gd name="connsiteX0" fmla="*/ 25400 w 4203700"/>
              <a:gd name="connsiteY0" fmla="*/ 317500 h 5909733"/>
              <a:gd name="connsiteX1" fmla="*/ 3454400 w 4203700"/>
              <a:gd name="connsiteY1" fmla="*/ 0 h 5909733"/>
              <a:gd name="connsiteX2" fmla="*/ 4203700 w 4203700"/>
              <a:gd name="connsiteY2" fmla="*/ 0 h 5909733"/>
              <a:gd name="connsiteX3" fmla="*/ 3454400 w 4203700"/>
              <a:gd name="connsiteY3" fmla="*/ 5892800 h 5909733"/>
              <a:gd name="connsiteX4" fmla="*/ 177800 w 4203700"/>
              <a:gd name="connsiteY4" fmla="*/ 5892800 h 5909733"/>
              <a:gd name="connsiteX5" fmla="*/ 177800 w 4203700"/>
              <a:gd name="connsiteY5" fmla="*/ 5880100 h 5909733"/>
              <a:gd name="connsiteX6" fmla="*/ 25400 w 4203700"/>
              <a:gd name="connsiteY6" fmla="*/ 317500 h 5909733"/>
              <a:gd name="connsiteX0" fmla="*/ 25400 w 4203700"/>
              <a:gd name="connsiteY0" fmla="*/ 317500 h 5909733"/>
              <a:gd name="connsiteX1" fmla="*/ 3454400 w 4203700"/>
              <a:gd name="connsiteY1" fmla="*/ 0 h 5909733"/>
              <a:gd name="connsiteX2" fmla="*/ 4203700 w 4203700"/>
              <a:gd name="connsiteY2" fmla="*/ 0 h 5909733"/>
              <a:gd name="connsiteX3" fmla="*/ 3454400 w 4203700"/>
              <a:gd name="connsiteY3" fmla="*/ 5892800 h 5909733"/>
              <a:gd name="connsiteX4" fmla="*/ 177800 w 4203700"/>
              <a:gd name="connsiteY4" fmla="*/ 5892800 h 5909733"/>
              <a:gd name="connsiteX5" fmla="*/ 177800 w 4203700"/>
              <a:gd name="connsiteY5" fmla="*/ 5880100 h 5909733"/>
              <a:gd name="connsiteX6" fmla="*/ 25400 w 4203700"/>
              <a:gd name="connsiteY6" fmla="*/ 317500 h 5909733"/>
              <a:gd name="connsiteX0" fmla="*/ 254000 w 4432300"/>
              <a:gd name="connsiteY0" fmla="*/ 317500 h 5909733"/>
              <a:gd name="connsiteX1" fmla="*/ 3683000 w 4432300"/>
              <a:gd name="connsiteY1" fmla="*/ 0 h 5909733"/>
              <a:gd name="connsiteX2" fmla="*/ 4432300 w 4432300"/>
              <a:gd name="connsiteY2" fmla="*/ 0 h 5909733"/>
              <a:gd name="connsiteX3" fmla="*/ 3683000 w 4432300"/>
              <a:gd name="connsiteY3" fmla="*/ 5892800 h 5909733"/>
              <a:gd name="connsiteX4" fmla="*/ 406400 w 4432300"/>
              <a:gd name="connsiteY4" fmla="*/ 5892800 h 5909733"/>
              <a:gd name="connsiteX5" fmla="*/ 177800 w 4432300"/>
              <a:gd name="connsiteY5" fmla="*/ 5880100 h 5909733"/>
              <a:gd name="connsiteX6" fmla="*/ 254000 w 4432300"/>
              <a:gd name="connsiteY6" fmla="*/ 317500 h 5909733"/>
              <a:gd name="connsiteX0" fmla="*/ 254000 w 4432300"/>
              <a:gd name="connsiteY0" fmla="*/ 317500 h 6819900"/>
              <a:gd name="connsiteX1" fmla="*/ 3683000 w 4432300"/>
              <a:gd name="connsiteY1" fmla="*/ 0 h 6819900"/>
              <a:gd name="connsiteX2" fmla="*/ 4432300 w 4432300"/>
              <a:gd name="connsiteY2" fmla="*/ 0 h 6819900"/>
              <a:gd name="connsiteX3" fmla="*/ 3683000 w 4432300"/>
              <a:gd name="connsiteY3" fmla="*/ 5892800 h 6819900"/>
              <a:gd name="connsiteX4" fmla="*/ 3238500 w 4432300"/>
              <a:gd name="connsiteY4" fmla="*/ 6819900 h 6819900"/>
              <a:gd name="connsiteX5" fmla="*/ 177800 w 4432300"/>
              <a:gd name="connsiteY5" fmla="*/ 5880100 h 6819900"/>
              <a:gd name="connsiteX6" fmla="*/ 254000 w 4432300"/>
              <a:gd name="connsiteY6" fmla="*/ 317500 h 6819900"/>
              <a:gd name="connsiteX0" fmla="*/ 254000 w 4432300"/>
              <a:gd name="connsiteY0" fmla="*/ 317500 h 6819900"/>
              <a:gd name="connsiteX1" fmla="*/ 3683000 w 4432300"/>
              <a:gd name="connsiteY1" fmla="*/ 0 h 6819900"/>
              <a:gd name="connsiteX2" fmla="*/ 4432300 w 4432300"/>
              <a:gd name="connsiteY2" fmla="*/ 0 h 6819900"/>
              <a:gd name="connsiteX3" fmla="*/ 3683000 w 4432300"/>
              <a:gd name="connsiteY3" fmla="*/ 5892800 h 6819900"/>
              <a:gd name="connsiteX4" fmla="*/ 3238500 w 4432300"/>
              <a:gd name="connsiteY4" fmla="*/ 6819900 h 6819900"/>
              <a:gd name="connsiteX5" fmla="*/ 177800 w 4432300"/>
              <a:gd name="connsiteY5" fmla="*/ 5880100 h 6819900"/>
              <a:gd name="connsiteX6" fmla="*/ 254000 w 4432300"/>
              <a:gd name="connsiteY6" fmla="*/ 317500 h 6819900"/>
              <a:gd name="connsiteX0" fmla="*/ 254000 w 4432300"/>
              <a:gd name="connsiteY0" fmla="*/ 317500 h 6996641"/>
              <a:gd name="connsiteX1" fmla="*/ 3683000 w 4432300"/>
              <a:gd name="connsiteY1" fmla="*/ 0 h 6996641"/>
              <a:gd name="connsiteX2" fmla="*/ 4432300 w 4432300"/>
              <a:gd name="connsiteY2" fmla="*/ 0 h 6996641"/>
              <a:gd name="connsiteX3" fmla="*/ 3683000 w 4432300"/>
              <a:gd name="connsiteY3" fmla="*/ 5892800 h 6996641"/>
              <a:gd name="connsiteX4" fmla="*/ 3784600 w 4432300"/>
              <a:gd name="connsiteY4" fmla="*/ 6842124 h 6996641"/>
              <a:gd name="connsiteX5" fmla="*/ 3238500 w 4432300"/>
              <a:gd name="connsiteY5" fmla="*/ 6819900 h 6996641"/>
              <a:gd name="connsiteX6" fmla="*/ 177800 w 4432300"/>
              <a:gd name="connsiteY6" fmla="*/ 5880100 h 6996641"/>
              <a:gd name="connsiteX7" fmla="*/ 254000 w 4432300"/>
              <a:gd name="connsiteY7" fmla="*/ 317500 h 6996641"/>
              <a:gd name="connsiteX0" fmla="*/ 3238500 w 4432300"/>
              <a:gd name="connsiteY0" fmla="*/ 6819900 h 6933564"/>
              <a:gd name="connsiteX1" fmla="*/ 177800 w 4432300"/>
              <a:gd name="connsiteY1" fmla="*/ 5880100 h 6933564"/>
              <a:gd name="connsiteX2" fmla="*/ 254000 w 4432300"/>
              <a:gd name="connsiteY2" fmla="*/ 317500 h 6933564"/>
              <a:gd name="connsiteX3" fmla="*/ 3683000 w 4432300"/>
              <a:gd name="connsiteY3" fmla="*/ 0 h 6933564"/>
              <a:gd name="connsiteX4" fmla="*/ 4432300 w 4432300"/>
              <a:gd name="connsiteY4" fmla="*/ 0 h 6933564"/>
              <a:gd name="connsiteX5" fmla="*/ 3683000 w 4432300"/>
              <a:gd name="connsiteY5" fmla="*/ 5892800 h 6933564"/>
              <a:gd name="connsiteX6" fmla="*/ 3876040 w 4432300"/>
              <a:gd name="connsiteY6" fmla="*/ 6933564 h 6933564"/>
              <a:gd name="connsiteX0" fmla="*/ 3238500 w 4432300"/>
              <a:gd name="connsiteY0" fmla="*/ 6819900 h 6819900"/>
              <a:gd name="connsiteX1" fmla="*/ 177800 w 4432300"/>
              <a:gd name="connsiteY1" fmla="*/ 5880100 h 6819900"/>
              <a:gd name="connsiteX2" fmla="*/ 254000 w 4432300"/>
              <a:gd name="connsiteY2" fmla="*/ 317500 h 6819900"/>
              <a:gd name="connsiteX3" fmla="*/ 3683000 w 4432300"/>
              <a:gd name="connsiteY3" fmla="*/ 0 h 6819900"/>
              <a:gd name="connsiteX4" fmla="*/ 4432300 w 4432300"/>
              <a:gd name="connsiteY4" fmla="*/ 0 h 6819900"/>
              <a:gd name="connsiteX5" fmla="*/ 3683000 w 4432300"/>
              <a:gd name="connsiteY5" fmla="*/ 5892800 h 6819900"/>
              <a:gd name="connsiteX0" fmla="*/ 3238500 w 4432300"/>
              <a:gd name="connsiteY0" fmla="*/ 6819900 h 6819900"/>
              <a:gd name="connsiteX1" fmla="*/ 177800 w 4432300"/>
              <a:gd name="connsiteY1" fmla="*/ 5880100 h 6819900"/>
              <a:gd name="connsiteX2" fmla="*/ 254000 w 4432300"/>
              <a:gd name="connsiteY2" fmla="*/ 317500 h 6819900"/>
              <a:gd name="connsiteX3" fmla="*/ 3683000 w 4432300"/>
              <a:gd name="connsiteY3" fmla="*/ 0 h 6819900"/>
              <a:gd name="connsiteX4" fmla="*/ 4432300 w 4432300"/>
              <a:gd name="connsiteY4" fmla="*/ 0 h 6819900"/>
              <a:gd name="connsiteX5" fmla="*/ 3644900 w 4432300"/>
              <a:gd name="connsiteY5" fmla="*/ 6223000 h 6819900"/>
              <a:gd name="connsiteX0" fmla="*/ 3238500 w 4432300"/>
              <a:gd name="connsiteY0" fmla="*/ 6819900 h 6819900"/>
              <a:gd name="connsiteX1" fmla="*/ 177800 w 4432300"/>
              <a:gd name="connsiteY1" fmla="*/ 5880100 h 6819900"/>
              <a:gd name="connsiteX2" fmla="*/ 254000 w 4432300"/>
              <a:gd name="connsiteY2" fmla="*/ 317500 h 6819900"/>
              <a:gd name="connsiteX3" fmla="*/ 3683000 w 4432300"/>
              <a:gd name="connsiteY3" fmla="*/ 0 h 6819900"/>
              <a:gd name="connsiteX4" fmla="*/ 4432300 w 4432300"/>
              <a:gd name="connsiteY4" fmla="*/ 0 h 6819900"/>
              <a:gd name="connsiteX5" fmla="*/ 3644900 w 4432300"/>
              <a:gd name="connsiteY5" fmla="*/ 6292850 h 6819900"/>
              <a:gd name="connsiteX0" fmla="*/ 3352800 w 4432300"/>
              <a:gd name="connsiteY0" fmla="*/ 6772275 h 6772275"/>
              <a:gd name="connsiteX1" fmla="*/ 177800 w 4432300"/>
              <a:gd name="connsiteY1" fmla="*/ 5880100 h 6772275"/>
              <a:gd name="connsiteX2" fmla="*/ 254000 w 4432300"/>
              <a:gd name="connsiteY2" fmla="*/ 317500 h 6772275"/>
              <a:gd name="connsiteX3" fmla="*/ 3683000 w 4432300"/>
              <a:gd name="connsiteY3" fmla="*/ 0 h 6772275"/>
              <a:gd name="connsiteX4" fmla="*/ 4432300 w 4432300"/>
              <a:gd name="connsiteY4" fmla="*/ 0 h 6772275"/>
              <a:gd name="connsiteX5" fmla="*/ 3644900 w 4432300"/>
              <a:gd name="connsiteY5" fmla="*/ 6292850 h 6772275"/>
              <a:gd name="connsiteX0" fmla="*/ 3352800 w 4432300"/>
              <a:gd name="connsiteY0" fmla="*/ 6772275 h 6772275"/>
              <a:gd name="connsiteX1" fmla="*/ 177800 w 4432300"/>
              <a:gd name="connsiteY1" fmla="*/ 5880100 h 6772275"/>
              <a:gd name="connsiteX2" fmla="*/ 254000 w 4432300"/>
              <a:gd name="connsiteY2" fmla="*/ 317500 h 6772275"/>
              <a:gd name="connsiteX3" fmla="*/ 3683000 w 4432300"/>
              <a:gd name="connsiteY3" fmla="*/ 0 h 6772275"/>
              <a:gd name="connsiteX4" fmla="*/ 4432300 w 4432300"/>
              <a:gd name="connsiteY4" fmla="*/ 0 h 6772275"/>
              <a:gd name="connsiteX5" fmla="*/ 3644900 w 4432300"/>
              <a:gd name="connsiteY5" fmla="*/ 6292850 h 6772275"/>
              <a:gd name="connsiteX6" fmla="*/ 3352800 w 4432300"/>
              <a:gd name="connsiteY6" fmla="*/ 6772275 h 6772275"/>
              <a:gd name="connsiteX0" fmla="*/ 3352800 w 4432300"/>
              <a:gd name="connsiteY0" fmla="*/ 6772275 h 6772275"/>
              <a:gd name="connsiteX1" fmla="*/ 177800 w 4432300"/>
              <a:gd name="connsiteY1" fmla="*/ 5880100 h 6772275"/>
              <a:gd name="connsiteX2" fmla="*/ 254000 w 4432300"/>
              <a:gd name="connsiteY2" fmla="*/ 317500 h 6772275"/>
              <a:gd name="connsiteX3" fmla="*/ 3683000 w 4432300"/>
              <a:gd name="connsiteY3" fmla="*/ 0 h 6772275"/>
              <a:gd name="connsiteX4" fmla="*/ 4432300 w 4432300"/>
              <a:gd name="connsiteY4" fmla="*/ 0 h 6772275"/>
              <a:gd name="connsiteX5" fmla="*/ 3644900 w 4432300"/>
              <a:gd name="connsiteY5" fmla="*/ 6292850 h 6772275"/>
              <a:gd name="connsiteX6" fmla="*/ 3352800 w 4432300"/>
              <a:gd name="connsiteY6" fmla="*/ 6772275 h 6772275"/>
              <a:gd name="connsiteX0" fmla="*/ 3352800 w 4432300"/>
              <a:gd name="connsiteY0" fmla="*/ 6772275 h 6772275"/>
              <a:gd name="connsiteX1" fmla="*/ 177800 w 4432300"/>
              <a:gd name="connsiteY1" fmla="*/ 5880100 h 6772275"/>
              <a:gd name="connsiteX2" fmla="*/ 254000 w 4432300"/>
              <a:gd name="connsiteY2" fmla="*/ 317500 h 6772275"/>
              <a:gd name="connsiteX3" fmla="*/ 3683000 w 4432300"/>
              <a:gd name="connsiteY3" fmla="*/ 0 h 6772275"/>
              <a:gd name="connsiteX4" fmla="*/ 4432300 w 4432300"/>
              <a:gd name="connsiteY4" fmla="*/ 0 h 6772275"/>
              <a:gd name="connsiteX5" fmla="*/ 3644900 w 4432300"/>
              <a:gd name="connsiteY5" fmla="*/ 6292850 h 6772275"/>
              <a:gd name="connsiteX6" fmla="*/ 3352800 w 4432300"/>
              <a:gd name="connsiteY6" fmla="*/ 6772275 h 6772275"/>
              <a:gd name="connsiteX0" fmla="*/ 3443817 w 4523317"/>
              <a:gd name="connsiteY0" fmla="*/ 6772275 h 6824133"/>
              <a:gd name="connsiteX1" fmla="*/ 529167 w 4523317"/>
              <a:gd name="connsiteY1" fmla="*/ 5981700 h 6824133"/>
              <a:gd name="connsiteX2" fmla="*/ 268817 w 4523317"/>
              <a:gd name="connsiteY2" fmla="*/ 5880100 h 6824133"/>
              <a:gd name="connsiteX3" fmla="*/ 345017 w 4523317"/>
              <a:gd name="connsiteY3" fmla="*/ 317500 h 6824133"/>
              <a:gd name="connsiteX4" fmla="*/ 3774017 w 4523317"/>
              <a:gd name="connsiteY4" fmla="*/ 0 h 6824133"/>
              <a:gd name="connsiteX5" fmla="*/ 4523317 w 4523317"/>
              <a:gd name="connsiteY5" fmla="*/ 0 h 6824133"/>
              <a:gd name="connsiteX6" fmla="*/ 3735917 w 4523317"/>
              <a:gd name="connsiteY6" fmla="*/ 6292850 h 6824133"/>
              <a:gd name="connsiteX7" fmla="*/ 3443817 w 4523317"/>
              <a:gd name="connsiteY7" fmla="*/ 6772275 h 6824133"/>
              <a:gd name="connsiteX0" fmla="*/ 3240617 w 4320117"/>
              <a:gd name="connsiteY0" fmla="*/ 6772275 h 7993063"/>
              <a:gd name="connsiteX1" fmla="*/ 529167 w 4320117"/>
              <a:gd name="connsiteY1" fmla="*/ 7844367 h 7993063"/>
              <a:gd name="connsiteX2" fmla="*/ 65617 w 4320117"/>
              <a:gd name="connsiteY2" fmla="*/ 5880100 h 7993063"/>
              <a:gd name="connsiteX3" fmla="*/ 141817 w 4320117"/>
              <a:gd name="connsiteY3" fmla="*/ 317500 h 7993063"/>
              <a:gd name="connsiteX4" fmla="*/ 3570817 w 4320117"/>
              <a:gd name="connsiteY4" fmla="*/ 0 h 7993063"/>
              <a:gd name="connsiteX5" fmla="*/ 4320117 w 4320117"/>
              <a:gd name="connsiteY5" fmla="*/ 0 h 7993063"/>
              <a:gd name="connsiteX6" fmla="*/ 3532717 w 4320117"/>
              <a:gd name="connsiteY6" fmla="*/ 6292850 h 7993063"/>
              <a:gd name="connsiteX7" fmla="*/ 3240617 w 4320117"/>
              <a:gd name="connsiteY7" fmla="*/ 6772275 h 7993063"/>
              <a:gd name="connsiteX0" fmla="*/ 3240617 w 4320117"/>
              <a:gd name="connsiteY0" fmla="*/ 6772275 h 7993063"/>
              <a:gd name="connsiteX1" fmla="*/ 529167 w 4320117"/>
              <a:gd name="connsiteY1" fmla="*/ 7844367 h 7993063"/>
              <a:gd name="connsiteX2" fmla="*/ 65617 w 4320117"/>
              <a:gd name="connsiteY2" fmla="*/ 5880100 h 7993063"/>
              <a:gd name="connsiteX3" fmla="*/ 141817 w 4320117"/>
              <a:gd name="connsiteY3" fmla="*/ 317500 h 7993063"/>
              <a:gd name="connsiteX4" fmla="*/ 3570817 w 4320117"/>
              <a:gd name="connsiteY4" fmla="*/ 0 h 7993063"/>
              <a:gd name="connsiteX5" fmla="*/ 4320117 w 4320117"/>
              <a:gd name="connsiteY5" fmla="*/ 0 h 7993063"/>
              <a:gd name="connsiteX6" fmla="*/ 3532717 w 4320117"/>
              <a:gd name="connsiteY6" fmla="*/ 6292850 h 7993063"/>
              <a:gd name="connsiteX7" fmla="*/ 3240617 w 4320117"/>
              <a:gd name="connsiteY7" fmla="*/ 6772275 h 7993063"/>
              <a:gd name="connsiteX0" fmla="*/ 3240617 w 4320117"/>
              <a:gd name="connsiteY0" fmla="*/ 6772275 h 7993063"/>
              <a:gd name="connsiteX1" fmla="*/ 529167 w 4320117"/>
              <a:gd name="connsiteY1" fmla="*/ 7844367 h 7993063"/>
              <a:gd name="connsiteX2" fmla="*/ 65617 w 4320117"/>
              <a:gd name="connsiteY2" fmla="*/ 5880100 h 7993063"/>
              <a:gd name="connsiteX3" fmla="*/ 141817 w 4320117"/>
              <a:gd name="connsiteY3" fmla="*/ 317500 h 7993063"/>
              <a:gd name="connsiteX4" fmla="*/ 3570817 w 4320117"/>
              <a:gd name="connsiteY4" fmla="*/ 0 h 7993063"/>
              <a:gd name="connsiteX5" fmla="*/ 4320117 w 4320117"/>
              <a:gd name="connsiteY5" fmla="*/ 0 h 7993063"/>
              <a:gd name="connsiteX6" fmla="*/ 3532717 w 4320117"/>
              <a:gd name="connsiteY6" fmla="*/ 6292850 h 7993063"/>
              <a:gd name="connsiteX7" fmla="*/ 3240617 w 4320117"/>
              <a:gd name="connsiteY7" fmla="*/ 6772275 h 7993063"/>
              <a:gd name="connsiteX0" fmla="*/ 3240617 w 4320117"/>
              <a:gd name="connsiteY0" fmla="*/ 6691842 h 7979657"/>
              <a:gd name="connsiteX1" fmla="*/ 529167 w 4320117"/>
              <a:gd name="connsiteY1" fmla="*/ 7844367 h 7979657"/>
              <a:gd name="connsiteX2" fmla="*/ 65617 w 4320117"/>
              <a:gd name="connsiteY2" fmla="*/ 5880100 h 7979657"/>
              <a:gd name="connsiteX3" fmla="*/ 141817 w 4320117"/>
              <a:gd name="connsiteY3" fmla="*/ 317500 h 7979657"/>
              <a:gd name="connsiteX4" fmla="*/ 3570817 w 4320117"/>
              <a:gd name="connsiteY4" fmla="*/ 0 h 7979657"/>
              <a:gd name="connsiteX5" fmla="*/ 4320117 w 4320117"/>
              <a:gd name="connsiteY5" fmla="*/ 0 h 7979657"/>
              <a:gd name="connsiteX6" fmla="*/ 3532717 w 4320117"/>
              <a:gd name="connsiteY6" fmla="*/ 6292850 h 7979657"/>
              <a:gd name="connsiteX7" fmla="*/ 3240617 w 4320117"/>
              <a:gd name="connsiteY7" fmla="*/ 6691842 h 7979657"/>
              <a:gd name="connsiteX0" fmla="*/ 3240617 w 4320117"/>
              <a:gd name="connsiteY0" fmla="*/ 6759576 h 7990946"/>
              <a:gd name="connsiteX1" fmla="*/ 529167 w 4320117"/>
              <a:gd name="connsiteY1" fmla="*/ 7844367 h 7990946"/>
              <a:gd name="connsiteX2" fmla="*/ 65617 w 4320117"/>
              <a:gd name="connsiteY2" fmla="*/ 5880100 h 7990946"/>
              <a:gd name="connsiteX3" fmla="*/ 141817 w 4320117"/>
              <a:gd name="connsiteY3" fmla="*/ 317500 h 7990946"/>
              <a:gd name="connsiteX4" fmla="*/ 3570817 w 4320117"/>
              <a:gd name="connsiteY4" fmla="*/ 0 h 7990946"/>
              <a:gd name="connsiteX5" fmla="*/ 4320117 w 4320117"/>
              <a:gd name="connsiteY5" fmla="*/ 0 h 7990946"/>
              <a:gd name="connsiteX6" fmla="*/ 3532717 w 4320117"/>
              <a:gd name="connsiteY6" fmla="*/ 6292850 h 7990946"/>
              <a:gd name="connsiteX7" fmla="*/ 3240617 w 4320117"/>
              <a:gd name="connsiteY7" fmla="*/ 6759576 h 7990946"/>
              <a:gd name="connsiteX0" fmla="*/ 3240617 w 4320117"/>
              <a:gd name="connsiteY0" fmla="*/ 6759576 h 7990946"/>
              <a:gd name="connsiteX1" fmla="*/ 529167 w 4320117"/>
              <a:gd name="connsiteY1" fmla="*/ 7844367 h 7990946"/>
              <a:gd name="connsiteX2" fmla="*/ 65617 w 4320117"/>
              <a:gd name="connsiteY2" fmla="*/ 5880100 h 7990946"/>
              <a:gd name="connsiteX3" fmla="*/ 141817 w 4320117"/>
              <a:gd name="connsiteY3" fmla="*/ 317500 h 7990946"/>
              <a:gd name="connsiteX4" fmla="*/ 3570817 w 4320117"/>
              <a:gd name="connsiteY4" fmla="*/ 0 h 7990946"/>
              <a:gd name="connsiteX5" fmla="*/ 4320117 w 4320117"/>
              <a:gd name="connsiteY5" fmla="*/ 0 h 7990946"/>
              <a:gd name="connsiteX6" fmla="*/ 3532717 w 4320117"/>
              <a:gd name="connsiteY6" fmla="*/ 6292850 h 7990946"/>
              <a:gd name="connsiteX7" fmla="*/ 3240617 w 4320117"/>
              <a:gd name="connsiteY7" fmla="*/ 6759576 h 7990946"/>
              <a:gd name="connsiteX0" fmla="*/ 3175000 w 4254500"/>
              <a:gd name="connsiteY0" fmla="*/ 6759576 h 8087078"/>
              <a:gd name="connsiteX1" fmla="*/ 2044701 w 4254500"/>
              <a:gd name="connsiteY1" fmla="*/ 7336366 h 8087078"/>
              <a:gd name="connsiteX2" fmla="*/ 463550 w 4254500"/>
              <a:gd name="connsiteY2" fmla="*/ 7844367 h 8087078"/>
              <a:gd name="connsiteX3" fmla="*/ 0 w 4254500"/>
              <a:gd name="connsiteY3" fmla="*/ 5880100 h 8087078"/>
              <a:gd name="connsiteX4" fmla="*/ 76200 w 4254500"/>
              <a:gd name="connsiteY4" fmla="*/ 317500 h 8087078"/>
              <a:gd name="connsiteX5" fmla="*/ 3505200 w 4254500"/>
              <a:gd name="connsiteY5" fmla="*/ 0 h 8087078"/>
              <a:gd name="connsiteX6" fmla="*/ 4254500 w 4254500"/>
              <a:gd name="connsiteY6" fmla="*/ 0 h 8087078"/>
              <a:gd name="connsiteX7" fmla="*/ 3467100 w 4254500"/>
              <a:gd name="connsiteY7" fmla="*/ 6292850 h 8087078"/>
              <a:gd name="connsiteX8" fmla="*/ 3175000 w 4254500"/>
              <a:gd name="connsiteY8" fmla="*/ 6759576 h 8087078"/>
              <a:gd name="connsiteX0" fmla="*/ 3175000 w 4254500"/>
              <a:gd name="connsiteY0" fmla="*/ 6759576 h 8087078"/>
              <a:gd name="connsiteX1" fmla="*/ 2044701 w 4254500"/>
              <a:gd name="connsiteY1" fmla="*/ 7336366 h 8087078"/>
              <a:gd name="connsiteX2" fmla="*/ 463550 w 4254500"/>
              <a:gd name="connsiteY2" fmla="*/ 7844367 h 8087078"/>
              <a:gd name="connsiteX3" fmla="*/ 0 w 4254500"/>
              <a:gd name="connsiteY3" fmla="*/ 5880100 h 8087078"/>
              <a:gd name="connsiteX4" fmla="*/ 76200 w 4254500"/>
              <a:gd name="connsiteY4" fmla="*/ 317500 h 8087078"/>
              <a:gd name="connsiteX5" fmla="*/ 3505200 w 4254500"/>
              <a:gd name="connsiteY5" fmla="*/ 0 h 8087078"/>
              <a:gd name="connsiteX6" fmla="*/ 4254500 w 4254500"/>
              <a:gd name="connsiteY6" fmla="*/ 0 h 8087078"/>
              <a:gd name="connsiteX7" fmla="*/ 3467100 w 4254500"/>
              <a:gd name="connsiteY7" fmla="*/ 6292850 h 8087078"/>
              <a:gd name="connsiteX8" fmla="*/ 3175000 w 4254500"/>
              <a:gd name="connsiteY8" fmla="*/ 6759576 h 8087078"/>
              <a:gd name="connsiteX0" fmla="*/ 3331633 w 4411133"/>
              <a:gd name="connsiteY0" fmla="*/ 6759576 h 7517165"/>
              <a:gd name="connsiteX1" fmla="*/ 2201334 w 4411133"/>
              <a:gd name="connsiteY1" fmla="*/ 7336366 h 7517165"/>
              <a:gd name="connsiteX2" fmla="*/ 340783 w 4411133"/>
              <a:gd name="connsiteY2" fmla="*/ 7078133 h 7517165"/>
              <a:gd name="connsiteX3" fmla="*/ 156633 w 4411133"/>
              <a:gd name="connsiteY3" fmla="*/ 5880100 h 7517165"/>
              <a:gd name="connsiteX4" fmla="*/ 232833 w 4411133"/>
              <a:gd name="connsiteY4" fmla="*/ 317500 h 7517165"/>
              <a:gd name="connsiteX5" fmla="*/ 3661833 w 4411133"/>
              <a:gd name="connsiteY5" fmla="*/ 0 h 7517165"/>
              <a:gd name="connsiteX6" fmla="*/ 4411133 w 4411133"/>
              <a:gd name="connsiteY6" fmla="*/ 0 h 7517165"/>
              <a:gd name="connsiteX7" fmla="*/ 3623733 w 4411133"/>
              <a:gd name="connsiteY7" fmla="*/ 6292850 h 7517165"/>
              <a:gd name="connsiteX8" fmla="*/ 3331633 w 4411133"/>
              <a:gd name="connsiteY8" fmla="*/ 6759576 h 7517165"/>
              <a:gd name="connsiteX0" fmla="*/ 0 w 4254500"/>
              <a:gd name="connsiteY0" fmla="*/ 5880100 h 7517165"/>
              <a:gd name="connsiteX1" fmla="*/ 76200 w 4254500"/>
              <a:gd name="connsiteY1" fmla="*/ 317500 h 7517165"/>
              <a:gd name="connsiteX2" fmla="*/ 3505200 w 4254500"/>
              <a:gd name="connsiteY2" fmla="*/ 0 h 7517165"/>
              <a:gd name="connsiteX3" fmla="*/ 4254500 w 4254500"/>
              <a:gd name="connsiteY3" fmla="*/ 0 h 7517165"/>
              <a:gd name="connsiteX4" fmla="*/ 3467100 w 4254500"/>
              <a:gd name="connsiteY4" fmla="*/ 6292850 h 7517165"/>
              <a:gd name="connsiteX5" fmla="*/ 3175000 w 4254500"/>
              <a:gd name="connsiteY5" fmla="*/ 6759576 h 7517165"/>
              <a:gd name="connsiteX6" fmla="*/ 2044701 w 4254500"/>
              <a:gd name="connsiteY6" fmla="*/ 7336366 h 7517165"/>
              <a:gd name="connsiteX7" fmla="*/ 275590 w 4254500"/>
              <a:gd name="connsiteY7" fmla="*/ 7169573 h 7517165"/>
              <a:gd name="connsiteX0" fmla="*/ 0 w 4254500"/>
              <a:gd name="connsiteY0" fmla="*/ 5880100 h 7336366"/>
              <a:gd name="connsiteX1" fmla="*/ 76200 w 4254500"/>
              <a:gd name="connsiteY1" fmla="*/ 317500 h 7336366"/>
              <a:gd name="connsiteX2" fmla="*/ 3505200 w 4254500"/>
              <a:gd name="connsiteY2" fmla="*/ 0 h 7336366"/>
              <a:gd name="connsiteX3" fmla="*/ 4254500 w 4254500"/>
              <a:gd name="connsiteY3" fmla="*/ 0 h 7336366"/>
              <a:gd name="connsiteX4" fmla="*/ 3467100 w 4254500"/>
              <a:gd name="connsiteY4" fmla="*/ 6292850 h 7336366"/>
              <a:gd name="connsiteX5" fmla="*/ 3175000 w 4254500"/>
              <a:gd name="connsiteY5" fmla="*/ 6759576 h 7336366"/>
              <a:gd name="connsiteX6" fmla="*/ 2044701 w 4254500"/>
              <a:gd name="connsiteY6" fmla="*/ 7336366 h 7336366"/>
              <a:gd name="connsiteX0" fmla="*/ 0 w 4178300"/>
              <a:gd name="connsiteY0" fmla="*/ 7336367 h 7336367"/>
              <a:gd name="connsiteX1" fmla="*/ 0 w 4178300"/>
              <a:gd name="connsiteY1" fmla="*/ 317500 h 7336367"/>
              <a:gd name="connsiteX2" fmla="*/ 3429000 w 4178300"/>
              <a:gd name="connsiteY2" fmla="*/ 0 h 7336367"/>
              <a:gd name="connsiteX3" fmla="*/ 4178300 w 4178300"/>
              <a:gd name="connsiteY3" fmla="*/ 0 h 7336367"/>
              <a:gd name="connsiteX4" fmla="*/ 3390900 w 4178300"/>
              <a:gd name="connsiteY4" fmla="*/ 6292850 h 7336367"/>
              <a:gd name="connsiteX5" fmla="*/ 3098800 w 4178300"/>
              <a:gd name="connsiteY5" fmla="*/ 6759576 h 7336367"/>
              <a:gd name="connsiteX6" fmla="*/ 1968501 w 4178300"/>
              <a:gd name="connsiteY6" fmla="*/ 7336366 h 7336367"/>
              <a:gd name="connsiteX0" fmla="*/ 0 w 4178300"/>
              <a:gd name="connsiteY0" fmla="*/ 7336367 h 7336367"/>
              <a:gd name="connsiteX1" fmla="*/ 0 w 4178300"/>
              <a:gd name="connsiteY1" fmla="*/ 317500 h 7336367"/>
              <a:gd name="connsiteX2" fmla="*/ 3429000 w 4178300"/>
              <a:gd name="connsiteY2" fmla="*/ 0 h 7336367"/>
              <a:gd name="connsiteX3" fmla="*/ 4178300 w 4178300"/>
              <a:gd name="connsiteY3" fmla="*/ 0 h 7336367"/>
              <a:gd name="connsiteX4" fmla="*/ 3390900 w 4178300"/>
              <a:gd name="connsiteY4" fmla="*/ 6292850 h 7336367"/>
              <a:gd name="connsiteX5" fmla="*/ 3098800 w 4178300"/>
              <a:gd name="connsiteY5" fmla="*/ 6759576 h 7336367"/>
              <a:gd name="connsiteX6" fmla="*/ 1968501 w 4178300"/>
              <a:gd name="connsiteY6" fmla="*/ 7336366 h 7336367"/>
              <a:gd name="connsiteX7" fmla="*/ 0 w 4178300"/>
              <a:gd name="connsiteY7" fmla="*/ 7336367 h 7336367"/>
              <a:gd name="connsiteX0" fmla="*/ 0 w 4178300"/>
              <a:gd name="connsiteY0" fmla="*/ 7336367 h 7336367"/>
              <a:gd name="connsiteX1" fmla="*/ 0 w 4178300"/>
              <a:gd name="connsiteY1" fmla="*/ 317500 h 7336367"/>
              <a:gd name="connsiteX2" fmla="*/ 4178300 w 4178300"/>
              <a:gd name="connsiteY2" fmla="*/ 0 h 7336367"/>
              <a:gd name="connsiteX3" fmla="*/ 3390900 w 4178300"/>
              <a:gd name="connsiteY3" fmla="*/ 6292850 h 7336367"/>
              <a:gd name="connsiteX4" fmla="*/ 3098800 w 4178300"/>
              <a:gd name="connsiteY4" fmla="*/ 6759576 h 7336367"/>
              <a:gd name="connsiteX5" fmla="*/ 1968501 w 4178300"/>
              <a:gd name="connsiteY5" fmla="*/ 7336366 h 7336367"/>
              <a:gd name="connsiteX6" fmla="*/ 0 w 4178300"/>
              <a:gd name="connsiteY6" fmla="*/ 7336367 h 7336367"/>
              <a:gd name="connsiteX0" fmla="*/ 0 w 4178300"/>
              <a:gd name="connsiteY0" fmla="*/ 7069667 h 7069667"/>
              <a:gd name="connsiteX1" fmla="*/ 0 w 4178300"/>
              <a:gd name="connsiteY1" fmla="*/ 50800 h 7069667"/>
              <a:gd name="connsiteX2" fmla="*/ 4178300 w 4178300"/>
              <a:gd name="connsiteY2" fmla="*/ 0 h 7069667"/>
              <a:gd name="connsiteX3" fmla="*/ 3390900 w 4178300"/>
              <a:gd name="connsiteY3" fmla="*/ 6026150 h 7069667"/>
              <a:gd name="connsiteX4" fmla="*/ 3098800 w 4178300"/>
              <a:gd name="connsiteY4" fmla="*/ 6492876 h 7069667"/>
              <a:gd name="connsiteX5" fmla="*/ 1968501 w 4178300"/>
              <a:gd name="connsiteY5" fmla="*/ 7069666 h 7069667"/>
              <a:gd name="connsiteX6" fmla="*/ 0 w 4178300"/>
              <a:gd name="connsiteY6" fmla="*/ 7069667 h 7069667"/>
              <a:gd name="connsiteX0" fmla="*/ 0 w 4025900"/>
              <a:gd name="connsiteY0" fmla="*/ 7069667 h 7069667"/>
              <a:gd name="connsiteX1" fmla="*/ 0 w 4025900"/>
              <a:gd name="connsiteY1" fmla="*/ 50800 h 7069667"/>
              <a:gd name="connsiteX2" fmla="*/ 4025900 w 4025900"/>
              <a:gd name="connsiteY2" fmla="*/ 0 h 7069667"/>
              <a:gd name="connsiteX3" fmla="*/ 3390900 w 4025900"/>
              <a:gd name="connsiteY3" fmla="*/ 6026150 h 7069667"/>
              <a:gd name="connsiteX4" fmla="*/ 3098800 w 4025900"/>
              <a:gd name="connsiteY4" fmla="*/ 6492876 h 7069667"/>
              <a:gd name="connsiteX5" fmla="*/ 1968501 w 4025900"/>
              <a:gd name="connsiteY5" fmla="*/ 7069666 h 7069667"/>
              <a:gd name="connsiteX6" fmla="*/ 0 w 4025900"/>
              <a:gd name="connsiteY6" fmla="*/ 7069667 h 7069667"/>
              <a:gd name="connsiteX0" fmla="*/ 0 w 4025900"/>
              <a:gd name="connsiteY0" fmla="*/ 7069667 h 7069667"/>
              <a:gd name="connsiteX1" fmla="*/ 0 w 4025900"/>
              <a:gd name="connsiteY1" fmla="*/ 50800 h 7069667"/>
              <a:gd name="connsiteX2" fmla="*/ 4025900 w 4025900"/>
              <a:gd name="connsiteY2" fmla="*/ 0 h 7069667"/>
              <a:gd name="connsiteX3" fmla="*/ 3390900 w 4025900"/>
              <a:gd name="connsiteY3" fmla="*/ 6026150 h 7069667"/>
              <a:gd name="connsiteX4" fmla="*/ 3098800 w 4025900"/>
              <a:gd name="connsiteY4" fmla="*/ 6492876 h 7069667"/>
              <a:gd name="connsiteX5" fmla="*/ 1968501 w 4025900"/>
              <a:gd name="connsiteY5" fmla="*/ 7069666 h 7069667"/>
              <a:gd name="connsiteX6" fmla="*/ 0 w 4025900"/>
              <a:gd name="connsiteY6" fmla="*/ 7069667 h 7069667"/>
              <a:gd name="connsiteX0" fmla="*/ 0 w 4025900"/>
              <a:gd name="connsiteY0" fmla="*/ 7069667 h 7069667"/>
              <a:gd name="connsiteX1" fmla="*/ 0 w 4025900"/>
              <a:gd name="connsiteY1" fmla="*/ 50800 h 7069667"/>
              <a:gd name="connsiteX2" fmla="*/ 4025900 w 4025900"/>
              <a:gd name="connsiteY2" fmla="*/ 0 h 7069667"/>
              <a:gd name="connsiteX3" fmla="*/ 3390900 w 4025900"/>
              <a:gd name="connsiteY3" fmla="*/ 6026150 h 7069667"/>
              <a:gd name="connsiteX4" fmla="*/ 3098800 w 4025900"/>
              <a:gd name="connsiteY4" fmla="*/ 6492876 h 7069667"/>
              <a:gd name="connsiteX5" fmla="*/ 1968501 w 4025900"/>
              <a:gd name="connsiteY5" fmla="*/ 7069666 h 7069667"/>
              <a:gd name="connsiteX6" fmla="*/ 0 w 4025900"/>
              <a:gd name="connsiteY6" fmla="*/ 7069667 h 7069667"/>
              <a:gd name="connsiteX0" fmla="*/ 0 w 4025900"/>
              <a:gd name="connsiteY0" fmla="*/ 7069667 h 7069667"/>
              <a:gd name="connsiteX1" fmla="*/ 0 w 4025900"/>
              <a:gd name="connsiteY1" fmla="*/ 50800 h 7069667"/>
              <a:gd name="connsiteX2" fmla="*/ 4025900 w 4025900"/>
              <a:gd name="connsiteY2" fmla="*/ 0 h 7069667"/>
              <a:gd name="connsiteX3" fmla="*/ 3390900 w 4025900"/>
              <a:gd name="connsiteY3" fmla="*/ 6026150 h 7069667"/>
              <a:gd name="connsiteX4" fmla="*/ 3098800 w 4025900"/>
              <a:gd name="connsiteY4" fmla="*/ 6492876 h 7069667"/>
              <a:gd name="connsiteX5" fmla="*/ 1968501 w 4025900"/>
              <a:gd name="connsiteY5" fmla="*/ 7069666 h 7069667"/>
              <a:gd name="connsiteX6" fmla="*/ 0 w 4025900"/>
              <a:gd name="connsiteY6" fmla="*/ 7069667 h 7069667"/>
              <a:gd name="connsiteX0" fmla="*/ 0 w 4025900"/>
              <a:gd name="connsiteY0" fmla="*/ 7069667 h 7069667"/>
              <a:gd name="connsiteX1" fmla="*/ 0 w 4025900"/>
              <a:gd name="connsiteY1" fmla="*/ 50800 h 7069667"/>
              <a:gd name="connsiteX2" fmla="*/ 4025900 w 4025900"/>
              <a:gd name="connsiteY2" fmla="*/ 0 h 7069667"/>
              <a:gd name="connsiteX3" fmla="*/ 3390900 w 4025900"/>
              <a:gd name="connsiteY3" fmla="*/ 6026150 h 7069667"/>
              <a:gd name="connsiteX4" fmla="*/ 3098800 w 4025900"/>
              <a:gd name="connsiteY4" fmla="*/ 6492876 h 7069667"/>
              <a:gd name="connsiteX5" fmla="*/ 1968501 w 4025900"/>
              <a:gd name="connsiteY5" fmla="*/ 7069666 h 7069667"/>
              <a:gd name="connsiteX6" fmla="*/ 0 w 4025900"/>
              <a:gd name="connsiteY6" fmla="*/ 7069667 h 7069667"/>
              <a:gd name="connsiteX0" fmla="*/ 0 w 4127500"/>
              <a:gd name="connsiteY0" fmla="*/ 7069667 h 7069667"/>
              <a:gd name="connsiteX1" fmla="*/ 0 w 4127500"/>
              <a:gd name="connsiteY1" fmla="*/ 50800 h 7069667"/>
              <a:gd name="connsiteX2" fmla="*/ 4127500 w 4127500"/>
              <a:gd name="connsiteY2" fmla="*/ 0 h 7069667"/>
              <a:gd name="connsiteX3" fmla="*/ 3390900 w 4127500"/>
              <a:gd name="connsiteY3" fmla="*/ 6026150 h 7069667"/>
              <a:gd name="connsiteX4" fmla="*/ 3098800 w 4127500"/>
              <a:gd name="connsiteY4" fmla="*/ 6492876 h 7069667"/>
              <a:gd name="connsiteX5" fmla="*/ 1968501 w 4127500"/>
              <a:gd name="connsiteY5" fmla="*/ 7069666 h 7069667"/>
              <a:gd name="connsiteX6" fmla="*/ 0 w 4127500"/>
              <a:gd name="connsiteY6" fmla="*/ 7069667 h 7069667"/>
              <a:gd name="connsiteX0" fmla="*/ 0 w 4127500"/>
              <a:gd name="connsiteY0" fmla="*/ 7069667 h 7069667"/>
              <a:gd name="connsiteX1" fmla="*/ 0 w 4127500"/>
              <a:gd name="connsiteY1" fmla="*/ 50800 h 7069667"/>
              <a:gd name="connsiteX2" fmla="*/ 4127500 w 4127500"/>
              <a:gd name="connsiteY2" fmla="*/ 0 h 7069667"/>
              <a:gd name="connsiteX3" fmla="*/ 3390900 w 4127500"/>
              <a:gd name="connsiteY3" fmla="*/ 6026150 h 7069667"/>
              <a:gd name="connsiteX4" fmla="*/ 3492500 w 4127500"/>
              <a:gd name="connsiteY4" fmla="*/ 6518279 h 7069667"/>
              <a:gd name="connsiteX5" fmla="*/ 1968501 w 4127500"/>
              <a:gd name="connsiteY5" fmla="*/ 7069666 h 7069667"/>
              <a:gd name="connsiteX6" fmla="*/ 0 w 4127500"/>
              <a:gd name="connsiteY6" fmla="*/ 7069667 h 7069667"/>
              <a:gd name="connsiteX0" fmla="*/ 0 w 4127500"/>
              <a:gd name="connsiteY0" fmla="*/ 7069667 h 7069667"/>
              <a:gd name="connsiteX1" fmla="*/ 0 w 4127500"/>
              <a:gd name="connsiteY1" fmla="*/ 50800 h 7069667"/>
              <a:gd name="connsiteX2" fmla="*/ 4127500 w 4127500"/>
              <a:gd name="connsiteY2" fmla="*/ 0 h 7069667"/>
              <a:gd name="connsiteX3" fmla="*/ 3835400 w 4127500"/>
              <a:gd name="connsiteY3" fmla="*/ 6076954 h 7069667"/>
              <a:gd name="connsiteX4" fmla="*/ 3492500 w 4127500"/>
              <a:gd name="connsiteY4" fmla="*/ 6518279 h 7069667"/>
              <a:gd name="connsiteX5" fmla="*/ 1968501 w 4127500"/>
              <a:gd name="connsiteY5" fmla="*/ 7069666 h 7069667"/>
              <a:gd name="connsiteX6" fmla="*/ 0 w 4127500"/>
              <a:gd name="connsiteY6" fmla="*/ 7069667 h 7069667"/>
              <a:gd name="connsiteX0" fmla="*/ 0 w 4127500"/>
              <a:gd name="connsiteY0" fmla="*/ 7069667 h 7069667"/>
              <a:gd name="connsiteX1" fmla="*/ 0 w 4127500"/>
              <a:gd name="connsiteY1" fmla="*/ 50800 h 7069667"/>
              <a:gd name="connsiteX2" fmla="*/ 4127500 w 4127500"/>
              <a:gd name="connsiteY2" fmla="*/ 0 h 7069667"/>
              <a:gd name="connsiteX3" fmla="*/ 3835400 w 4127500"/>
              <a:gd name="connsiteY3" fmla="*/ 6076954 h 7069667"/>
              <a:gd name="connsiteX4" fmla="*/ 3492500 w 4127500"/>
              <a:gd name="connsiteY4" fmla="*/ 6518279 h 7069667"/>
              <a:gd name="connsiteX5" fmla="*/ 2628901 w 4127500"/>
              <a:gd name="connsiteY5" fmla="*/ 7056965 h 7069667"/>
              <a:gd name="connsiteX6" fmla="*/ 0 w 4127500"/>
              <a:gd name="connsiteY6" fmla="*/ 7069667 h 7069667"/>
              <a:gd name="connsiteX0" fmla="*/ 0 w 4648200"/>
              <a:gd name="connsiteY0" fmla="*/ 7018867 h 7018867"/>
              <a:gd name="connsiteX1" fmla="*/ 0 w 4648200"/>
              <a:gd name="connsiteY1" fmla="*/ 0 h 7018867"/>
              <a:gd name="connsiteX2" fmla="*/ 4648200 w 4648200"/>
              <a:gd name="connsiteY2" fmla="*/ 12705 h 7018867"/>
              <a:gd name="connsiteX3" fmla="*/ 3835400 w 4648200"/>
              <a:gd name="connsiteY3" fmla="*/ 6026154 h 7018867"/>
              <a:gd name="connsiteX4" fmla="*/ 3492500 w 4648200"/>
              <a:gd name="connsiteY4" fmla="*/ 6467479 h 7018867"/>
              <a:gd name="connsiteX5" fmla="*/ 2628901 w 4648200"/>
              <a:gd name="connsiteY5" fmla="*/ 7006165 h 7018867"/>
              <a:gd name="connsiteX6" fmla="*/ 0 w 4648200"/>
              <a:gd name="connsiteY6" fmla="*/ 7018867 h 7018867"/>
              <a:gd name="connsiteX0" fmla="*/ 0 w 4648200"/>
              <a:gd name="connsiteY0" fmla="*/ 7018867 h 7018867"/>
              <a:gd name="connsiteX1" fmla="*/ 0 w 4648200"/>
              <a:gd name="connsiteY1" fmla="*/ 0 h 7018867"/>
              <a:gd name="connsiteX2" fmla="*/ 4648200 w 4648200"/>
              <a:gd name="connsiteY2" fmla="*/ 12705 h 7018867"/>
              <a:gd name="connsiteX3" fmla="*/ 3835400 w 4648200"/>
              <a:gd name="connsiteY3" fmla="*/ 6026154 h 7018867"/>
              <a:gd name="connsiteX4" fmla="*/ 3492500 w 4648200"/>
              <a:gd name="connsiteY4" fmla="*/ 6467479 h 7018867"/>
              <a:gd name="connsiteX5" fmla="*/ 2628901 w 4648200"/>
              <a:gd name="connsiteY5" fmla="*/ 7006165 h 7018867"/>
              <a:gd name="connsiteX6" fmla="*/ 0 w 4648200"/>
              <a:gd name="connsiteY6" fmla="*/ 7018867 h 7018867"/>
              <a:gd name="connsiteX0" fmla="*/ 0 w 4648200"/>
              <a:gd name="connsiteY0" fmla="*/ 7018867 h 7018867"/>
              <a:gd name="connsiteX1" fmla="*/ 0 w 4648200"/>
              <a:gd name="connsiteY1" fmla="*/ 0 h 7018867"/>
              <a:gd name="connsiteX2" fmla="*/ 4648200 w 4648200"/>
              <a:gd name="connsiteY2" fmla="*/ 12705 h 7018867"/>
              <a:gd name="connsiteX3" fmla="*/ 3835400 w 4648200"/>
              <a:gd name="connsiteY3" fmla="*/ 6026154 h 7018867"/>
              <a:gd name="connsiteX4" fmla="*/ 3492500 w 4648200"/>
              <a:gd name="connsiteY4" fmla="*/ 6467479 h 7018867"/>
              <a:gd name="connsiteX5" fmla="*/ 2628901 w 4648200"/>
              <a:gd name="connsiteY5" fmla="*/ 7006165 h 7018867"/>
              <a:gd name="connsiteX6" fmla="*/ 0 w 4648200"/>
              <a:gd name="connsiteY6" fmla="*/ 7018867 h 7018867"/>
              <a:gd name="connsiteX0" fmla="*/ 0 w 4648200"/>
              <a:gd name="connsiteY0" fmla="*/ 7018867 h 7018867"/>
              <a:gd name="connsiteX1" fmla="*/ 0 w 4648200"/>
              <a:gd name="connsiteY1" fmla="*/ 0 h 7018867"/>
              <a:gd name="connsiteX2" fmla="*/ 4648200 w 4648200"/>
              <a:gd name="connsiteY2" fmla="*/ 12705 h 7018867"/>
              <a:gd name="connsiteX3" fmla="*/ 3835400 w 4648200"/>
              <a:gd name="connsiteY3" fmla="*/ 6026154 h 7018867"/>
              <a:gd name="connsiteX4" fmla="*/ 3492500 w 4648200"/>
              <a:gd name="connsiteY4" fmla="*/ 6467479 h 7018867"/>
              <a:gd name="connsiteX5" fmla="*/ 2628901 w 4648200"/>
              <a:gd name="connsiteY5" fmla="*/ 7006165 h 7018867"/>
              <a:gd name="connsiteX6" fmla="*/ 0 w 4648200"/>
              <a:gd name="connsiteY6" fmla="*/ 7018867 h 7018867"/>
              <a:gd name="connsiteX0" fmla="*/ 0 w 4648200"/>
              <a:gd name="connsiteY0" fmla="*/ 7018867 h 7018867"/>
              <a:gd name="connsiteX1" fmla="*/ 0 w 4648200"/>
              <a:gd name="connsiteY1" fmla="*/ 0 h 7018867"/>
              <a:gd name="connsiteX2" fmla="*/ 4648200 w 4648200"/>
              <a:gd name="connsiteY2" fmla="*/ 12705 h 7018867"/>
              <a:gd name="connsiteX3" fmla="*/ 3835400 w 4648200"/>
              <a:gd name="connsiteY3" fmla="*/ 6026154 h 7018867"/>
              <a:gd name="connsiteX4" fmla="*/ 3492500 w 4648200"/>
              <a:gd name="connsiteY4" fmla="*/ 6467479 h 7018867"/>
              <a:gd name="connsiteX5" fmla="*/ 2768601 w 4648200"/>
              <a:gd name="connsiteY5" fmla="*/ 7006165 h 7018867"/>
              <a:gd name="connsiteX6" fmla="*/ 0 w 4648200"/>
              <a:gd name="connsiteY6" fmla="*/ 7018867 h 7018867"/>
              <a:gd name="connsiteX0" fmla="*/ 0 w 4648200"/>
              <a:gd name="connsiteY0" fmla="*/ 7018867 h 7018867"/>
              <a:gd name="connsiteX1" fmla="*/ 0 w 4648200"/>
              <a:gd name="connsiteY1" fmla="*/ 0 h 7018867"/>
              <a:gd name="connsiteX2" fmla="*/ 4648200 w 4648200"/>
              <a:gd name="connsiteY2" fmla="*/ 12705 h 7018867"/>
              <a:gd name="connsiteX3" fmla="*/ 3835400 w 4648200"/>
              <a:gd name="connsiteY3" fmla="*/ 6026154 h 7018867"/>
              <a:gd name="connsiteX4" fmla="*/ 3492500 w 4648200"/>
              <a:gd name="connsiteY4" fmla="*/ 6467479 h 7018867"/>
              <a:gd name="connsiteX5" fmla="*/ 2768601 w 4648200"/>
              <a:gd name="connsiteY5" fmla="*/ 7006165 h 7018867"/>
              <a:gd name="connsiteX6" fmla="*/ 0 w 4648200"/>
              <a:gd name="connsiteY6" fmla="*/ 7018867 h 7018867"/>
              <a:gd name="connsiteX0" fmla="*/ 0 w 4648200"/>
              <a:gd name="connsiteY0" fmla="*/ 7018867 h 7018867"/>
              <a:gd name="connsiteX1" fmla="*/ 0 w 4648200"/>
              <a:gd name="connsiteY1" fmla="*/ 0 h 7018867"/>
              <a:gd name="connsiteX2" fmla="*/ 4648200 w 4648200"/>
              <a:gd name="connsiteY2" fmla="*/ 12705 h 7018867"/>
              <a:gd name="connsiteX3" fmla="*/ 3835400 w 4648200"/>
              <a:gd name="connsiteY3" fmla="*/ 6026154 h 7018867"/>
              <a:gd name="connsiteX4" fmla="*/ 3352800 w 4648200"/>
              <a:gd name="connsiteY4" fmla="*/ 6577553 h 7018867"/>
              <a:gd name="connsiteX5" fmla="*/ 2768601 w 4648200"/>
              <a:gd name="connsiteY5" fmla="*/ 7006165 h 7018867"/>
              <a:gd name="connsiteX6" fmla="*/ 0 w 4648200"/>
              <a:gd name="connsiteY6" fmla="*/ 7018867 h 7018867"/>
              <a:gd name="connsiteX0" fmla="*/ 0 w 4648200"/>
              <a:gd name="connsiteY0" fmla="*/ 7018867 h 7018867"/>
              <a:gd name="connsiteX1" fmla="*/ 0 w 4648200"/>
              <a:gd name="connsiteY1" fmla="*/ 0 h 7018867"/>
              <a:gd name="connsiteX2" fmla="*/ 4648200 w 4648200"/>
              <a:gd name="connsiteY2" fmla="*/ 12705 h 7018867"/>
              <a:gd name="connsiteX3" fmla="*/ 3835400 w 4648200"/>
              <a:gd name="connsiteY3" fmla="*/ 6026154 h 7018867"/>
              <a:gd name="connsiteX4" fmla="*/ 3352800 w 4648200"/>
              <a:gd name="connsiteY4" fmla="*/ 6577553 h 7018867"/>
              <a:gd name="connsiteX5" fmla="*/ 2768601 w 4648200"/>
              <a:gd name="connsiteY5" fmla="*/ 7006165 h 7018867"/>
              <a:gd name="connsiteX6" fmla="*/ 0 w 4648200"/>
              <a:gd name="connsiteY6" fmla="*/ 7018867 h 7018867"/>
              <a:gd name="connsiteX0" fmla="*/ 0 w 4648200"/>
              <a:gd name="connsiteY0" fmla="*/ 7018867 h 7018867"/>
              <a:gd name="connsiteX1" fmla="*/ 0 w 4648200"/>
              <a:gd name="connsiteY1" fmla="*/ 0 h 7018867"/>
              <a:gd name="connsiteX2" fmla="*/ 4648200 w 4648200"/>
              <a:gd name="connsiteY2" fmla="*/ 12705 h 7018867"/>
              <a:gd name="connsiteX3" fmla="*/ 3852334 w 4648200"/>
              <a:gd name="connsiteY3" fmla="*/ 5975350 h 7018867"/>
              <a:gd name="connsiteX4" fmla="*/ 3352800 w 4648200"/>
              <a:gd name="connsiteY4" fmla="*/ 6577553 h 7018867"/>
              <a:gd name="connsiteX5" fmla="*/ 2768601 w 4648200"/>
              <a:gd name="connsiteY5" fmla="*/ 7006165 h 7018867"/>
              <a:gd name="connsiteX6" fmla="*/ 0 w 4648200"/>
              <a:gd name="connsiteY6" fmla="*/ 7018867 h 7018867"/>
              <a:gd name="connsiteX0" fmla="*/ 0 w 4648200"/>
              <a:gd name="connsiteY0" fmla="*/ 7018867 h 7018867"/>
              <a:gd name="connsiteX1" fmla="*/ 0 w 4648200"/>
              <a:gd name="connsiteY1" fmla="*/ 0 h 7018867"/>
              <a:gd name="connsiteX2" fmla="*/ 4648200 w 4648200"/>
              <a:gd name="connsiteY2" fmla="*/ 12705 h 7018867"/>
              <a:gd name="connsiteX3" fmla="*/ 3852334 w 4648200"/>
              <a:gd name="connsiteY3" fmla="*/ 5975350 h 7018867"/>
              <a:gd name="connsiteX4" fmla="*/ 3352800 w 4648200"/>
              <a:gd name="connsiteY4" fmla="*/ 6577553 h 7018867"/>
              <a:gd name="connsiteX5" fmla="*/ 2768601 w 4648200"/>
              <a:gd name="connsiteY5" fmla="*/ 7006165 h 7018867"/>
              <a:gd name="connsiteX6" fmla="*/ 0 w 4648200"/>
              <a:gd name="connsiteY6" fmla="*/ 7018867 h 7018867"/>
              <a:gd name="connsiteX0" fmla="*/ 0 w 4648200"/>
              <a:gd name="connsiteY0" fmla="*/ 7018867 h 7018867"/>
              <a:gd name="connsiteX1" fmla="*/ 0 w 4648200"/>
              <a:gd name="connsiteY1" fmla="*/ 0 h 7018867"/>
              <a:gd name="connsiteX2" fmla="*/ 4648200 w 4648200"/>
              <a:gd name="connsiteY2" fmla="*/ 12705 h 7018867"/>
              <a:gd name="connsiteX3" fmla="*/ 3839634 w 4648200"/>
              <a:gd name="connsiteY3" fmla="*/ 6010278 h 7018867"/>
              <a:gd name="connsiteX4" fmla="*/ 3352800 w 4648200"/>
              <a:gd name="connsiteY4" fmla="*/ 6577553 h 7018867"/>
              <a:gd name="connsiteX5" fmla="*/ 2768601 w 4648200"/>
              <a:gd name="connsiteY5" fmla="*/ 7006165 h 7018867"/>
              <a:gd name="connsiteX6" fmla="*/ 0 w 4648200"/>
              <a:gd name="connsiteY6" fmla="*/ 7018867 h 7018867"/>
              <a:gd name="connsiteX0" fmla="*/ 0 w 4648200"/>
              <a:gd name="connsiteY0" fmla="*/ 7018867 h 7018867"/>
              <a:gd name="connsiteX1" fmla="*/ 0 w 4648200"/>
              <a:gd name="connsiteY1" fmla="*/ 0 h 7018867"/>
              <a:gd name="connsiteX2" fmla="*/ 4648200 w 4648200"/>
              <a:gd name="connsiteY2" fmla="*/ 12705 h 7018867"/>
              <a:gd name="connsiteX3" fmla="*/ 3839634 w 4648200"/>
              <a:gd name="connsiteY3" fmla="*/ 6010278 h 7018867"/>
              <a:gd name="connsiteX4" fmla="*/ 3413125 w 4648200"/>
              <a:gd name="connsiteY4" fmla="*/ 6583903 h 7018867"/>
              <a:gd name="connsiteX5" fmla="*/ 2768601 w 4648200"/>
              <a:gd name="connsiteY5" fmla="*/ 7006165 h 7018867"/>
              <a:gd name="connsiteX6" fmla="*/ 0 w 4648200"/>
              <a:gd name="connsiteY6" fmla="*/ 7018867 h 7018867"/>
              <a:gd name="connsiteX0" fmla="*/ 0 w 4648200"/>
              <a:gd name="connsiteY0" fmla="*/ 7018867 h 7018867"/>
              <a:gd name="connsiteX1" fmla="*/ 0 w 4648200"/>
              <a:gd name="connsiteY1" fmla="*/ 0 h 7018867"/>
              <a:gd name="connsiteX2" fmla="*/ 4648200 w 4648200"/>
              <a:gd name="connsiteY2" fmla="*/ 12705 h 7018867"/>
              <a:gd name="connsiteX3" fmla="*/ 3839634 w 4648200"/>
              <a:gd name="connsiteY3" fmla="*/ 6010278 h 7018867"/>
              <a:gd name="connsiteX4" fmla="*/ 3413125 w 4648200"/>
              <a:gd name="connsiteY4" fmla="*/ 6583903 h 7018867"/>
              <a:gd name="connsiteX5" fmla="*/ 2806701 w 4648200"/>
              <a:gd name="connsiteY5" fmla="*/ 6993464 h 7018867"/>
              <a:gd name="connsiteX6" fmla="*/ 0 w 4648200"/>
              <a:gd name="connsiteY6" fmla="*/ 7018867 h 7018867"/>
              <a:gd name="connsiteX0" fmla="*/ 0 w 4648200"/>
              <a:gd name="connsiteY0" fmla="*/ 7018867 h 7018867"/>
              <a:gd name="connsiteX1" fmla="*/ 0 w 4648200"/>
              <a:gd name="connsiteY1" fmla="*/ 0 h 7018867"/>
              <a:gd name="connsiteX2" fmla="*/ 4648200 w 4648200"/>
              <a:gd name="connsiteY2" fmla="*/ 12705 h 7018867"/>
              <a:gd name="connsiteX3" fmla="*/ 3839634 w 4648200"/>
              <a:gd name="connsiteY3" fmla="*/ 6010278 h 7018867"/>
              <a:gd name="connsiteX4" fmla="*/ 3413125 w 4648200"/>
              <a:gd name="connsiteY4" fmla="*/ 6583903 h 7018867"/>
              <a:gd name="connsiteX5" fmla="*/ 2901951 w 4648200"/>
              <a:gd name="connsiteY5" fmla="*/ 6999815 h 7018867"/>
              <a:gd name="connsiteX6" fmla="*/ 0 w 4648200"/>
              <a:gd name="connsiteY6" fmla="*/ 7018867 h 7018867"/>
              <a:gd name="connsiteX0" fmla="*/ 0 w 4648200"/>
              <a:gd name="connsiteY0" fmla="*/ 7018867 h 7018867"/>
              <a:gd name="connsiteX1" fmla="*/ 0 w 4648200"/>
              <a:gd name="connsiteY1" fmla="*/ 0 h 7018867"/>
              <a:gd name="connsiteX2" fmla="*/ 4648200 w 4648200"/>
              <a:gd name="connsiteY2" fmla="*/ 12705 h 7018867"/>
              <a:gd name="connsiteX3" fmla="*/ 3839634 w 4648200"/>
              <a:gd name="connsiteY3" fmla="*/ 6010278 h 7018867"/>
              <a:gd name="connsiteX4" fmla="*/ 3413125 w 4648200"/>
              <a:gd name="connsiteY4" fmla="*/ 6583903 h 7018867"/>
              <a:gd name="connsiteX5" fmla="*/ 2813051 w 4648200"/>
              <a:gd name="connsiteY5" fmla="*/ 6996640 h 7018867"/>
              <a:gd name="connsiteX6" fmla="*/ 0 w 4648200"/>
              <a:gd name="connsiteY6" fmla="*/ 7018867 h 7018867"/>
              <a:gd name="connsiteX0" fmla="*/ 0 w 4648200"/>
              <a:gd name="connsiteY0" fmla="*/ 7018867 h 7018867"/>
              <a:gd name="connsiteX1" fmla="*/ 0 w 4648200"/>
              <a:gd name="connsiteY1" fmla="*/ 0 h 7018867"/>
              <a:gd name="connsiteX2" fmla="*/ 4648200 w 4648200"/>
              <a:gd name="connsiteY2" fmla="*/ 12705 h 7018867"/>
              <a:gd name="connsiteX3" fmla="*/ 3839634 w 4648200"/>
              <a:gd name="connsiteY3" fmla="*/ 6010278 h 7018867"/>
              <a:gd name="connsiteX4" fmla="*/ 3413125 w 4648200"/>
              <a:gd name="connsiteY4" fmla="*/ 6583903 h 7018867"/>
              <a:gd name="connsiteX5" fmla="*/ 2882901 w 4648200"/>
              <a:gd name="connsiteY5" fmla="*/ 6996640 h 7018867"/>
              <a:gd name="connsiteX6" fmla="*/ 0 w 4648200"/>
              <a:gd name="connsiteY6" fmla="*/ 7018867 h 7018867"/>
              <a:gd name="connsiteX0" fmla="*/ 0 w 4648200"/>
              <a:gd name="connsiteY0" fmla="*/ 7018867 h 7018867"/>
              <a:gd name="connsiteX1" fmla="*/ 0 w 4648200"/>
              <a:gd name="connsiteY1" fmla="*/ 0 h 7018867"/>
              <a:gd name="connsiteX2" fmla="*/ 4648200 w 4648200"/>
              <a:gd name="connsiteY2" fmla="*/ 12705 h 7018867"/>
              <a:gd name="connsiteX3" fmla="*/ 3839634 w 4648200"/>
              <a:gd name="connsiteY3" fmla="*/ 6010278 h 7018867"/>
              <a:gd name="connsiteX4" fmla="*/ 3413125 w 4648200"/>
              <a:gd name="connsiteY4" fmla="*/ 6583903 h 7018867"/>
              <a:gd name="connsiteX5" fmla="*/ 2882901 w 4648200"/>
              <a:gd name="connsiteY5" fmla="*/ 6996640 h 7018867"/>
              <a:gd name="connsiteX6" fmla="*/ 0 w 4648200"/>
              <a:gd name="connsiteY6" fmla="*/ 7018867 h 7018867"/>
              <a:gd name="connsiteX0" fmla="*/ 0 w 4637047"/>
              <a:gd name="connsiteY0" fmla="*/ 7018867 h 7018867"/>
              <a:gd name="connsiteX1" fmla="*/ 0 w 4637047"/>
              <a:gd name="connsiteY1" fmla="*/ 0 h 7018867"/>
              <a:gd name="connsiteX2" fmla="*/ 4637047 w 4637047"/>
              <a:gd name="connsiteY2" fmla="*/ 68466 h 7018867"/>
              <a:gd name="connsiteX3" fmla="*/ 3839634 w 4637047"/>
              <a:gd name="connsiteY3" fmla="*/ 6010278 h 7018867"/>
              <a:gd name="connsiteX4" fmla="*/ 3413125 w 4637047"/>
              <a:gd name="connsiteY4" fmla="*/ 6583903 h 7018867"/>
              <a:gd name="connsiteX5" fmla="*/ 2882901 w 4637047"/>
              <a:gd name="connsiteY5" fmla="*/ 6996640 h 7018867"/>
              <a:gd name="connsiteX6" fmla="*/ 0 w 4637047"/>
              <a:gd name="connsiteY6" fmla="*/ 7018867 h 7018867"/>
              <a:gd name="connsiteX0" fmla="*/ 0 w 4637047"/>
              <a:gd name="connsiteY0" fmla="*/ 6950401 h 6950401"/>
              <a:gd name="connsiteX1" fmla="*/ 122664 w 4637047"/>
              <a:gd name="connsiteY1" fmla="*/ 98816 h 6950401"/>
              <a:gd name="connsiteX2" fmla="*/ 4637047 w 4637047"/>
              <a:gd name="connsiteY2" fmla="*/ 0 h 6950401"/>
              <a:gd name="connsiteX3" fmla="*/ 3839634 w 4637047"/>
              <a:gd name="connsiteY3" fmla="*/ 5941812 h 6950401"/>
              <a:gd name="connsiteX4" fmla="*/ 3413125 w 4637047"/>
              <a:gd name="connsiteY4" fmla="*/ 6515437 h 6950401"/>
              <a:gd name="connsiteX5" fmla="*/ 2882901 w 4637047"/>
              <a:gd name="connsiteY5" fmla="*/ 6928174 h 6950401"/>
              <a:gd name="connsiteX6" fmla="*/ 0 w 4637047"/>
              <a:gd name="connsiteY6" fmla="*/ 6950401 h 6950401"/>
              <a:gd name="connsiteX0" fmla="*/ 0 w 4637047"/>
              <a:gd name="connsiteY0" fmla="*/ 6950401 h 6950401"/>
              <a:gd name="connsiteX1" fmla="*/ 89210 w 4637047"/>
              <a:gd name="connsiteY1" fmla="*/ 20760 h 6950401"/>
              <a:gd name="connsiteX2" fmla="*/ 4637047 w 4637047"/>
              <a:gd name="connsiteY2" fmla="*/ 0 h 6950401"/>
              <a:gd name="connsiteX3" fmla="*/ 3839634 w 4637047"/>
              <a:gd name="connsiteY3" fmla="*/ 5941812 h 6950401"/>
              <a:gd name="connsiteX4" fmla="*/ 3413125 w 4637047"/>
              <a:gd name="connsiteY4" fmla="*/ 6515437 h 6950401"/>
              <a:gd name="connsiteX5" fmla="*/ 2882901 w 4637047"/>
              <a:gd name="connsiteY5" fmla="*/ 6928174 h 6950401"/>
              <a:gd name="connsiteX6" fmla="*/ 0 w 4637047"/>
              <a:gd name="connsiteY6" fmla="*/ 6950401 h 6950401"/>
              <a:gd name="connsiteX0" fmla="*/ 55756 w 4547837"/>
              <a:gd name="connsiteY0" fmla="*/ 6817096 h 6928174"/>
              <a:gd name="connsiteX1" fmla="*/ 0 w 4547837"/>
              <a:gd name="connsiteY1" fmla="*/ 20760 h 6928174"/>
              <a:gd name="connsiteX2" fmla="*/ 4547837 w 4547837"/>
              <a:gd name="connsiteY2" fmla="*/ 0 h 6928174"/>
              <a:gd name="connsiteX3" fmla="*/ 3750424 w 4547837"/>
              <a:gd name="connsiteY3" fmla="*/ 5941812 h 6928174"/>
              <a:gd name="connsiteX4" fmla="*/ 3323915 w 4547837"/>
              <a:gd name="connsiteY4" fmla="*/ 6515437 h 6928174"/>
              <a:gd name="connsiteX5" fmla="*/ 2793691 w 4547837"/>
              <a:gd name="connsiteY5" fmla="*/ 6928174 h 6928174"/>
              <a:gd name="connsiteX6" fmla="*/ 55756 w 4547837"/>
              <a:gd name="connsiteY6" fmla="*/ 6817096 h 6928174"/>
              <a:gd name="connsiteX0" fmla="*/ 0 w 4547837"/>
              <a:gd name="connsiteY0" fmla="*/ 6862214 h 6928174"/>
              <a:gd name="connsiteX1" fmla="*/ 0 w 4547837"/>
              <a:gd name="connsiteY1" fmla="*/ 20760 h 6928174"/>
              <a:gd name="connsiteX2" fmla="*/ 4547837 w 4547837"/>
              <a:gd name="connsiteY2" fmla="*/ 0 h 6928174"/>
              <a:gd name="connsiteX3" fmla="*/ 3750424 w 4547837"/>
              <a:gd name="connsiteY3" fmla="*/ 5941812 h 6928174"/>
              <a:gd name="connsiteX4" fmla="*/ 3323915 w 4547837"/>
              <a:gd name="connsiteY4" fmla="*/ 6515437 h 6928174"/>
              <a:gd name="connsiteX5" fmla="*/ 2793691 w 4547837"/>
              <a:gd name="connsiteY5" fmla="*/ 6928174 h 6928174"/>
              <a:gd name="connsiteX6" fmla="*/ 0 w 4547837"/>
              <a:gd name="connsiteY6" fmla="*/ 6862214 h 6928174"/>
              <a:gd name="connsiteX0" fmla="*/ 0 w 4547837"/>
              <a:gd name="connsiteY0" fmla="*/ 6862214 h 6928174"/>
              <a:gd name="connsiteX1" fmla="*/ 0 w 4547837"/>
              <a:gd name="connsiteY1" fmla="*/ 20760 h 6928174"/>
              <a:gd name="connsiteX2" fmla="*/ 4547837 w 4547837"/>
              <a:gd name="connsiteY2" fmla="*/ 0 h 6928174"/>
              <a:gd name="connsiteX3" fmla="*/ 3750424 w 4547837"/>
              <a:gd name="connsiteY3" fmla="*/ 5941812 h 6928174"/>
              <a:gd name="connsiteX4" fmla="*/ 3323915 w 4547837"/>
              <a:gd name="connsiteY4" fmla="*/ 6515437 h 6928174"/>
              <a:gd name="connsiteX5" fmla="*/ 2859164 w 4547837"/>
              <a:gd name="connsiteY5" fmla="*/ 6888560 h 6928174"/>
              <a:gd name="connsiteX6" fmla="*/ 2793691 w 4547837"/>
              <a:gd name="connsiteY6" fmla="*/ 6928174 h 6928174"/>
              <a:gd name="connsiteX7" fmla="*/ 0 w 4547837"/>
              <a:gd name="connsiteY7" fmla="*/ 6862214 h 6928174"/>
              <a:gd name="connsiteX0" fmla="*/ 0 w 4547837"/>
              <a:gd name="connsiteY0" fmla="*/ 6862214 h 6888560"/>
              <a:gd name="connsiteX1" fmla="*/ 0 w 4547837"/>
              <a:gd name="connsiteY1" fmla="*/ 20760 h 6888560"/>
              <a:gd name="connsiteX2" fmla="*/ 4547837 w 4547837"/>
              <a:gd name="connsiteY2" fmla="*/ 0 h 6888560"/>
              <a:gd name="connsiteX3" fmla="*/ 3750424 w 4547837"/>
              <a:gd name="connsiteY3" fmla="*/ 5941812 h 6888560"/>
              <a:gd name="connsiteX4" fmla="*/ 3323915 w 4547837"/>
              <a:gd name="connsiteY4" fmla="*/ 6515437 h 6888560"/>
              <a:gd name="connsiteX5" fmla="*/ 2859164 w 4547837"/>
              <a:gd name="connsiteY5" fmla="*/ 6888560 h 6888560"/>
              <a:gd name="connsiteX6" fmla="*/ 0 w 4547837"/>
              <a:gd name="connsiteY6" fmla="*/ 6862214 h 6888560"/>
              <a:gd name="connsiteX0" fmla="*/ 0 w 4547837"/>
              <a:gd name="connsiteY0" fmla="*/ 6862214 h 6888560"/>
              <a:gd name="connsiteX1" fmla="*/ 3810 w 4547837"/>
              <a:gd name="connsiteY1" fmla="*/ 9331 h 6888560"/>
              <a:gd name="connsiteX2" fmla="*/ 4547837 w 4547837"/>
              <a:gd name="connsiteY2" fmla="*/ 0 h 6888560"/>
              <a:gd name="connsiteX3" fmla="*/ 3750424 w 4547837"/>
              <a:gd name="connsiteY3" fmla="*/ 5941812 h 6888560"/>
              <a:gd name="connsiteX4" fmla="*/ 3323915 w 4547837"/>
              <a:gd name="connsiteY4" fmla="*/ 6515437 h 6888560"/>
              <a:gd name="connsiteX5" fmla="*/ 2859164 w 4547837"/>
              <a:gd name="connsiteY5" fmla="*/ 6888560 h 6888560"/>
              <a:gd name="connsiteX6" fmla="*/ 0 w 4547837"/>
              <a:gd name="connsiteY6" fmla="*/ 6862214 h 6888560"/>
              <a:gd name="connsiteX0" fmla="*/ 0 w 4547837"/>
              <a:gd name="connsiteY0" fmla="*/ 6862214 h 6877644"/>
              <a:gd name="connsiteX1" fmla="*/ 3810 w 4547837"/>
              <a:gd name="connsiteY1" fmla="*/ 9331 h 6877644"/>
              <a:gd name="connsiteX2" fmla="*/ 4547837 w 4547837"/>
              <a:gd name="connsiteY2" fmla="*/ 0 h 6877644"/>
              <a:gd name="connsiteX3" fmla="*/ 3750424 w 4547837"/>
              <a:gd name="connsiteY3" fmla="*/ 5941812 h 6877644"/>
              <a:gd name="connsiteX4" fmla="*/ 3323915 w 4547837"/>
              <a:gd name="connsiteY4" fmla="*/ 6515437 h 6877644"/>
              <a:gd name="connsiteX5" fmla="*/ 2874403 w 4547837"/>
              <a:gd name="connsiteY5" fmla="*/ 6877644 h 6877644"/>
              <a:gd name="connsiteX6" fmla="*/ 0 w 4547837"/>
              <a:gd name="connsiteY6" fmla="*/ 6862214 h 6877644"/>
              <a:gd name="connsiteX0" fmla="*/ 0 w 4547837"/>
              <a:gd name="connsiteY0" fmla="*/ 6862214 h 6874348"/>
              <a:gd name="connsiteX1" fmla="*/ 3810 w 4547837"/>
              <a:gd name="connsiteY1" fmla="*/ 9331 h 6874348"/>
              <a:gd name="connsiteX2" fmla="*/ 4547837 w 4547837"/>
              <a:gd name="connsiteY2" fmla="*/ 0 h 6874348"/>
              <a:gd name="connsiteX3" fmla="*/ 3750424 w 4547837"/>
              <a:gd name="connsiteY3" fmla="*/ 5941812 h 6874348"/>
              <a:gd name="connsiteX4" fmla="*/ 3323915 w 4547837"/>
              <a:gd name="connsiteY4" fmla="*/ 6515437 h 6874348"/>
              <a:gd name="connsiteX5" fmla="*/ 2878212 w 4547837"/>
              <a:gd name="connsiteY5" fmla="*/ 6874348 h 6874348"/>
              <a:gd name="connsiteX6" fmla="*/ 0 w 4547837"/>
              <a:gd name="connsiteY6" fmla="*/ 6862214 h 6874348"/>
              <a:gd name="connsiteX0" fmla="*/ 0 w 4547837"/>
              <a:gd name="connsiteY0" fmla="*/ 6862214 h 6867241"/>
              <a:gd name="connsiteX1" fmla="*/ 3810 w 4547837"/>
              <a:gd name="connsiteY1" fmla="*/ 9331 h 6867241"/>
              <a:gd name="connsiteX2" fmla="*/ 4547837 w 4547837"/>
              <a:gd name="connsiteY2" fmla="*/ 0 h 6867241"/>
              <a:gd name="connsiteX3" fmla="*/ 3750424 w 4547837"/>
              <a:gd name="connsiteY3" fmla="*/ 5941812 h 6867241"/>
              <a:gd name="connsiteX4" fmla="*/ 3323915 w 4547837"/>
              <a:gd name="connsiteY4" fmla="*/ 6515437 h 6867241"/>
              <a:gd name="connsiteX5" fmla="*/ 2885831 w 4547837"/>
              <a:gd name="connsiteY5" fmla="*/ 6867241 h 6867241"/>
              <a:gd name="connsiteX6" fmla="*/ 0 w 4547837"/>
              <a:gd name="connsiteY6" fmla="*/ 6862214 h 6867241"/>
              <a:gd name="connsiteX0" fmla="*/ 0 w 4547837"/>
              <a:gd name="connsiteY0" fmla="*/ 6862214 h 6867241"/>
              <a:gd name="connsiteX1" fmla="*/ 3810 w 4547837"/>
              <a:gd name="connsiteY1" fmla="*/ 5521 h 6867241"/>
              <a:gd name="connsiteX2" fmla="*/ 4547837 w 4547837"/>
              <a:gd name="connsiteY2" fmla="*/ 0 h 6867241"/>
              <a:gd name="connsiteX3" fmla="*/ 3750424 w 4547837"/>
              <a:gd name="connsiteY3" fmla="*/ 5941812 h 6867241"/>
              <a:gd name="connsiteX4" fmla="*/ 3323915 w 4547837"/>
              <a:gd name="connsiteY4" fmla="*/ 6515437 h 6867241"/>
              <a:gd name="connsiteX5" fmla="*/ 2885831 w 4547837"/>
              <a:gd name="connsiteY5" fmla="*/ 6867241 h 6867241"/>
              <a:gd name="connsiteX6" fmla="*/ 0 w 4547837"/>
              <a:gd name="connsiteY6" fmla="*/ 6862214 h 686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7837" h="6867241">
                <a:moveTo>
                  <a:pt x="0" y="6862214"/>
                </a:moveTo>
                <a:lnTo>
                  <a:pt x="3810" y="5521"/>
                </a:lnTo>
                <a:lnTo>
                  <a:pt x="4547837" y="0"/>
                </a:lnTo>
                <a:cubicBezTo>
                  <a:pt x="4278315" y="1999191"/>
                  <a:pt x="4019946" y="3942621"/>
                  <a:pt x="3750424" y="5941812"/>
                </a:cubicBezTo>
                <a:cubicBezTo>
                  <a:pt x="3708090" y="6228622"/>
                  <a:pt x="3628715" y="6265658"/>
                  <a:pt x="3323915" y="6515437"/>
                </a:cubicBezTo>
                <a:lnTo>
                  <a:pt x="2885831" y="6867241"/>
                </a:lnTo>
                <a:lnTo>
                  <a:pt x="0" y="6862214"/>
                </a:lnTo>
                <a:close/>
              </a:path>
            </a:pathLst>
          </a:cu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normAutofit/>
          </a:bodyPr>
          <a:lstStyle>
            <a:lvl1pPr algn="ctr">
              <a:buNone/>
              <a:defRPr sz="1500" b="0" i="0">
                <a:solidFill>
                  <a:srgbClr val="646464"/>
                </a:solidFill>
                <a:latin typeface="DIN Offc Pro"/>
                <a:cs typeface="DIN Offc Pro"/>
              </a:defRPr>
            </a:lvl1pPr>
          </a:lstStyle>
          <a:p>
            <a:pPr lvl="0"/>
            <a:r>
              <a:rPr lang="en-US" noProof="0" smtClean="0"/>
              <a:t>Click icon to add picture</a:t>
            </a:r>
            <a:endParaRPr lang="en-US" noProof="0" dirty="0"/>
          </a:p>
        </p:txBody>
      </p:sp>
      <p:sp>
        <p:nvSpPr>
          <p:cNvPr id="5" name="Picture Placeholder 9"/>
          <p:cNvSpPr>
            <a:spLocks noGrp="1"/>
          </p:cNvSpPr>
          <p:nvPr>
            <p:ph type="pic" sz="quarter" idx="11"/>
          </p:nvPr>
        </p:nvSpPr>
        <p:spPr>
          <a:xfrm>
            <a:off x="3957166" y="-1834"/>
            <a:ext cx="5193736" cy="6859833"/>
          </a:xfrm>
          <a:custGeom>
            <a:avLst/>
            <a:gdLst>
              <a:gd name="connsiteX0" fmla="*/ 0 w 3276600"/>
              <a:gd name="connsiteY0" fmla="*/ 0 h 5892800"/>
              <a:gd name="connsiteX1" fmla="*/ 3276600 w 3276600"/>
              <a:gd name="connsiteY1" fmla="*/ 0 h 5892800"/>
              <a:gd name="connsiteX2" fmla="*/ 3276600 w 3276600"/>
              <a:gd name="connsiteY2" fmla="*/ 5892800 h 5892800"/>
              <a:gd name="connsiteX3" fmla="*/ 0 w 3276600"/>
              <a:gd name="connsiteY3" fmla="*/ 5892800 h 5892800"/>
              <a:gd name="connsiteX4" fmla="*/ 0 w 3276600"/>
              <a:gd name="connsiteY4" fmla="*/ 0 h 5892800"/>
              <a:gd name="connsiteX0" fmla="*/ 0 w 4025900"/>
              <a:gd name="connsiteY0" fmla="*/ 0 h 5892800"/>
              <a:gd name="connsiteX1" fmla="*/ 3276600 w 4025900"/>
              <a:gd name="connsiteY1" fmla="*/ 0 h 5892800"/>
              <a:gd name="connsiteX2" fmla="*/ 4025900 w 4025900"/>
              <a:gd name="connsiteY2" fmla="*/ 0 h 5892800"/>
              <a:gd name="connsiteX3" fmla="*/ 3276600 w 4025900"/>
              <a:gd name="connsiteY3" fmla="*/ 5892800 h 5892800"/>
              <a:gd name="connsiteX4" fmla="*/ 0 w 4025900"/>
              <a:gd name="connsiteY4" fmla="*/ 5892800 h 5892800"/>
              <a:gd name="connsiteX5" fmla="*/ 0 w 4025900"/>
              <a:gd name="connsiteY5" fmla="*/ 0 h 5892800"/>
              <a:gd name="connsiteX0" fmla="*/ 0 w 4178300"/>
              <a:gd name="connsiteY0" fmla="*/ 317500 h 5892800"/>
              <a:gd name="connsiteX1" fmla="*/ 3429000 w 4178300"/>
              <a:gd name="connsiteY1" fmla="*/ 0 h 5892800"/>
              <a:gd name="connsiteX2" fmla="*/ 4178300 w 4178300"/>
              <a:gd name="connsiteY2" fmla="*/ 0 h 5892800"/>
              <a:gd name="connsiteX3" fmla="*/ 3429000 w 4178300"/>
              <a:gd name="connsiteY3" fmla="*/ 5892800 h 5892800"/>
              <a:gd name="connsiteX4" fmla="*/ 152400 w 4178300"/>
              <a:gd name="connsiteY4" fmla="*/ 5892800 h 5892800"/>
              <a:gd name="connsiteX5" fmla="*/ 0 w 4178300"/>
              <a:gd name="connsiteY5" fmla="*/ 317500 h 5892800"/>
              <a:gd name="connsiteX0" fmla="*/ 0 w 4178300"/>
              <a:gd name="connsiteY0" fmla="*/ 317500 h 5892800"/>
              <a:gd name="connsiteX1" fmla="*/ 3429000 w 4178300"/>
              <a:gd name="connsiteY1" fmla="*/ 0 h 5892800"/>
              <a:gd name="connsiteX2" fmla="*/ 4178300 w 4178300"/>
              <a:gd name="connsiteY2" fmla="*/ 0 h 5892800"/>
              <a:gd name="connsiteX3" fmla="*/ 3429000 w 4178300"/>
              <a:gd name="connsiteY3" fmla="*/ 5892800 h 5892800"/>
              <a:gd name="connsiteX4" fmla="*/ 152400 w 4178300"/>
              <a:gd name="connsiteY4" fmla="*/ 5892800 h 5892800"/>
              <a:gd name="connsiteX5" fmla="*/ 152400 w 4178300"/>
              <a:gd name="connsiteY5" fmla="*/ 5880100 h 5892800"/>
              <a:gd name="connsiteX6" fmla="*/ 0 w 4178300"/>
              <a:gd name="connsiteY6" fmla="*/ 317500 h 5892800"/>
              <a:gd name="connsiteX0" fmla="*/ 25400 w 4203700"/>
              <a:gd name="connsiteY0" fmla="*/ 317500 h 5909733"/>
              <a:gd name="connsiteX1" fmla="*/ 3454400 w 4203700"/>
              <a:gd name="connsiteY1" fmla="*/ 0 h 5909733"/>
              <a:gd name="connsiteX2" fmla="*/ 4203700 w 4203700"/>
              <a:gd name="connsiteY2" fmla="*/ 0 h 5909733"/>
              <a:gd name="connsiteX3" fmla="*/ 3454400 w 4203700"/>
              <a:gd name="connsiteY3" fmla="*/ 5892800 h 5909733"/>
              <a:gd name="connsiteX4" fmla="*/ 177800 w 4203700"/>
              <a:gd name="connsiteY4" fmla="*/ 5892800 h 5909733"/>
              <a:gd name="connsiteX5" fmla="*/ 177800 w 4203700"/>
              <a:gd name="connsiteY5" fmla="*/ 5880100 h 5909733"/>
              <a:gd name="connsiteX6" fmla="*/ 25400 w 4203700"/>
              <a:gd name="connsiteY6" fmla="*/ 317500 h 5909733"/>
              <a:gd name="connsiteX0" fmla="*/ 25400 w 4203700"/>
              <a:gd name="connsiteY0" fmla="*/ 317500 h 5909733"/>
              <a:gd name="connsiteX1" fmla="*/ 3454400 w 4203700"/>
              <a:gd name="connsiteY1" fmla="*/ 0 h 5909733"/>
              <a:gd name="connsiteX2" fmla="*/ 4203700 w 4203700"/>
              <a:gd name="connsiteY2" fmla="*/ 0 h 5909733"/>
              <a:gd name="connsiteX3" fmla="*/ 3454400 w 4203700"/>
              <a:gd name="connsiteY3" fmla="*/ 5892800 h 5909733"/>
              <a:gd name="connsiteX4" fmla="*/ 177800 w 4203700"/>
              <a:gd name="connsiteY4" fmla="*/ 5892800 h 5909733"/>
              <a:gd name="connsiteX5" fmla="*/ 177800 w 4203700"/>
              <a:gd name="connsiteY5" fmla="*/ 5880100 h 5909733"/>
              <a:gd name="connsiteX6" fmla="*/ 25400 w 4203700"/>
              <a:gd name="connsiteY6" fmla="*/ 317500 h 5909733"/>
              <a:gd name="connsiteX0" fmla="*/ 254000 w 4432300"/>
              <a:gd name="connsiteY0" fmla="*/ 317500 h 5909733"/>
              <a:gd name="connsiteX1" fmla="*/ 3683000 w 4432300"/>
              <a:gd name="connsiteY1" fmla="*/ 0 h 5909733"/>
              <a:gd name="connsiteX2" fmla="*/ 4432300 w 4432300"/>
              <a:gd name="connsiteY2" fmla="*/ 0 h 5909733"/>
              <a:gd name="connsiteX3" fmla="*/ 3683000 w 4432300"/>
              <a:gd name="connsiteY3" fmla="*/ 5892800 h 5909733"/>
              <a:gd name="connsiteX4" fmla="*/ 406400 w 4432300"/>
              <a:gd name="connsiteY4" fmla="*/ 5892800 h 5909733"/>
              <a:gd name="connsiteX5" fmla="*/ 177800 w 4432300"/>
              <a:gd name="connsiteY5" fmla="*/ 5880100 h 5909733"/>
              <a:gd name="connsiteX6" fmla="*/ 254000 w 4432300"/>
              <a:gd name="connsiteY6" fmla="*/ 317500 h 5909733"/>
              <a:gd name="connsiteX0" fmla="*/ 254000 w 4432300"/>
              <a:gd name="connsiteY0" fmla="*/ 317500 h 6819900"/>
              <a:gd name="connsiteX1" fmla="*/ 3683000 w 4432300"/>
              <a:gd name="connsiteY1" fmla="*/ 0 h 6819900"/>
              <a:gd name="connsiteX2" fmla="*/ 4432300 w 4432300"/>
              <a:gd name="connsiteY2" fmla="*/ 0 h 6819900"/>
              <a:gd name="connsiteX3" fmla="*/ 3683000 w 4432300"/>
              <a:gd name="connsiteY3" fmla="*/ 5892800 h 6819900"/>
              <a:gd name="connsiteX4" fmla="*/ 3238500 w 4432300"/>
              <a:gd name="connsiteY4" fmla="*/ 6819900 h 6819900"/>
              <a:gd name="connsiteX5" fmla="*/ 177800 w 4432300"/>
              <a:gd name="connsiteY5" fmla="*/ 5880100 h 6819900"/>
              <a:gd name="connsiteX6" fmla="*/ 254000 w 4432300"/>
              <a:gd name="connsiteY6" fmla="*/ 317500 h 6819900"/>
              <a:gd name="connsiteX0" fmla="*/ 254000 w 4432300"/>
              <a:gd name="connsiteY0" fmla="*/ 317500 h 6819900"/>
              <a:gd name="connsiteX1" fmla="*/ 3683000 w 4432300"/>
              <a:gd name="connsiteY1" fmla="*/ 0 h 6819900"/>
              <a:gd name="connsiteX2" fmla="*/ 4432300 w 4432300"/>
              <a:gd name="connsiteY2" fmla="*/ 0 h 6819900"/>
              <a:gd name="connsiteX3" fmla="*/ 3683000 w 4432300"/>
              <a:gd name="connsiteY3" fmla="*/ 5892800 h 6819900"/>
              <a:gd name="connsiteX4" fmla="*/ 3238500 w 4432300"/>
              <a:gd name="connsiteY4" fmla="*/ 6819900 h 6819900"/>
              <a:gd name="connsiteX5" fmla="*/ 177800 w 4432300"/>
              <a:gd name="connsiteY5" fmla="*/ 5880100 h 6819900"/>
              <a:gd name="connsiteX6" fmla="*/ 254000 w 4432300"/>
              <a:gd name="connsiteY6" fmla="*/ 317500 h 6819900"/>
              <a:gd name="connsiteX0" fmla="*/ 254000 w 4432300"/>
              <a:gd name="connsiteY0" fmla="*/ 317500 h 6996641"/>
              <a:gd name="connsiteX1" fmla="*/ 3683000 w 4432300"/>
              <a:gd name="connsiteY1" fmla="*/ 0 h 6996641"/>
              <a:gd name="connsiteX2" fmla="*/ 4432300 w 4432300"/>
              <a:gd name="connsiteY2" fmla="*/ 0 h 6996641"/>
              <a:gd name="connsiteX3" fmla="*/ 3683000 w 4432300"/>
              <a:gd name="connsiteY3" fmla="*/ 5892800 h 6996641"/>
              <a:gd name="connsiteX4" fmla="*/ 3784600 w 4432300"/>
              <a:gd name="connsiteY4" fmla="*/ 6842124 h 6996641"/>
              <a:gd name="connsiteX5" fmla="*/ 3238500 w 4432300"/>
              <a:gd name="connsiteY5" fmla="*/ 6819900 h 6996641"/>
              <a:gd name="connsiteX6" fmla="*/ 177800 w 4432300"/>
              <a:gd name="connsiteY6" fmla="*/ 5880100 h 6996641"/>
              <a:gd name="connsiteX7" fmla="*/ 254000 w 4432300"/>
              <a:gd name="connsiteY7" fmla="*/ 317500 h 6996641"/>
              <a:gd name="connsiteX0" fmla="*/ 3238500 w 4432300"/>
              <a:gd name="connsiteY0" fmla="*/ 6819900 h 6933564"/>
              <a:gd name="connsiteX1" fmla="*/ 177800 w 4432300"/>
              <a:gd name="connsiteY1" fmla="*/ 5880100 h 6933564"/>
              <a:gd name="connsiteX2" fmla="*/ 254000 w 4432300"/>
              <a:gd name="connsiteY2" fmla="*/ 317500 h 6933564"/>
              <a:gd name="connsiteX3" fmla="*/ 3683000 w 4432300"/>
              <a:gd name="connsiteY3" fmla="*/ 0 h 6933564"/>
              <a:gd name="connsiteX4" fmla="*/ 4432300 w 4432300"/>
              <a:gd name="connsiteY4" fmla="*/ 0 h 6933564"/>
              <a:gd name="connsiteX5" fmla="*/ 3683000 w 4432300"/>
              <a:gd name="connsiteY5" fmla="*/ 5892800 h 6933564"/>
              <a:gd name="connsiteX6" fmla="*/ 3876040 w 4432300"/>
              <a:gd name="connsiteY6" fmla="*/ 6933564 h 6933564"/>
              <a:gd name="connsiteX0" fmla="*/ 3238500 w 4432300"/>
              <a:gd name="connsiteY0" fmla="*/ 6819900 h 6819900"/>
              <a:gd name="connsiteX1" fmla="*/ 177800 w 4432300"/>
              <a:gd name="connsiteY1" fmla="*/ 5880100 h 6819900"/>
              <a:gd name="connsiteX2" fmla="*/ 254000 w 4432300"/>
              <a:gd name="connsiteY2" fmla="*/ 317500 h 6819900"/>
              <a:gd name="connsiteX3" fmla="*/ 3683000 w 4432300"/>
              <a:gd name="connsiteY3" fmla="*/ 0 h 6819900"/>
              <a:gd name="connsiteX4" fmla="*/ 4432300 w 4432300"/>
              <a:gd name="connsiteY4" fmla="*/ 0 h 6819900"/>
              <a:gd name="connsiteX5" fmla="*/ 3683000 w 4432300"/>
              <a:gd name="connsiteY5" fmla="*/ 5892800 h 6819900"/>
              <a:gd name="connsiteX0" fmla="*/ 3238500 w 4432300"/>
              <a:gd name="connsiteY0" fmla="*/ 6819900 h 6819900"/>
              <a:gd name="connsiteX1" fmla="*/ 177800 w 4432300"/>
              <a:gd name="connsiteY1" fmla="*/ 5880100 h 6819900"/>
              <a:gd name="connsiteX2" fmla="*/ 254000 w 4432300"/>
              <a:gd name="connsiteY2" fmla="*/ 317500 h 6819900"/>
              <a:gd name="connsiteX3" fmla="*/ 3683000 w 4432300"/>
              <a:gd name="connsiteY3" fmla="*/ 0 h 6819900"/>
              <a:gd name="connsiteX4" fmla="*/ 4432300 w 4432300"/>
              <a:gd name="connsiteY4" fmla="*/ 0 h 6819900"/>
              <a:gd name="connsiteX5" fmla="*/ 3644900 w 4432300"/>
              <a:gd name="connsiteY5" fmla="*/ 6223000 h 6819900"/>
              <a:gd name="connsiteX0" fmla="*/ 3238500 w 4432300"/>
              <a:gd name="connsiteY0" fmla="*/ 6819900 h 6819900"/>
              <a:gd name="connsiteX1" fmla="*/ 177800 w 4432300"/>
              <a:gd name="connsiteY1" fmla="*/ 5880100 h 6819900"/>
              <a:gd name="connsiteX2" fmla="*/ 254000 w 4432300"/>
              <a:gd name="connsiteY2" fmla="*/ 317500 h 6819900"/>
              <a:gd name="connsiteX3" fmla="*/ 3683000 w 4432300"/>
              <a:gd name="connsiteY3" fmla="*/ 0 h 6819900"/>
              <a:gd name="connsiteX4" fmla="*/ 4432300 w 4432300"/>
              <a:gd name="connsiteY4" fmla="*/ 0 h 6819900"/>
              <a:gd name="connsiteX5" fmla="*/ 3644900 w 4432300"/>
              <a:gd name="connsiteY5" fmla="*/ 6292850 h 6819900"/>
              <a:gd name="connsiteX0" fmla="*/ 3352800 w 4432300"/>
              <a:gd name="connsiteY0" fmla="*/ 6772275 h 6772275"/>
              <a:gd name="connsiteX1" fmla="*/ 177800 w 4432300"/>
              <a:gd name="connsiteY1" fmla="*/ 5880100 h 6772275"/>
              <a:gd name="connsiteX2" fmla="*/ 254000 w 4432300"/>
              <a:gd name="connsiteY2" fmla="*/ 317500 h 6772275"/>
              <a:gd name="connsiteX3" fmla="*/ 3683000 w 4432300"/>
              <a:gd name="connsiteY3" fmla="*/ 0 h 6772275"/>
              <a:gd name="connsiteX4" fmla="*/ 4432300 w 4432300"/>
              <a:gd name="connsiteY4" fmla="*/ 0 h 6772275"/>
              <a:gd name="connsiteX5" fmla="*/ 3644900 w 4432300"/>
              <a:gd name="connsiteY5" fmla="*/ 6292850 h 6772275"/>
              <a:gd name="connsiteX0" fmla="*/ 3352800 w 4432300"/>
              <a:gd name="connsiteY0" fmla="*/ 6772275 h 6772275"/>
              <a:gd name="connsiteX1" fmla="*/ 177800 w 4432300"/>
              <a:gd name="connsiteY1" fmla="*/ 5880100 h 6772275"/>
              <a:gd name="connsiteX2" fmla="*/ 254000 w 4432300"/>
              <a:gd name="connsiteY2" fmla="*/ 317500 h 6772275"/>
              <a:gd name="connsiteX3" fmla="*/ 3683000 w 4432300"/>
              <a:gd name="connsiteY3" fmla="*/ 0 h 6772275"/>
              <a:gd name="connsiteX4" fmla="*/ 4432300 w 4432300"/>
              <a:gd name="connsiteY4" fmla="*/ 0 h 6772275"/>
              <a:gd name="connsiteX5" fmla="*/ 3644900 w 4432300"/>
              <a:gd name="connsiteY5" fmla="*/ 6292850 h 6772275"/>
              <a:gd name="connsiteX6" fmla="*/ 3352800 w 4432300"/>
              <a:gd name="connsiteY6" fmla="*/ 6772275 h 6772275"/>
              <a:gd name="connsiteX0" fmla="*/ 3352800 w 4432300"/>
              <a:gd name="connsiteY0" fmla="*/ 6772275 h 6772275"/>
              <a:gd name="connsiteX1" fmla="*/ 177800 w 4432300"/>
              <a:gd name="connsiteY1" fmla="*/ 5880100 h 6772275"/>
              <a:gd name="connsiteX2" fmla="*/ 254000 w 4432300"/>
              <a:gd name="connsiteY2" fmla="*/ 317500 h 6772275"/>
              <a:gd name="connsiteX3" fmla="*/ 3683000 w 4432300"/>
              <a:gd name="connsiteY3" fmla="*/ 0 h 6772275"/>
              <a:gd name="connsiteX4" fmla="*/ 4432300 w 4432300"/>
              <a:gd name="connsiteY4" fmla="*/ 0 h 6772275"/>
              <a:gd name="connsiteX5" fmla="*/ 3644900 w 4432300"/>
              <a:gd name="connsiteY5" fmla="*/ 6292850 h 6772275"/>
              <a:gd name="connsiteX6" fmla="*/ 3352800 w 4432300"/>
              <a:gd name="connsiteY6" fmla="*/ 6772275 h 6772275"/>
              <a:gd name="connsiteX0" fmla="*/ 3352800 w 4432300"/>
              <a:gd name="connsiteY0" fmla="*/ 6772275 h 6772275"/>
              <a:gd name="connsiteX1" fmla="*/ 177800 w 4432300"/>
              <a:gd name="connsiteY1" fmla="*/ 5880100 h 6772275"/>
              <a:gd name="connsiteX2" fmla="*/ 254000 w 4432300"/>
              <a:gd name="connsiteY2" fmla="*/ 317500 h 6772275"/>
              <a:gd name="connsiteX3" fmla="*/ 3683000 w 4432300"/>
              <a:gd name="connsiteY3" fmla="*/ 0 h 6772275"/>
              <a:gd name="connsiteX4" fmla="*/ 4432300 w 4432300"/>
              <a:gd name="connsiteY4" fmla="*/ 0 h 6772275"/>
              <a:gd name="connsiteX5" fmla="*/ 3644900 w 4432300"/>
              <a:gd name="connsiteY5" fmla="*/ 6292850 h 6772275"/>
              <a:gd name="connsiteX6" fmla="*/ 3352800 w 4432300"/>
              <a:gd name="connsiteY6" fmla="*/ 6772275 h 6772275"/>
              <a:gd name="connsiteX0" fmla="*/ 3443817 w 4523317"/>
              <a:gd name="connsiteY0" fmla="*/ 6772275 h 6824133"/>
              <a:gd name="connsiteX1" fmla="*/ 529167 w 4523317"/>
              <a:gd name="connsiteY1" fmla="*/ 5981700 h 6824133"/>
              <a:gd name="connsiteX2" fmla="*/ 268817 w 4523317"/>
              <a:gd name="connsiteY2" fmla="*/ 5880100 h 6824133"/>
              <a:gd name="connsiteX3" fmla="*/ 345017 w 4523317"/>
              <a:gd name="connsiteY3" fmla="*/ 317500 h 6824133"/>
              <a:gd name="connsiteX4" fmla="*/ 3774017 w 4523317"/>
              <a:gd name="connsiteY4" fmla="*/ 0 h 6824133"/>
              <a:gd name="connsiteX5" fmla="*/ 4523317 w 4523317"/>
              <a:gd name="connsiteY5" fmla="*/ 0 h 6824133"/>
              <a:gd name="connsiteX6" fmla="*/ 3735917 w 4523317"/>
              <a:gd name="connsiteY6" fmla="*/ 6292850 h 6824133"/>
              <a:gd name="connsiteX7" fmla="*/ 3443817 w 4523317"/>
              <a:gd name="connsiteY7" fmla="*/ 6772275 h 6824133"/>
              <a:gd name="connsiteX0" fmla="*/ 3240617 w 4320117"/>
              <a:gd name="connsiteY0" fmla="*/ 6772275 h 7993063"/>
              <a:gd name="connsiteX1" fmla="*/ 529167 w 4320117"/>
              <a:gd name="connsiteY1" fmla="*/ 7844367 h 7993063"/>
              <a:gd name="connsiteX2" fmla="*/ 65617 w 4320117"/>
              <a:gd name="connsiteY2" fmla="*/ 5880100 h 7993063"/>
              <a:gd name="connsiteX3" fmla="*/ 141817 w 4320117"/>
              <a:gd name="connsiteY3" fmla="*/ 317500 h 7993063"/>
              <a:gd name="connsiteX4" fmla="*/ 3570817 w 4320117"/>
              <a:gd name="connsiteY4" fmla="*/ 0 h 7993063"/>
              <a:gd name="connsiteX5" fmla="*/ 4320117 w 4320117"/>
              <a:gd name="connsiteY5" fmla="*/ 0 h 7993063"/>
              <a:gd name="connsiteX6" fmla="*/ 3532717 w 4320117"/>
              <a:gd name="connsiteY6" fmla="*/ 6292850 h 7993063"/>
              <a:gd name="connsiteX7" fmla="*/ 3240617 w 4320117"/>
              <a:gd name="connsiteY7" fmla="*/ 6772275 h 7993063"/>
              <a:gd name="connsiteX0" fmla="*/ 3240617 w 4320117"/>
              <a:gd name="connsiteY0" fmla="*/ 6772275 h 7993063"/>
              <a:gd name="connsiteX1" fmla="*/ 529167 w 4320117"/>
              <a:gd name="connsiteY1" fmla="*/ 7844367 h 7993063"/>
              <a:gd name="connsiteX2" fmla="*/ 65617 w 4320117"/>
              <a:gd name="connsiteY2" fmla="*/ 5880100 h 7993063"/>
              <a:gd name="connsiteX3" fmla="*/ 141817 w 4320117"/>
              <a:gd name="connsiteY3" fmla="*/ 317500 h 7993063"/>
              <a:gd name="connsiteX4" fmla="*/ 3570817 w 4320117"/>
              <a:gd name="connsiteY4" fmla="*/ 0 h 7993063"/>
              <a:gd name="connsiteX5" fmla="*/ 4320117 w 4320117"/>
              <a:gd name="connsiteY5" fmla="*/ 0 h 7993063"/>
              <a:gd name="connsiteX6" fmla="*/ 3532717 w 4320117"/>
              <a:gd name="connsiteY6" fmla="*/ 6292850 h 7993063"/>
              <a:gd name="connsiteX7" fmla="*/ 3240617 w 4320117"/>
              <a:gd name="connsiteY7" fmla="*/ 6772275 h 7993063"/>
              <a:gd name="connsiteX0" fmla="*/ 3240617 w 4320117"/>
              <a:gd name="connsiteY0" fmla="*/ 6772275 h 7993063"/>
              <a:gd name="connsiteX1" fmla="*/ 529167 w 4320117"/>
              <a:gd name="connsiteY1" fmla="*/ 7844367 h 7993063"/>
              <a:gd name="connsiteX2" fmla="*/ 65617 w 4320117"/>
              <a:gd name="connsiteY2" fmla="*/ 5880100 h 7993063"/>
              <a:gd name="connsiteX3" fmla="*/ 141817 w 4320117"/>
              <a:gd name="connsiteY3" fmla="*/ 317500 h 7993063"/>
              <a:gd name="connsiteX4" fmla="*/ 3570817 w 4320117"/>
              <a:gd name="connsiteY4" fmla="*/ 0 h 7993063"/>
              <a:gd name="connsiteX5" fmla="*/ 4320117 w 4320117"/>
              <a:gd name="connsiteY5" fmla="*/ 0 h 7993063"/>
              <a:gd name="connsiteX6" fmla="*/ 3532717 w 4320117"/>
              <a:gd name="connsiteY6" fmla="*/ 6292850 h 7993063"/>
              <a:gd name="connsiteX7" fmla="*/ 3240617 w 4320117"/>
              <a:gd name="connsiteY7" fmla="*/ 6772275 h 7993063"/>
              <a:gd name="connsiteX0" fmla="*/ 3240617 w 4320117"/>
              <a:gd name="connsiteY0" fmla="*/ 6691842 h 7979657"/>
              <a:gd name="connsiteX1" fmla="*/ 529167 w 4320117"/>
              <a:gd name="connsiteY1" fmla="*/ 7844367 h 7979657"/>
              <a:gd name="connsiteX2" fmla="*/ 65617 w 4320117"/>
              <a:gd name="connsiteY2" fmla="*/ 5880100 h 7979657"/>
              <a:gd name="connsiteX3" fmla="*/ 141817 w 4320117"/>
              <a:gd name="connsiteY3" fmla="*/ 317500 h 7979657"/>
              <a:gd name="connsiteX4" fmla="*/ 3570817 w 4320117"/>
              <a:gd name="connsiteY4" fmla="*/ 0 h 7979657"/>
              <a:gd name="connsiteX5" fmla="*/ 4320117 w 4320117"/>
              <a:gd name="connsiteY5" fmla="*/ 0 h 7979657"/>
              <a:gd name="connsiteX6" fmla="*/ 3532717 w 4320117"/>
              <a:gd name="connsiteY6" fmla="*/ 6292850 h 7979657"/>
              <a:gd name="connsiteX7" fmla="*/ 3240617 w 4320117"/>
              <a:gd name="connsiteY7" fmla="*/ 6691842 h 7979657"/>
              <a:gd name="connsiteX0" fmla="*/ 3240617 w 4320117"/>
              <a:gd name="connsiteY0" fmla="*/ 6759576 h 7990946"/>
              <a:gd name="connsiteX1" fmla="*/ 529167 w 4320117"/>
              <a:gd name="connsiteY1" fmla="*/ 7844367 h 7990946"/>
              <a:gd name="connsiteX2" fmla="*/ 65617 w 4320117"/>
              <a:gd name="connsiteY2" fmla="*/ 5880100 h 7990946"/>
              <a:gd name="connsiteX3" fmla="*/ 141817 w 4320117"/>
              <a:gd name="connsiteY3" fmla="*/ 317500 h 7990946"/>
              <a:gd name="connsiteX4" fmla="*/ 3570817 w 4320117"/>
              <a:gd name="connsiteY4" fmla="*/ 0 h 7990946"/>
              <a:gd name="connsiteX5" fmla="*/ 4320117 w 4320117"/>
              <a:gd name="connsiteY5" fmla="*/ 0 h 7990946"/>
              <a:gd name="connsiteX6" fmla="*/ 3532717 w 4320117"/>
              <a:gd name="connsiteY6" fmla="*/ 6292850 h 7990946"/>
              <a:gd name="connsiteX7" fmla="*/ 3240617 w 4320117"/>
              <a:gd name="connsiteY7" fmla="*/ 6759576 h 7990946"/>
              <a:gd name="connsiteX0" fmla="*/ 3240617 w 4320117"/>
              <a:gd name="connsiteY0" fmla="*/ 6759576 h 7990946"/>
              <a:gd name="connsiteX1" fmla="*/ 529167 w 4320117"/>
              <a:gd name="connsiteY1" fmla="*/ 7844367 h 7990946"/>
              <a:gd name="connsiteX2" fmla="*/ 65617 w 4320117"/>
              <a:gd name="connsiteY2" fmla="*/ 5880100 h 7990946"/>
              <a:gd name="connsiteX3" fmla="*/ 141817 w 4320117"/>
              <a:gd name="connsiteY3" fmla="*/ 317500 h 7990946"/>
              <a:gd name="connsiteX4" fmla="*/ 3570817 w 4320117"/>
              <a:gd name="connsiteY4" fmla="*/ 0 h 7990946"/>
              <a:gd name="connsiteX5" fmla="*/ 4320117 w 4320117"/>
              <a:gd name="connsiteY5" fmla="*/ 0 h 7990946"/>
              <a:gd name="connsiteX6" fmla="*/ 3532717 w 4320117"/>
              <a:gd name="connsiteY6" fmla="*/ 6292850 h 7990946"/>
              <a:gd name="connsiteX7" fmla="*/ 3240617 w 4320117"/>
              <a:gd name="connsiteY7" fmla="*/ 6759576 h 7990946"/>
              <a:gd name="connsiteX0" fmla="*/ 3175000 w 4254500"/>
              <a:gd name="connsiteY0" fmla="*/ 6759576 h 8087078"/>
              <a:gd name="connsiteX1" fmla="*/ 2044701 w 4254500"/>
              <a:gd name="connsiteY1" fmla="*/ 7336366 h 8087078"/>
              <a:gd name="connsiteX2" fmla="*/ 463550 w 4254500"/>
              <a:gd name="connsiteY2" fmla="*/ 7844367 h 8087078"/>
              <a:gd name="connsiteX3" fmla="*/ 0 w 4254500"/>
              <a:gd name="connsiteY3" fmla="*/ 5880100 h 8087078"/>
              <a:gd name="connsiteX4" fmla="*/ 76200 w 4254500"/>
              <a:gd name="connsiteY4" fmla="*/ 317500 h 8087078"/>
              <a:gd name="connsiteX5" fmla="*/ 3505200 w 4254500"/>
              <a:gd name="connsiteY5" fmla="*/ 0 h 8087078"/>
              <a:gd name="connsiteX6" fmla="*/ 4254500 w 4254500"/>
              <a:gd name="connsiteY6" fmla="*/ 0 h 8087078"/>
              <a:gd name="connsiteX7" fmla="*/ 3467100 w 4254500"/>
              <a:gd name="connsiteY7" fmla="*/ 6292850 h 8087078"/>
              <a:gd name="connsiteX8" fmla="*/ 3175000 w 4254500"/>
              <a:gd name="connsiteY8" fmla="*/ 6759576 h 8087078"/>
              <a:gd name="connsiteX0" fmla="*/ 3175000 w 4254500"/>
              <a:gd name="connsiteY0" fmla="*/ 6759576 h 8087078"/>
              <a:gd name="connsiteX1" fmla="*/ 2044701 w 4254500"/>
              <a:gd name="connsiteY1" fmla="*/ 7336366 h 8087078"/>
              <a:gd name="connsiteX2" fmla="*/ 463550 w 4254500"/>
              <a:gd name="connsiteY2" fmla="*/ 7844367 h 8087078"/>
              <a:gd name="connsiteX3" fmla="*/ 0 w 4254500"/>
              <a:gd name="connsiteY3" fmla="*/ 5880100 h 8087078"/>
              <a:gd name="connsiteX4" fmla="*/ 76200 w 4254500"/>
              <a:gd name="connsiteY4" fmla="*/ 317500 h 8087078"/>
              <a:gd name="connsiteX5" fmla="*/ 3505200 w 4254500"/>
              <a:gd name="connsiteY5" fmla="*/ 0 h 8087078"/>
              <a:gd name="connsiteX6" fmla="*/ 4254500 w 4254500"/>
              <a:gd name="connsiteY6" fmla="*/ 0 h 8087078"/>
              <a:gd name="connsiteX7" fmla="*/ 3467100 w 4254500"/>
              <a:gd name="connsiteY7" fmla="*/ 6292850 h 8087078"/>
              <a:gd name="connsiteX8" fmla="*/ 3175000 w 4254500"/>
              <a:gd name="connsiteY8" fmla="*/ 6759576 h 8087078"/>
              <a:gd name="connsiteX0" fmla="*/ 3331633 w 4411133"/>
              <a:gd name="connsiteY0" fmla="*/ 6759576 h 7517165"/>
              <a:gd name="connsiteX1" fmla="*/ 2201334 w 4411133"/>
              <a:gd name="connsiteY1" fmla="*/ 7336366 h 7517165"/>
              <a:gd name="connsiteX2" fmla="*/ 340783 w 4411133"/>
              <a:gd name="connsiteY2" fmla="*/ 7078133 h 7517165"/>
              <a:gd name="connsiteX3" fmla="*/ 156633 w 4411133"/>
              <a:gd name="connsiteY3" fmla="*/ 5880100 h 7517165"/>
              <a:gd name="connsiteX4" fmla="*/ 232833 w 4411133"/>
              <a:gd name="connsiteY4" fmla="*/ 317500 h 7517165"/>
              <a:gd name="connsiteX5" fmla="*/ 3661833 w 4411133"/>
              <a:gd name="connsiteY5" fmla="*/ 0 h 7517165"/>
              <a:gd name="connsiteX6" fmla="*/ 4411133 w 4411133"/>
              <a:gd name="connsiteY6" fmla="*/ 0 h 7517165"/>
              <a:gd name="connsiteX7" fmla="*/ 3623733 w 4411133"/>
              <a:gd name="connsiteY7" fmla="*/ 6292850 h 7517165"/>
              <a:gd name="connsiteX8" fmla="*/ 3331633 w 4411133"/>
              <a:gd name="connsiteY8" fmla="*/ 6759576 h 7517165"/>
              <a:gd name="connsiteX0" fmla="*/ 0 w 4254500"/>
              <a:gd name="connsiteY0" fmla="*/ 5880100 h 7517165"/>
              <a:gd name="connsiteX1" fmla="*/ 76200 w 4254500"/>
              <a:gd name="connsiteY1" fmla="*/ 317500 h 7517165"/>
              <a:gd name="connsiteX2" fmla="*/ 3505200 w 4254500"/>
              <a:gd name="connsiteY2" fmla="*/ 0 h 7517165"/>
              <a:gd name="connsiteX3" fmla="*/ 4254500 w 4254500"/>
              <a:gd name="connsiteY3" fmla="*/ 0 h 7517165"/>
              <a:gd name="connsiteX4" fmla="*/ 3467100 w 4254500"/>
              <a:gd name="connsiteY4" fmla="*/ 6292850 h 7517165"/>
              <a:gd name="connsiteX5" fmla="*/ 3175000 w 4254500"/>
              <a:gd name="connsiteY5" fmla="*/ 6759576 h 7517165"/>
              <a:gd name="connsiteX6" fmla="*/ 2044701 w 4254500"/>
              <a:gd name="connsiteY6" fmla="*/ 7336366 h 7517165"/>
              <a:gd name="connsiteX7" fmla="*/ 275590 w 4254500"/>
              <a:gd name="connsiteY7" fmla="*/ 7169573 h 7517165"/>
              <a:gd name="connsiteX0" fmla="*/ 0 w 4254500"/>
              <a:gd name="connsiteY0" fmla="*/ 5880100 h 7336366"/>
              <a:gd name="connsiteX1" fmla="*/ 76200 w 4254500"/>
              <a:gd name="connsiteY1" fmla="*/ 317500 h 7336366"/>
              <a:gd name="connsiteX2" fmla="*/ 3505200 w 4254500"/>
              <a:gd name="connsiteY2" fmla="*/ 0 h 7336366"/>
              <a:gd name="connsiteX3" fmla="*/ 4254500 w 4254500"/>
              <a:gd name="connsiteY3" fmla="*/ 0 h 7336366"/>
              <a:gd name="connsiteX4" fmla="*/ 3467100 w 4254500"/>
              <a:gd name="connsiteY4" fmla="*/ 6292850 h 7336366"/>
              <a:gd name="connsiteX5" fmla="*/ 3175000 w 4254500"/>
              <a:gd name="connsiteY5" fmla="*/ 6759576 h 7336366"/>
              <a:gd name="connsiteX6" fmla="*/ 2044701 w 4254500"/>
              <a:gd name="connsiteY6" fmla="*/ 7336366 h 7336366"/>
              <a:gd name="connsiteX0" fmla="*/ 0 w 4178300"/>
              <a:gd name="connsiteY0" fmla="*/ 7336367 h 7336367"/>
              <a:gd name="connsiteX1" fmla="*/ 0 w 4178300"/>
              <a:gd name="connsiteY1" fmla="*/ 317500 h 7336367"/>
              <a:gd name="connsiteX2" fmla="*/ 3429000 w 4178300"/>
              <a:gd name="connsiteY2" fmla="*/ 0 h 7336367"/>
              <a:gd name="connsiteX3" fmla="*/ 4178300 w 4178300"/>
              <a:gd name="connsiteY3" fmla="*/ 0 h 7336367"/>
              <a:gd name="connsiteX4" fmla="*/ 3390900 w 4178300"/>
              <a:gd name="connsiteY4" fmla="*/ 6292850 h 7336367"/>
              <a:gd name="connsiteX5" fmla="*/ 3098800 w 4178300"/>
              <a:gd name="connsiteY5" fmla="*/ 6759576 h 7336367"/>
              <a:gd name="connsiteX6" fmla="*/ 1968501 w 4178300"/>
              <a:gd name="connsiteY6" fmla="*/ 7336366 h 7336367"/>
              <a:gd name="connsiteX0" fmla="*/ 0 w 4178300"/>
              <a:gd name="connsiteY0" fmla="*/ 7336367 h 7336367"/>
              <a:gd name="connsiteX1" fmla="*/ 0 w 4178300"/>
              <a:gd name="connsiteY1" fmla="*/ 317500 h 7336367"/>
              <a:gd name="connsiteX2" fmla="*/ 3429000 w 4178300"/>
              <a:gd name="connsiteY2" fmla="*/ 0 h 7336367"/>
              <a:gd name="connsiteX3" fmla="*/ 4178300 w 4178300"/>
              <a:gd name="connsiteY3" fmla="*/ 0 h 7336367"/>
              <a:gd name="connsiteX4" fmla="*/ 3390900 w 4178300"/>
              <a:gd name="connsiteY4" fmla="*/ 6292850 h 7336367"/>
              <a:gd name="connsiteX5" fmla="*/ 3098800 w 4178300"/>
              <a:gd name="connsiteY5" fmla="*/ 6759576 h 7336367"/>
              <a:gd name="connsiteX6" fmla="*/ 1968501 w 4178300"/>
              <a:gd name="connsiteY6" fmla="*/ 7336366 h 7336367"/>
              <a:gd name="connsiteX7" fmla="*/ 0 w 4178300"/>
              <a:gd name="connsiteY7" fmla="*/ 7336367 h 7336367"/>
              <a:gd name="connsiteX0" fmla="*/ 0 w 4178300"/>
              <a:gd name="connsiteY0" fmla="*/ 7336367 h 7336367"/>
              <a:gd name="connsiteX1" fmla="*/ 0 w 4178300"/>
              <a:gd name="connsiteY1" fmla="*/ 317500 h 7336367"/>
              <a:gd name="connsiteX2" fmla="*/ 4178300 w 4178300"/>
              <a:gd name="connsiteY2" fmla="*/ 0 h 7336367"/>
              <a:gd name="connsiteX3" fmla="*/ 3390900 w 4178300"/>
              <a:gd name="connsiteY3" fmla="*/ 6292850 h 7336367"/>
              <a:gd name="connsiteX4" fmla="*/ 3098800 w 4178300"/>
              <a:gd name="connsiteY4" fmla="*/ 6759576 h 7336367"/>
              <a:gd name="connsiteX5" fmla="*/ 1968501 w 4178300"/>
              <a:gd name="connsiteY5" fmla="*/ 7336366 h 7336367"/>
              <a:gd name="connsiteX6" fmla="*/ 0 w 4178300"/>
              <a:gd name="connsiteY6" fmla="*/ 7336367 h 7336367"/>
              <a:gd name="connsiteX0" fmla="*/ 0 w 4178300"/>
              <a:gd name="connsiteY0" fmla="*/ 7069667 h 7069667"/>
              <a:gd name="connsiteX1" fmla="*/ 0 w 4178300"/>
              <a:gd name="connsiteY1" fmla="*/ 50800 h 7069667"/>
              <a:gd name="connsiteX2" fmla="*/ 4178300 w 4178300"/>
              <a:gd name="connsiteY2" fmla="*/ 0 h 7069667"/>
              <a:gd name="connsiteX3" fmla="*/ 3390900 w 4178300"/>
              <a:gd name="connsiteY3" fmla="*/ 6026150 h 7069667"/>
              <a:gd name="connsiteX4" fmla="*/ 3098800 w 4178300"/>
              <a:gd name="connsiteY4" fmla="*/ 6492876 h 7069667"/>
              <a:gd name="connsiteX5" fmla="*/ 1968501 w 4178300"/>
              <a:gd name="connsiteY5" fmla="*/ 7069666 h 7069667"/>
              <a:gd name="connsiteX6" fmla="*/ 0 w 4178300"/>
              <a:gd name="connsiteY6" fmla="*/ 7069667 h 7069667"/>
              <a:gd name="connsiteX0" fmla="*/ 0 w 4025900"/>
              <a:gd name="connsiteY0" fmla="*/ 7069667 h 7069667"/>
              <a:gd name="connsiteX1" fmla="*/ 0 w 4025900"/>
              <a:gd name="connsiteY1" fmla="*/ 50800 h 7069667"/>
              <a:gd name="connsiteX2" fmla="*/ 4025900 w 4025900"/>
              <a:gd name="connsiteY2" fmla="*/ 0 h 7069667"/>
              <a:gd name="connsiteX3" fmla="*/ 3390900 w 4025900"/>
              <a:gd name="connsiteY3" fmla="*/ 6026150 h 7069667"/>
              <a:gd name="connsiteX4" fmla="*/ 3098800 w 4025900"/>
              <a:gd name="connsiteY4" fmla="*/ 6492876 h 7069667"/>
              <a:gd name="connsiteX5" fmla="*/ 1968501 w 4025900"/>
              <a:gd name="connsiteY5" fmla="*/ 7069666 h 7069667"/>
              <a:gd name="connsiteX6" fmla="*/ 0 w 4025900"/>
              <a:gd name="connsiteY6" fmla="*/ 7069667 h 7069667"/>
              <a:gd name="connsiteX0" fmla="*/ 0 w 4025900"/>
              <a:gd name="connsiteY0" fmla="*/ 7069667 h 7069667"/>
              <a:gd name="connsiteX1" fmla="*/ 0 w 4025900"/>
              <a:gd name="connsiteY1" fmla="*/ 50800 h 7069667"/>
              <a:gd name="connsiteX2" fmla="*/ 4025900 w 4025900"/>
              <a:gd name="connsiteY2" fmla="*/ 0 h 7069667"/>
              <a:gd name="connsiteX3" fmla="*/ 3390900 w 4025900"/>
              <a:gd name="connsiteY3" fmla="*/ 6026150 h 7069667"/>
              <a:gd name="connsiteX4" fmla="*/ 3098800 w 4025900"/>
              <a:gd name="connsiteY4" fmla="*/ 6492876 h 7069667"/>
              <a:gd name="connsiteX5" fmla="*/ 1968501 w 4025900"/>
              <a:gd name="connsiteY5" fmla="*/ 7069666 h 7069667"/>
              <a:gd name="connsiteX6" fmla="*/ 0 w 4025900"/>
              <a:gd name="connsiteY6" fmla="*/ 7069667 h 7069667"/>
              <a:gd name="connsiteX0" fmla="*/ 0 w 4025900"/>
              <a:gd name="connsiteY0" fmla="*/ 7069667 h 7069667"/>
              <a:gd name="connsiteX1" fmla="*/ 0 w 4025900"/>
              <a:gd name="connsiteY1" fmla="*/ 50800 h 7069667"/>
              <a:gd name="connsiteX2" fmla="*/ 4025900 w 4025900"/>
              <a:gd name="connsiteY2" fmla="*/ 0 h 7069667"/>
              <a:gd name="connsiteX3" fmla="*/ 3390900 w 4025900"/>
              <a:gd name="connsiteY3" fmla="*/ 6026150 h 7069667"/>
              <a:gd name="connsiteX4" fmla="*/ 3098800 w 4025900"/>
              <a:gd name="connsiteY4" fmla="*/ 6492876 h 7069667"/>
              <a:gd name="connsiteX5" fmla="*/ 1968501 w 4025900"/>
              <a:gd name="connsiteY5" fmla="*/ 7069666 h 7069667"/>
              <a:gd name="connsiteX6" fmla="*/ 0 w 4025900"/>
              <a:gd name="connsiteY6" fmla="*/ 7069667 h 7069667"/>
              <a:gd name="connsiteX0" fmla="*/ 0 w 4025900"/>
              <a:gd name="connsiteY0" fmla="*/ 7069667 h 7069667"/>
              <a:gd name="connsiteX1" fmla="*/ 0 w 4025900"/>
              <a:gd name="connsiteY1" fmla="*/ 50800 h 7069667"/>
              <a:gd name="connsiteX2" fmla="*/ 4025900 w 4025900"/>
              <a:gd name="connsiteY2" fmla="*/ 0 h 7069667"/>
              <a:gd name="connsiteX3" fmla="*/ 3390900 w 4025900"/>
              <a:gd name="connsiteY3" fmla="*/ 6026150 h 7069667"/>
              <a:gd name="connsiteX4" fmla="*/ 3098800 w 4025900"/>
              <a:gd name="connsiteY4" fmla="*/ 6492876 h 7069667"/>
              <a:gd name="connsiteX5" fmla="*/ 1968501 w 4025900"/>
              <a:gd name="connsiteY5" fmla="*/ 7069666 h 7069667"/>
              <a:gd name="connsiteX6" fmla="*/ 0 w 4025900"/>
              <a:gd name="connsiteY6" fmla="*/ 7069667 h 7069667"/>
              <a:gd name="connsiteX0" fmla="*/ 0 w 4025900"/>
              <a:gd name="connsiteY0" fmla="*/ 7069667 h 7069667"/>
              <a:gd name="connsiteX1" fmla="*/ 0 w 4025900"/>
              <a:gd name="connsiteY1" fmla="*/ 50800 h 7069667"/>
              <a:gd name="connsiteX2" fmla="*/ 4025900 w 4025900"/>
              <a:gd name="connsiteY2" fmla="*/ 0 h 7069667"/>
              <a:gd name="connsiteX3" fmla="*/ 3390900 w 4025900"/>
              <a:gd name="connsiteY3" fmla="*/ 6026150 h 7069667"/>
              <a:gd name="connsiteX4" fmla="*/ 3098800 w 4025900"/>
              <a:gd name="connsiteY4" fmla="*/ 6492876 h 7069667"/>
              <a:gd name="connsiteX5" fmla="*/ 1968501 w 4025900"/>
              <a:gd name="connsiteY5" fmla="*/ 7069666 h 7069667"/>
              <a:gd name="connsiteX6" fmla="*/ 0 w 4025900"/>
              <a:gd name="connsiteY6" fmla="*/ 7069667 h 7069667"/>
              <a:gd name="connsiteX0" fmla="*/ 0 w 4127500"/>
              <a:gd name="connsiteY0" fmla="*/ 7069667 h 7069667"/>
              <a:gd name="connsiteX1" fmla="*/ 0 w 4127500"/>
              <a:gd name="connsiteY1" fmla="*/ 50800 h 7069667"/>
              <a:gd name="connsiteX2" fmla="*/ 4127500 w 4127500"/>
              <a:gd name="connsiteY2" fmla="*/ 0 h 7069667"/>
              <a:gd name="connsiteX3" fmla="*/ 3390900 w 4127500"/>
              <a:gd name="connsiteY3" fmla="*/ 6026150 h 7069667"/>
              <a:gd name="connsiteX4" fmla="*/ 3098800 w 4127500"/>
              <a:gd name="connsiteY4" fmla="*/ 6492876 h 7069667"/>
              <a:gd name="connsiteX5" fmla="*/ 1968501 w 4127500"/>
              <a:gd name="connsiteY5" fmla="*/ 7069666 h 7069667"/>
              <a:gd name="connsiteX6" fmla="*/ 0 w 4127500"/>
              <a:gd name="connsiteY6" fmla="*/ 7069667 h 7069667"/>
              <a:gd name="connsiteX0" fmla="*/ 0 w 4127500"/>
              <a:gd name="connsiteY0" fmla="*/ 7069667 h 7069667"/>
              <a:gd name="connsiteX1" fmla="*/ 0 w 4127500"/>
              <a:gd name="connsiteY1" fmla="*/ 50800 h 7069667"/>
              <a:gd name="connsiteX2" fmla="*/ 4127500 w 4127500"/>
              <a:gd name="connsiteY2" fmla="*/ 0 h 7069667"/>
              <a:gd name="connsiteX3" fmla="*/ 3390900 w 4127500"/>
              <a:gd name="connsiteY3" fmla="*/ 6026150 h 7069667"/>
              <a:gd name="connsiteX4" fmla="*/ 3492500 w 4127500"/>
              <a:gd name="connsiteY4" fmla="*/ 6518279 h 7069667"/>
              <a:gd name="connsiteX5" fmla="*/ 1968501 w 4127500"/>
              <a:gd name="connsiteY5" fmla="*/ 7069666 h 7069667"/>
              <a:gd name="connsiteX6" fmla="*/ 0 w 4127500"/>
              <a:gd name="connsiteY6" fmla="*/ 7069667 h 7069667"/>
              <a:gd name="connsiteX0" fmla="*/ 0 w 4127500"/>
              <a:gd name="connsiteY0" fmla="*/ 7069667 h 7069667"/>
              <a:gd name="connsiteX1" fmla="*/ 0 w 4127500"/>
              <a:gd name="connsiteY1" fmla="*/ 50800 h 7069667"/>
              <a:gd name="connsiteX2" fmla="*/ 4127500 w 4127500"/>
              <a:gd name="connsiteY2" fmla="*/ 0 h 7069667"/>
              <a:gd name="connsiteX3" fmla="*/ 3835400 w 4127500"/>
              <a:gd name="connsiteY3" fmla="*/ 6076954 h 7069667"/>
              <a:gd name="connsiteX4" fmla="*/ 3492500 w 4127500"/>
              <a:gd name="connsiteY4" fmla="*/ 6518279 h 7069667"/>
              <a:gd name="connsiteX5" fmla="*/ 1968501 w 4127500"/>
              <a:gd name="connsiteY5" fmla="*/ 7069666 h 7069667"/>
              <a:gd name="connsiteX6" fmla="*/ 0 w 4127500"/>
              <a:gd name="connsiteY6" fmla="*/ 7069667 h 7069667"/>
              <a:gd name="connsiteX0" fmla="*/ 0 w 4127500"/>
              <a:gd name="connsiteY0" fmla="*/ 7069667 h 7069667"/>
              <a:gd name="connsiteX1" fmla="*/ 0 w 4127500"/>
              <a:gd name="connsiteY1" fmla="*/ 50800 h 7069667"/>
              <a:gd name="connsiteX2" fmla="*/ 4127500 w 4127500"/>
              <a:gd name="connsiteY2" fmla="*/ 0 h 7069667"/>
              <a:gd name="connsiteX3" fmla="*/ 3835400 w 4127500"/>
              <a:gd name="connsiteY3" fmla="*/ 6076954 h 7069667"/>
              <a:gd name="connsiteX4" fmla="*/ 3492500 w 4127500"/>
              <a:gd name="connsiteY4" fmla="*/ 6518279 h 7069667"/>
              <a:gd name="connsiteX5" fmla="*/ 2628901 w 4127500"/>
              <a:gd name="connsiteY5" fmla="*/ 7056965 h 7069667"/>
              <a:gd name="connsiteX6" fmla="*/ 0 w 4127500"/>
              <a:gd name="connsiteY6" fmla="*/ 7069667 h 7069667"/>
              <a:gd name="connsiteX0" fmla="*/ 0 w 4127500"/>
              <a:gd name="connsiteY0" fmla="*/ 7069667 h 7069667"/>
              <a:gd name="connsiteX1" fmla="*/ 0 w 4127500"/>
              <a:gd name="connsiteY1" fmla="*/ 50800 h 7069667"/>
              <a:gd name="connsiteX2" fmla="*/ 4127500 w 4127500"/>
              <a:gd name="connsiteY2" fmla="*/ 0 h 7069667"/>
              <a:gd name="connsiteX3" fmla="*/ 3835400 w 4127500"/>
              <a:gd name="connsiteY3" fmla="*/ 6076954 h 7069667"/>
              <a:gd name="connsiteX4" fmla="*/ 3492500 w 4127500"/>
              <a:gd name="connsiteY4" fmla="*/ 6518279 h 7069667"/>
              <a:gd name="connsiteX5" fmla="*/ 2628901 w 4127500"/>
              <a:gd name="connsiteY5" fmla="*/ 7056965 h 7069667"/>
              <a:gd name="connsiteX6" fmla="*/ 0 w 4127500"/>
              <a:gd name="connsiteY6" fmla="*/ 7069667 h 7069667"/>
              <a:gd name="connsiteX0" fmla="*/ 0 w 4127500"/>
              <a:gd name="connsiteY0" fmla="*/ 7069667 h 7069667"/>
              <a:gd name="connsiteX1" fmla="*/ 0 w 4127500"/>
              <a:gd name="connsiteY1" fmla="*/ 50800 h 7069667"/>
              <a:gd name="connsiteX2" fmla="*/ 4127500 w 4127500"/>
              <a:gd name="connsiteY2" fmla="*/ 0 h 7069667"/>
              <a:gd name="connsiteX3" fmla="*/ 3835400 w 4127500"/>
              <a:gd name="connsiteY3" fmla="*/ 6076954 h 7069667"/>
              <a:gd name="connsiteX4" fmla="*/ 2628901 w 4127500"/>
              <a:gd name="connsiteY4" fmla="*/ 7056965 h 7069667"/>
              <a:gd name="connsiteX5" fmla="*/ 0 w 4127500"/>
              <a:gd name="connsiteY5" fmla="*/ 7069667 h 7069667"/>
              <a:gd name="connsiteX0" fmla="*/ 0 w 4127500"/>
              <a:gd name="connsiteY0" fmla="*/ 7069667 h 7069667"/>
              <a:gd name="connsiteX1" fmla="*/ 0 w 4127500"/>
              <a:gd name="connsiteY1" fmla="*/ 50800 h 7069667"/>
              <a:gd name="connsiteX2" fmla="*/ 4127500 w 4127500"/>
              <a:gd name="connsiteY2" fmla="*/ 0 h 7069667"/>
              <a:gd name="connsiteX3" fmla="*/ 2628901 w 4127500"/>
              <a:gd name="connsiteY3" fmla="*/ 7056965 h 7069667"/>
              <a:gd name="connsiteX4" fmla="*/ 0 w 4127500"/>
              <a:gd name="connsiteY4" fmla="*/ 7069667 h 7069667"/>
              <a:gd name="connsiteX0" fmla="*/ 0 w 4127500"/>
              <a:gd name="connsiteY0" fmla="*/ 7006162 h 7056965"/>
              <a:gd name="connsiteX1" fmla="*/ 0 w 4127500"/>
              <a:gd name="connsiteY1" fmla="*/ 50800 h 7056965"/>
              <a:gd name="connsiteX2" fmla="*/ 4127500 w 4127500"/>
              <a:gd name="connsiteY2" fmla="*/ 0 h 7056965"/>
              <a:gd name="connsiteX3" fmla="*/ 2628901 w 4127500"/>
              <a:gd name="connsiteY3" fmla="*/ 7056965 h 7056965"/>
              <a:gd name="connsiteX4" fmla="*/ 0 w 4127500"/>
              <a:gd name="connsiteY4" fmla="*/ 7006162 h 7056965"/>
              <a:gd name="connsiteX0" fmla="*/ 0 w 4127500"/>
              <a:gd name="connsiteY0" fmla="*/ 7006162 h 7006162"/>
              <a:gd name="connsiteX1" fmla="*/ 0 w 4127500"/>
              <a:gd name="connsiteY1" fmla="*/ 50800 h 7006162"/>
              <a:gd name="connsiteX2" fmla="*/ 4127500 w 4127500"/>
              <a:gd name="connsiteY2" fmla="*/ 0 h 7006162"/>
              <a:gd name="connsiteX3" fmla="*/ 4102101 w 4127500"/>
              <a:gd name="connsiteY3" fmla="*/ 6891853 h 7006162"/>
              <a:gd name="connsiteX4" fmla="*/ 0 w 4127500"/>
              <a:gd name="connsiteY4" fmla="*/ 7006162 h 7006162"/>
              <a:gd name="connsiteX0" fmla="*/ 0 w 4127500"/>
              <a:gd name="connsiteY0" fmla="*/ 7006162 h 7006162"/>
              <a:gd name="connsiteX1" fmla="*/ 0 w 4127500"/>
              <a:gd name="connsiteY1" fmla="*/ 50800 h 7006162"/>
              <a:gd name="connsiteX2" fmla="*/ 4127500 w 4127500"/>
              <a:gd name="connsiteY2" fmla="*/ 0 h 7006162"/>
              <a:gd name="connsiteX3" fmla="*/ 4102101 w 4127500"/>
              <a:gd name="connsiteY3" fmla="*/ 6942657 h 7006162"/>
              <a:gd name="connsiteX4" fmla="*/ 0 w 4127500"/>
              <a:gd name="connsiteY4" fmla="*/ 7006162 h 7006162"/>
              <a:gd name="connsiteX0" fmla="*/ 0 w 4127500"/>
              <a:gd name="connsiteY0" fmla="*/ 7006162 h 7018863"/>
              <a:gd name="connsiteX1" fmla="*/ 0 w 4127500"/>
              <a:gd name="connsiteY1" fmla="*/ 50800 h 7018863"/>
              <a:gd name="connsiteX2" fmla="*/ 4127500 w 4127500"/>
              <a:gd name="connsiteY2" fmla="*/ 0 h 7018863"/>
              <a:gd name="connsiteX3" fmla="*/ 4102101 w 4127500"/>
              <a:gd name="connsiteY3" fmla="*/ 7018863 h 7018863"/>
              <a:gd name="connsiteX4" fmla="*/ 0 w 4127500"/>
              <a:gd name="connsiteY4" fmla="*/ 7006162 h 7018863"/>
              <a:gd name="connsiteX0" fmla="*/ 7937 w 4135437"/>
              <a:gd name="connsiteY0" fmla="*/ 7006162 h 7018863"/>
              <a:gd name="connsiteX1" fmla="*/ 0 w 4135437"/>
              <a:gd name="connsiteY1" fmla="*/ 5613821 h 7018863"/>
              <a:gd name="connsiteX2" fmla="*/ 7937 w 4135437"/>
              <a:gd name="connsiteY2" fmla="*/ 50800 h 7018863"/>
              <a:gd name="connsiteX3" fmla="*/ 4135437 w 4135437"/>
              <a:gd name="connsiteY3" fmla="*/ 0 h 7018863"/>
              <a:gd name="connsiteX4" fmla="*/ 4110038 w 4135437"/>
              <a:gd name="connsiteY4" fmla="*/ 7018863 h 7018863"/>
              <a:gd name="connsiteX5" fmla="*/ 7937 w 4135437"/>
              <a:gd name="connsiteY5" fmla="*/ 7006162 h 7018863"/>
              <a:gd name="connsiteX0" fmla="*/ 1087437 w 5214937"/>
              <a:gd name="connsiteY0" fmla="*/ 7006162 h 7018863"/>
              <a:gd name="connsiteX1" fmla="*/ 0 w 5214937"/>
              <a:gd name="connsiteY1" fmla="*/ 6261569 h 7018863"/>
              <a:gd name="connsiteX2" fmla="*/ 1087437 w 5214937"/>
              <a:gd name="connsiteY2" fmla="*/ 50800 h 7018863"/>
              <a:gd name="connsiteX3" fmla="*/ 5214937 w 5214937"/>
              <a:gd name="connsiteY3" fmla="*/ 0 h 7018863"/>
              <a:gd name="connsiteX4" fmla="*/ 5189538 w 5214937"/>
              <a:gd name="connsiteY4" fmla="*/ 7018863 h 7018863"/>
              <a:gd name="connsiteX5" fmla="*/ 1087437 w 5214937"/>
              <a:gd name="connsiteY5" fmla="*/ 7006162 h 7018863"/>
              <a:gd name="connsiteX0" fmla="*/ 1090157 w 5217657"/>
              <a:gd name="connsiteY0" fmla="*/ 7006162 h 7018863"/>
              <a:gd name="connsiteX1" fmla="*/ 2720 w 5217657"/>
              <a:gd name="connsiteY1" fmla="*/ 6261569 h 7018863"/>
              <a:gd name="connsiteX2" fmla="*/ 1090157 w 5217657"/>
              <a:gd name="connsiteY2" fmla="*/ 50800 h 7018863"/>
              <a:gd name="connsiteX3" fmla="*/ 5217657 w 5217657"/>
              <a:gd name="connsiteY3" fmla="*/ 0 h 7018863"/>
              <a:gd name="connsiteX4" fmla="*/ 5192258 w 5217657"/>
              <a:gd name="connsiteY4" fmla="*/ 7018863 h 7018863"/>
              <a:gd name="connsiteX5" fmla="*/ 1090157 w 5217657"/>
              <a:gd name="connsiteY5" fmla="*/ 7006162 h 7018863"/>
              <a:gd name="connsiteX0" fmla="*/ 1091470 w 5218970"/>
              <a:gd name="connsiteY0" fmla="*/ 7006162 h 7018863"/>
              <a:gd name="connsiteX1" fmla="*/ 4033 w 5218970"/>
              <a:gd name="connsiteY1" fmla="*/ 6261569 h 7018863"/>
              <a:gd name="connsiteX2" fmla="*/ 697770 w 5218970"/>
              <a:gd name="connsiteY2" fmla="*/ 50800 h 7018863"/>
              <a:gd name="connsiteX3" fmla="*/ 5218970 w 5218970"/>
              <a:gd name="connsiteY3" fmla="*/ 0 h 7018863"/>
              <a:gd name="connsiteX4" fmla="*/ 5193571 w 5218970"/>
              <a:gd name="connsiteY4" fmla="*/ 7018863 h 7018863"/>
              <a:gd name="connsiteX5" fmla="*/ 1091470 w 5218970"/>
              <a:gd name="connsiteY5" fmla="*/ 7006162 h 7018863"/>
              <a:gd name="connsiteX0" fmla="*/ 1092919 w 5220419"/>
              <a:gd name="connsiteY0" fmla="*/ 7006162 h 7018863"/>
              <a:gd name="connsiteX1" fmla="*/ 5482 w 5220419"/>
              <a:gd name="connsiteY1" fmla="*/ 6261569 h 7018863"/>
              <a:gd name="connsiteX2" fmla="*/ 699219 w 5220419"/>
              <a:gd name="connsiteY2" fmla="*/ 50800 h 7018863"/>
              <a:gd name="connsiteX3" fmla="*/ 5220419 w 5220419"/>
              <a:gd name="connsiteY3" fmla="*/ 0 h 7018863"/>
              <a:gd name="connsiteX4" fmla="*/ 5195020 w 5220419"/>
              <a:gd name="connsiteY4" fmla="*/ 7018863 h 7018863"/>
              <a:gd name="connsiteX5" fmla="*/ 1092919 w 5220419"/>
              <a:gd name="connsiteY5" fmla="*/ 7006162 h 7018863"/>
              <a:gd name="connsiteX0" fmla="*/ 1091358 w 5218858"/>
              <a:gd name="connsiteY0" fmla="*/ 7006162 h 7018863"/>
              <a:gd name="connsiteX1" fmla="*/ 3921 w 5218858"/>
              <a:gd name="connsiteY1" fmla="*/ 6261569 h 7018863"/>
              <a:gd name="connsiteX2" fmla="*/ 748458 w 5218858"/>
              <a:gd name="connsiteY2" fmla="*/ 50800 h 7018863"/>
              <a:gd name="connsiteX3" fmla="*/ 5218858 w 5218858"/>
              <a:gd name="connsiteY3" fmla="*/ 0 h 7018863"/>
              <a:gd name="connsiteX4" fmla="*/ 5193459 w 5218858"/>
              <a:gd name="connsiteY4" fmla="*/ 7018863 h 7018863"/>
              <a:gd name="connsiteX5" fmla="*/ 1091358 w 5218858"/>
              <a:gd name="connsiteY5" fmla="*/ 7006162 h 7018863"/>
              <a:gd name="connsiteX0" fmla="*/ 1092092 w 5219592"/>
              <a:gd name="connsiteY0" fmla="*/ 7082372 h 7095073"/>
              <a:gd name="connsiteX1" fmla="*/ 4655 w 5219592"/>
              <a:gd name="connsiteY1" fmla="*/ 6337779 h 7095073"/>
              <a:gd name="connsiteX2" fmla="*/ 723792 w 5219592"/>
              <a:gd name="connsiteY2" fmla="*/ 0 h 7095073"/>
              <a:gd name="connsiteX3" fmla="*/ 5219592 w 5219592"/>
              <a:gd name="connsiteY3" fmla="*/ 76210 h 7095073"/>
              <a:gd name="connsiteX4" fmla="*/ 5194193 w 5219592"/>
              <a:gd name="connsiteY4" fmla="*/ 7095073 h 7095073"/>
              <a:gd name="connsiteX5" fmla="*/ 1092092 w 5219592"/>
              <a:gd name="connsiteY5" fmla="*/ 7082372 h 7095073"/>
              <a:gd name="connsiteX0" fmla="*/ 1096995 w 5224495"/>
              <a:gd name="connsiteY0" fmla="*/ 7082372 h 7095073"/>
              <a:gd name="connsiteX1" fmla="*/ 9558 w 5224495"/>
              <a:gd name="connsiteY1" fmla="*/ 6337779 h 7095073"/>
              <a:gd name="connsiteX2" fmla="*/ 728695 w 5224495"/>
              <a:gd name="connsiteY2" fmla="*/ 0 h 7095073"/>
              <a:gd name="connsiteX3" fmla="*/ 5224495 w 5224495"/>
              <a:gd name="connsiteY3" fmla="*/ 76210 h 7095073"/>
              <a:gd name="connsiteX4" fmla="*/ 5199096 w 5224495"/>
              <a:gd name="connsiteY4" fmla="*/ 7095073 h 7095073"/>
              <a:gd name="connsiteX5" fmla="*/ 1096995 w 5224495"/>
              <a:gd name="connsiteY5" fmla="*/ 7082372 h 7095073"/>
              <a:gd name="connsiteX0" fmla="*/ 1210522 w 5338022"/>
              <a:gd name="connsiteY0" fmla="*/ 7082372 h 7095073"/>
              <a:gd name="connsiteX1" fmla="*/ 8785 w 5338022"/>
              <a:gd name="connsiteY1" fmla="*/ 6274275 h 7095073"/>
              <a:gd name="connsiteX2" fmla="*/ 842222 w 5338022"/>
              <a:gd name="connsiteY2" fmla="*/ 0 h 7095073"/>
              <a:gd name="connsiteX3" fmla="*/ 5338022 w 5338022"/>
              <a:gd name="connsiteY3" fmla="*/ 76210 h 7095073"/>
              <a:gd name="connsiteX4" fmla="*/ 5312623 w 5338022"/>
              <a:gd name="connsiteY4" fmla="*/ 7095073 h 7095073"/>
              <a:gd name="connsiteX5" fmla="*/ 1210522 w 5338022"/>
              <a:gd name="connsiteY5" fmla="*/ 7082372 h 7095073"/>
              <a:gd name="connsiteX0" fmla="*/ 1197903 w 5325403"/>
              <a:gd name="connsiteY0" fmla="*/ 7082372 h 7095073"/>
              <a:gd name="connsiteX1" fmla="*/ 8866 w 5325403"/>
              <a:gd name="connsiteY1" fmla="*/ 6032958 h 7095073"/>
              <a:gd name="connsiteX2" fmla="*/ 829603 w 5325403"/>
              <a:gd name="connsiteY2" fmla="*/ 0 h 7095073"/>
              <a:gd name="connsiteX3" fmla="*/ 5325403 w 5325403"/>
              <a:gd name="connsiteY3" fmla="*/ 76210 h 7095073"/>
              <a:gd name="connsiteX4" fmla="*/ 5300004 w 5325403"/>
              <a:gd name="connsiteY4" fmla="*/ 7095073 h 7095073"/>
              <a:gd name="connsiteX5" fmla="*/ 1197903 w 5325403"/>
              <a:gd name="connsiteY5" fmla="*/ 7082372 h 7095073"/>
              <a:gd name="connsiteX0" fmla="*/ 1168461 w 5295961"/>
              <a:gd name="connsiteY0" fmla="*/ 7082372 h 7095073"/>
              <a:gd name="connsiteX1" fmla="*/ 9057 w 5295961"/>
              <a:gd name="connsiteY1" fmla="*/ 6041426 h 7095073"/>
              <a:gd name="connsiteX2" fmla="*/ 800161 w 5295961"/>
              <a:gd name="connsiteY2" fmla="*/ 0 h 7095073"/>
              <a:gd name="connsiteX3" fmla="*/ 5295961 w 5295961"/>
              <a:gd name="connsiteY3" fmla="*/ 76210 h 7095073"/>
              <a:gd name="connsiteX4" fmla="*/ 5270562 w 5295961"/>
              <a:gd name="connsiteY4" fmla="*/ 7095073 h 7095073"/>
              <a:gd name="connsiteX5" fmla="*/ 1168461 w 5295961"/>
              <a:gd name="connsiteY5" fmla="*/ 7082372 h 7095073"/>
              <a:gd name="connsiteX0" fmla="*/ 1273312 w 5400812"/>
              <a:gd name="connsiteY0" fmla="*/ 7082372 h 7095073"/>
              <a:gd name="connsiteX1" fmla="*/ 128726 w 5400812"/>
              <a:gd name="connsiteY1" fmla="*/ 6407635 h 7095073"/>
              <a:gd name="connsiteX2" fmla="*/ 113908 w 5400812"/>
              <a:gd name="connsiteY2" fmla="*/ 6041426 h 7095073"/>
              <a:gd name="connsiteX3" fmla="*/ 905012 w 5400812"/>
              <a:gd name="connsiteY3" fmla="*/ 0 h 7095073"/>
              <a:gd name="connsiteX4" fmla="*/ 5400812 w 5400812"/>
              <a:gd name="connsiteY4" fmla="*/ 76210 h 7095073"/>
              <a:gd name="connsiteX5" fmla="*/ 5375413 w 5400812"/>
              <a:gd name="connsiteY5" fmla="*/ 7095073 h 7095073"/>
              <a:gd name="connsiteX6" fmla="*/ 1273312 w 5400812"/>
              <a:gd name="connsiteY6" fmla="*/ 7082372 h 7095073"/>
              <a:gd name="connsiteX0" fmla="*/ 1240680 w 5368180"/>
              <a:gd name="connsiteY0" fmla="*/ 7082372 h 7095073"/>
              <a:gd name="connsiteX1" fmla="*/ 96094 w 5368180"/>
              <a:gd name="connsiteY1" fmla="*/ 6407635 h 7095073"/>
              <a:gd name="connsiteX2" fmla="*/ 81276 w 5368180"/>
              <a:gd name="connsiteY2" fmla="*/ 6041426 h 7095073"/>
              <a:gd name="connsiteX3" fmla="*/ 872380 w 5368180"/>
              <a:gd name="connsiteY3" fmla="*/ 0 h 7095073"/>
              <a:gd name="connsiteX4" fmla="*/ 5368180 w 5368180"/>
              <a:gd name="connsiteY4" fmla="*/ 76210 h 7095073"/>
              <a:gd name="connsiteX5" fmla="*/ 5342781 w 5368180"/>
              <a:gd name="connsiteY5" fmla="*/ 7095073 h 7095073"/>
              <a:gd name="connsiteX6" fmla="*/ 1240680 w 5368180"/>
              <a:gd name="connsiteY6" fmla="*/ 7082372 h 7095073"/>
              <a:gd name="connsiteX0" fmla="*/ 1245445 w 5372945"/>
              <a:gd name="connsiteY0" fmla="*/ 7082372 h 7095073"/>
              <a:gd name="connsiteX1" fmla="*/ 151659 w 5372945"/>
              <a:gd name="connsiteY1" fmla="*/ 6493367 h 7095073"/>
              <a:gd name="connsiteX2" fmla="*/ 86041 w 5372945"/>
              <a:gd name="connsiteY2" fmla="*/ 6041426 h 7095073"/>
              <a:gd name="connsiteX3" fmla="*/ 877145 w 5372945"/>
              <a:gd name="connsiteY3" fmla="*/ 0 h 7095073"/>
              <a:gd name="connsiteX4" fmla="*/ 5372945 w 5372945"/>
              <a:gd name="connsiteY4" fmla="*/ 76210 h 7095073"/>
              <a:gd name="connsiteX5" fmla="*/ 5347546 w 5372945"/>
              <a:gd name="connsiteY5" fmla="*/ 7095073 h 7095073"/>
              <a:gd name="connsiteX6" fmla="*/ 1245445 w 5372945"/>
              <a:gd name="connsiteY6" fmla="*/ 7082372 h 7095073"/>
              <a:gd name="connsiteX0" fmla="*/ 1205995 w 5333495"/>
              <a:gd name="connsiteY0" fmla="*/ 7082372 h 7095073"/>
              <a:gd name="connsiteX1" fmla="*/ 112209 w 5333495"/>
              <a:gd name="connsiteY1" fmla="*/ 6493367 h 7095073"/>
              <a:gd name="connsiteX2" fmla="*/ 46591 w 5333495"/>
              <a:gd name="connsiteY2" fmla="*/ 6041426 h 7095073"/>
              <a:gd name="connsiteX3" fmla="*/ 837695 w 5333495"/>
              <a:gd name="connsiteY3" fmla="*/ 0 h 7095073"/>
              <a:gd name="connsiteX4" fmla="*/ 5333495 w 5333495"/>
              <a:gd name="connsiteY4" fmla="*/ 76210 h 7095073"/>
              <a:gd name="connsiteX5" fmla="*/ 5308096 w 5333495"/>
              <a:gd name="connsiteY5" fmla="*/ 7095073 h 7095073"/>
              <a:gd name="connsiteX6" fmla="*/ 1205995 w 5333495"/>
              <a:gd name="connsiteY6" fmla="*/ 7082372 h 7095073"/>
              <a:gd name="connsiteX0" fmla="*/ 1212614 w 5340114"/>
              <a:gd name="connsiteY0" fmla="*/ 7082372 h 7095073"/>
              <a:gd name="connsiteX1" fmla="*/ 198203 w 5340114"/>
              <a:gd name="connsiteY1" fmla="*/ 6525119 h 7095073"/>
              <a:gd name="connsiteX2" fmla="*/ 53210 w 5340114"/>
              <a:gd name="connsiteY2" fmla="*/ 6041426 h 7095073"/>
              <a:gd name="connsiteX3" fmla="*/ 844314 w 5340114"/>
              <a:gd name="connsiteY3" fmla="*/ 0 h 7095073"/>
              <a:gd name="connsiteX4" fmla="*/ 5340114 w 5340114"/>
              <a:gd name="connsiteY4" fmla="*/ 76210 h 7095073"/>
              <a:gd name="connsiteX5" fmla="*/ 5314715 w 5340114"/>
              <a:gd name="connsiteY5" fmla="*/ 7095073 h 7095073"/>
              <a:gd name="connsiteX6" fmla="*/ 1212614 w 5340114"/>
              <a:gd name="connsiteY6" fmla="*/ 7082372 h 7095073"/>
              <a:gd name="connsiteX0" fmla="*/ 1195596 w 5323096"/>
              <a:gd name="connsiteY0" fmla="*/ 7082372 h 7095073"/>
              <a:gd name="connsiteX1" fmla="*/ 181185 w 5323096"/>
              <a:gd name="connsiteY1" fmla="*/ 6525119 h 7095073"/>
              <a:gd name="connsiteX2" fmla="*/ 36192 w 5323096"/>
              <a:gd name="connsiteY2" fmla="*/ 6041426 h 7095073"/>
              <a:gd name="connsiteX3" fmla="*/ 827296 w 5323096"/>
              <a:gd name="connsiteY3" fmla="*/ 0 h 7095073"/>
              <a:gd name="connsiteX4" fmla="*/ 5323096 w 5323096"/>
              <a:gd name="connsiteY4" fmla="*/ 76210 h 7095073"/>
              <a:gd name="connsiteX5" fmla="*/ 5297697 w 5323096"/>
              <a:gd name="connsiteY5" fmla="*/ 7095073 h 7095073"/>
              <a:gd name="connsiteX6" fmla="*/ 1195596 w 5323096"/>
              <a:gd name="connsiteY6" fmla="*/ 7082372 h 7095073"/>
              <a:gd name="connsiteX0" fmla="*/ 1166273 w 5293773"/>
              <a:gd name="connsiteY0" fmla="*/ 7082372 h 7095073"/>
              <a:gd name="connsiteX1" fmla="*/ 151862 w 5293773"/>
              <a:gd name="connsiteY1" fmla="*/ 6525119 h 7095073"/>
              <a:gd name="connsiteX2" fmla="*/ 6869 w 5293773"/>
              <a:gd name="connsiteY2" fmla="*/ 6041426 h 7095073"/>
              <a:gd name="connsiteX3" fmla="*/ 797973 w 5293773"/>
              <a:gd name="connsiteY3" fmla="*/ 0 h 7095073"/>
              <a:gd name="connsiteX4" fmla="*/ 5293773 w 5293773"/>
              <a:gd name="connsiteY4" fmla="*/ 76210 h 7095073"/>
              <a:gd name="connsiteX5" fmla="*/ 5268374 w 5293773"/>
              <a:gd name="connsiteY5" fmla="*/ 7095073 h 7095073"/>
              <a:gd name="connsiteX6" fmla="*/ 1166273 w 5293773"/>
              <a:gd name="connsiteY6" fmla="*/ 7082372 h 7095073"/>
              <a:gd name="connsiteX0" fmla="*/ 1166273 w 5293773"/>
              <a:gd name="connsiteY0" fmla="*/ 7082372 h 7095073"/>
              <a:gd name="connsiteX1" fmla="*/ 151862 w 5293773"/>
              <a:gd name="connsiteY1" fmla="*/ 6525119 h 7095073"/>
              <a:gd name="connsiteX2" fmla="*/ 6869 w 5293773"/>
              <a:gd name="connsiteY2" fmla="*/ 6041426 h 7095073"/>
              <a:gd name="connsiteX3" fmla="*/ 797973 w 5293773"/>
              <a:gd name="connsiteY3" fmla="*/ 0 h 7095073"/>
              <a:gd name="connsiteX4" fmla="*/ 5293773 w 5293773"/>
              <a:gd name="connsiteY4" fmla="*/ 76210 h 7095073"/>
              <a:gd name="connsiteX5" fmla="*/ 5268374 w 5293773"/>
              <a:gd name="connsiteY5" fmla="*/ 7095073 h 7095073"/>
              <a:gd name="connsiteX6" fmla="*/ 1166273 w 5293773"/>
              <a:gd name="connsiteY6" fmla="*/ 7082372 h 7095073"/>
              <a:gd name="connsiteX0" fmla="*/ 1168869 w 5296369"/>
              <a:gd name="connsiteY0" fmla="*/ 7082372 h 7095073"/>
              <a:gd name="connsiteX1" fmla="*/ 154458 w 5296369"/>
              <a:gd name="connsiteY1" fmla="*/ 6525119 h 7095073"/>
              <a:gd name="connsiteX2" fmla="*/ 9465 w 5296369"/>
              <a:gd name="connsiteY2" fmla="*/ 6041426 h 7095073"/>
              <a:gd name="connsiteX3" fmla="*/ 800569 w 5296369"/>
              <a:gd name="connsiteY3" fmla="*/ 0 h 7095073"/>
              <a:gd name="connsiteX4" fmla="*/ 5296369 w 5296369"/>
              <a:gd name="connsiteY4" fmla="*/ 76210 h 7095073"/>
              <a:gd name="connsiteX5" fmla="*/ 5270970 w 5296369"/>
              <a:gd name="connsiteY5" fmla="*/ 7095073 h 7095073"/>
              <a:gd name="connsiteX6" fmla="*/ 1168869 w 5296369"/>
              <a:gd name="connsiteY6" fmla="*/ 7082372 h 7095073"/>
              <a:gd name="connsiteX0" fmla="*/ 1200597 w 5328097"/>
              <a:gd name="connsiteY0" fmla="*/ 7006162 h 7018863"/>
              <a:gd name="connsiteX1" fmla="*/ 186186 w 5328097"/>
              <a:gd name="connsiteY1" fmla="*/ 6448909 h 7018863"/>
              <a:gd name="connsiteX2" fmla="*/ 41193 w 5328097"/>
              <a:gd name="connsiteY2" fmla="*/ 5965216 h 7018863"/>
              <a:gd name="connsiteX3" fmla="*/ 832297 w 5328097"/>
              <a:gd name="connsiteY3" fmla="*/ 50800 h 7018863"/>
              <a:gd name="connsiteX4" fmla="*/ 5328097 w 5328097"/>
              <a:gd name="connsiteY4" fmla="*/ 0 h 7018863"/>
              <a:gd name="connsiteX5" fmla="*/ 5302698 w 5328097"/>
              <a:gd name="connsiteY5" fmla="*/ 7018863 h 7018863"/>
              <a:gd name="connsiteX6" fmla="*/ 1200597 w 5328097"/>
              <a:gd name="connsiteY6" fmla="*/ 7006162 h 7018863"/>
              <a:gd name="connsiteX0" fmla="*/ 1200597 w 5328098"/>
              <a:gd name="connsiteY0" fmla="*/ 6955362 h 6968063"/>
              <a:gd name="connsiteX1" fmla="*/ 186186 w 5328098"/>
              <a:gd name="connsiteY1" fmla="*/ 6398109 h 6968063"/>
              <a:gd name="connsiteX2" fmla="*/ 41193 w 5328098"/>
              <a:gd name="connsiteY2" fmla="*/ 5914416 h 6968063"/>
              <a:gd name="connsiteX3" fmla="*/ 832297 w 5328098"/>
              <a:gd name="connsiteY3" fmla="*/ 0 h 6968063"/>
              <a:gd name="connsiteX4" fmla="*/ 5328098 w 5328098"/>
              <a:gd name="connsiteY4" fmla="*/ 368331 h 6968063"/>
              <a:gd name="connsiteX5" fmla="*/ 5302698 w 5328098"/>
              <a:gd name="connsiteY5" fmla="*/ 6968063 h 6968063"/>
              <a:gd name="connsiteX6" fmla="*/ 1200597 w 5328098"/>
              <a:gd name="connsiteY6" fmla="*/ 6955362 h 6968063"/>
              <a:gd name="connsiteX0" fmla="*/ 1200597 w 5304236"/>
              <a:gd name="connsiteY0" fmla="*/ 6955362 h 6968063"/>
              <a:gd name="connsiteX1" fmla="*/ 186186 w 5304236"/>
              <a:gd name="connsiteY1" fmla="*/ 6398109 h 6968063"/>
              <a:gd name="connsiteX2" fmla="*/ 41193 w 5304236"/>
              <a:gd name="connsiteY2" fmla="*/ 5914416 h 6968063"/>
              <a:gd name="connsiteX3" fmla="*/ 832297 w 5304236"/>
              <a:gd name="connsiteY3" fmla="*/ 0 h 6968063"/>
              <a:gd name="connsiteX4" fmla="*/ 5289999 w 5304236"/>
              <a:gd name="connsiteY4" fmla="*/ 3 h 6968063"/>
              <a:gd name="connsiteX5" fmla="*/ 5302698 w 5304236"/>
              <a:gd name="connsiteY5" fmla="*/ 6968063 h 6968063"/>
              <a:gd name="connsiteX6" fmla="*/ 1200597 w 5304236"/>
              <a:gd name="connsiteY6" fmla="*/ 6955362 h 6968063"/>
              <a:gd name="connsiteX0" fmla="*/ 1168870 w 5272509"/>
              <a:gd name="connsiteY0" fmla="*/ 6955362 h 6968063"/>
              <a:gd name="connsiteX1" fmla="*/ 154459 w 5272509"/>
              <a:gd name="connsiteY1" fmla="*/ 6398109 h 6968063"/>
              <a:gd name="connsiteX2" fmla="*/ 9466 w 5272509"/>
              <a:gd name="connsiteY2" fmla="*/ 5914416 h 6968063"/>
              <a:gd name="connsiteX3" fmla="*/ 800570 w 5272509"/>
              <a:gd name="connsiteY3" fmla="*/ 0 h 6968063"/>
              <a:gd name="connsiteX4" fmla="*/ 5258272 w 5272509"/>
              <a:gd name="connsiteY4" fmla="*/ 3 h 6968063"/>
              <a:gd name="connsiteX5" fmla="*/ 5270971 w 5272509"/>
              <a:gd name="connsiteY5" fmla="*/ 6968063 h 6968063"/>
              <a:gd name="connsiteX6" fmla="*/ 1168870 w 5272509"/>
              <a:gd name="connsiteY6" fmla="*/ 6955362 h 6968063"/>
              <a:gd name="connsiteX0" fmla="*/ 1168870 w 5271169"/>
              <a:gd name="connsiteY0" fmla="*/ 6955362 h 6968063"/>
              <a:gd name="connsiteX1" fmla="*/ 154459 w 5271169"/>
              <a:gd name="connsiteY1" fmla="*/ 6398109 h 6968063"/>
              <a:gd name="connsiteX2" fmla="*/ 9466 w 5271169"/>
              <a:gd name="connsiteY2" fmla="*/ 5914416 h 6968063"/>
              <a:gd name="connsiteX3" fmla="*/ 800570 w 5271169"/>
              <a:gd name="connsiteY3" fmla="*/ 0 h 6968063"/>
              <a:gd name="connsiteX4" fmla="*/ 5022051 w 5271169"/>
              <a:gd name="connsiteY4" fmla="*/ 167656 h 6968063"/>
              <a:gd name="connsiteX5" fmla="*/ 5270971 w 5271169"/>
              <a:gd name="connsiteY5" fmla="*/ 6968063 h 6968063"/>
              <a:gd name="connsiteX6" fmla="*/ 1168870 w 5271169"/>
              <a:gd name="connsiteY6" fmla="*/ 6955362 h 6968063"/>
              <a:gd name="connsiteX0" fmla="*/ 1168870 w 5271489"/>
              <a:gd name="connsiteY0" fmla="*/ 6955362 h 6968063"/>
              <a:gd name="connsiteX1" fmla="*/ 154459 w 5271489"/>
              <a:gd name="connsiteY1" fmla="*/ 6398109 h 6968063"/>
              <a:gd name="connsiteX2" fmla="*/ 9466 w 5271489"/>
              <a:gd name="connsiteY2" fmla="*/ 5914416 h 6968063"/>
              <a:gd name="connsiteX3" fmla="*/ 800570 w 5271489"/>
              <a:gd name="connsiteY3" fmla="*/ 0 h 6968063"/>
              <a:gd name="connsiteX4" fmla="*/ 5189690 w 5271489"/>
              <a:gd name="connsiteY4" fmla="*/ 53360 h 6968063"/>
              <a:gd name="connsiteX5" fmla="*/ 5270971 w 5271489"/>
              <a:gd name="connsiteY5" fmla="*/ 6968063 h 6968063"/>
              <a:gd name="connsiteX6" fmla="*/ 1168870 w 5271489"/>
              <a:gd name="connsiteY6" fmla="*/ 6955362 h 6968063"/>
              <a:gd name="connsiteX0" fmla="*/ 1168870 w 5271489"/>
              <a:gd name="connsiteY0" fmla="*/ 6955362 h 6968063"/>
              <a:gd name="connsiteX1" fmla="*/ 1087274 w 5271489"/>
              <a:gd name="connsiteY1" fmla="*/ 6909322 h 6968063"/>
              <a:gd name="connsiteX2" fmla="*/ 154459 w 5271489"/>
              <a:gd name="connsiteY2" fmla="*/ 6398109 h 6968063"/>
              <a:gd name="connsiteX3" fmla="*/ 9466 w 5271489"/>
              <a:gd name="connsiteY3" fmla="*/ 5914416 h 6968063"/>
              <a:gd name="connsiteX4" fmla="*/ 800570 w 5271489"/>
              <a:gd name="connsiteY4" fmla="*/ 0 h 6968063"/>
              <a:gd name="connsiteX5" fmla="*/ 5189690 w 5271489"/>
              <a:gd name="connsiteY5" fmla="*/ 53360 h 6968063"/>
              <a:gd name="connsiteX6" fmla="*/ 5270971 w 5271489"/>
              <a:gd name="connsiteY6" fmla="*/ 6968063 h 6968063"/>
              <a:gd name="connsiteX7" fmla="*/ 1168870 w 5271489"/>
              <a:gd name="connsiteY7" fmla="*/ 6955362 h 6968063"/>
              <a:gd name="connsiteX0" fmla="*/ 5270971 w 5271489"/>
              <a:gd name="connsiteY0" fmla="*/ 6968063 h 6968063"/>
              <a:gd name="connsiteX1" fmla="*/ 1087274 w 5271489"/>
              <a:gd name="connsiteY1" fmla="*/ 6909322 h 6968063"/>
              <a:gd name="connsiteX2" fmla="*/ 154459 w 5271489"/>
              <a:gd name="connsiteY2" fmla="*/ 6398109 h 6968063"/>
              <a:gd name="connsiteX3" fmla="*/ 9466 w 5271489"/>
              <a:gd name="connsiteY3" fmla="*/ 5914416 h 6968063"/>
              <a:gd name="connsiteX4" fmla="*/ 800570 w 5271489"/>
              <a:gd name="connsiteY4" fmla="*/ 0 h 6968063"/>
              <a:gd name="connsiteX5" fmla="*/ 5189690 w 5271489"/>
              <a:gd name="connsiteY5" fmla="*/ 53360 h 6968063"/>
              <a:gd name="connsiteX6" fmla="*/ 5270971 w 5271489"/>
              <a:gd name="connsiteY6" fmla="*/ 6968063 h 6968063"/>
              <a:gd name="connsiteX0" fmla="*/ 5190960 w 5193266"/>
              <a:gd name="connsiteY0" fmla="*/ 6915240 h 6915240"/>
              <a:gd name="connsiteX1" fmla="*/ 1087274 w 5193266"/>
              <a:gd name="connsiteY1" fmla="*/ 6909322 h 6915240"/>
              <a:gd name="connsiteX2" fmla="*/ 154459 w 5193266"/>
              <a:gd name="connsiteY2" fmla="*/ 6398109 h 6915240"/>
              <a:gd name="connsiteX3" fmla="*/ 9466 w 5193266"/>
              <a:gd name="connsiteY3" fmla="*/ 5914416 h 6915240"/>
              <a:gd name="connsiteX4" fmla="*/ 800570 w 5193266"/>
              <a:gd name="connsiteY4" fmla="*/ 0 h 6915240"/>
              <a:gd name="connsiteX5" fmla="*/ 5189690 w 5193266"/>
              <a:gd name="connsiteY5" fmla="*/ 53360 h 6915240"/>
              <a:gd name="connsiteX6" fmla="*/ 5190960 w 5193266"/>
              <a:gd name="connsiteY6" fmla="*/ 6915240 h 6915240"/>
              <a:gd name="connsiteX0" fmla="*/ 5038559 w 5189690"/>
              <a:gd name="connsiteY0" fmla="*/ 6816690 h 6909322"/>
              <a:gd name="connsiteX1" fmla="*/ 1087274 w 5189690"/>
              <a:gd name="connsiteY1" fmla="*/ 6909322 h 6909322"/>
              <a:gd name="connsiteX2" fmla="*/ 154459 w 5189690"/>
              <a:gd name="connsiteY2" fmla="*/ 6398109 h 6909322"/>
              <a:gd name="connsiteX3" fmla="*/ 9466 w 5189690"/>
              <a:gd name="connsiteY3" fmla="*/ 5914416 h 6909322"/>
              <a:gd name="connsiteX4" fmla="*/ 800570 w 5189690"/>
              <a:gd name="connsiteY4" fmla="*/ 0 h 6909322"/>
              <a:gd name="connsiteX5" fmla="*/ 5189690 w 5189690"/>
              <a:gd name="connsiteY5" fmla="*/ 53360 h 6909322"/>
              <a:gd name="connsiteX6" fmla="*/ 5038559 w 5189690"/>
              <a:gd name="connsiteY6" fmla="*/ 6816690 h 6909322"/>
              <a:gd name="connsiteX0" fmla="*/ 5183338 w 5189690"/>
              <a:gd name="connsiteY0" fmla="*/ 6908647 h 6909322"/>
              <a:gd name="connsiteX1" fmla="*/ 1087274 w 5189690"/>
              <a:gd name="connsiteY1" fmla="*/ 6909322 h 6909322"/>
              <a:gd name="connsiteX2" fmla="*/ 154459 w 5189690"/>
              <a:gd name="connsiteY2" fmla="*/ 6398109 h 6909322"/>
              <a:gd name="connsiteX3" fmla="*/ 9466 w 5189690"/>
              <a:gd name="connsiteY3" fmla="*/ 5914416 h 6909322"/>
              <a:gd name="connsiteX4" fmla="*/ 800570 w 5189690"/>
              <a:gd name="connsiteY4" fmla="*/ 0 h 6909322"/>
              <a:gd name="connsiteX5" fmla="*/ 5189690 w 5189690"/>
              <a:gd name="connsiteY5" fmla="*/ 53360 h 6909322"/>
              <a:gd name="connsiteX6" fmla="*/ 5183338 w 5189690"/>
              <a:gd name="connsiteY6" fmla="*/ 6908647 h 6909322"/>
              <a:gd name="connsiteX0" fmla="*/ 5183338 w 5189690"/>
              <a:gd name="connsiteY0" fmla="*/ 6908647 h 6909322"/>
              <a:gd name="connsiteX1" fmla="*/ 1087274 w 5189690"/>
              <a:gd name="connsiteY1" fmla="*/ 6909322 h 6909322"/>
              <a:gd name="connsiteX2" fmla="*/ 154459 w 5189690"/>
              <a:gd name="connsiteY2" fmla="*/ 6398109 h 6909322"/>
              <a:gd name="connsiteX3" fmla="*/ 9466 w 5189690"/>
              <a:gd name="connsiteY3" fmla="*/ 5914416 h 6909322"/>
              <a:gd name="connsiteX4" fmla="*/ 659440 w 5189690"/>
              <a:gd name="connsiteY4" fmla="*/ 1188319 h 6909322"/>
              <a:gd name="connsiteX5" fmla="*/ 800570 w 5189690"/>
              <a:gd name="connsiteY5" fmla="*/ 0 h 6909322"/>
              <a:gd name="connsiteX6" fmla="*/ 5189690 w 5189690"/>
              <a:gd name="connsiteY6" fmla="*/ 53360 h 6909322"/>
              <a:gd name="connsiteX7" fmla="*/ 5183338 w 5189690"/>
              <a:gd name="connsiteY7" fmla="*/ 6908647 h 6909322"/>
              <a:gd name="connsiteX0" fmla="*/ 5183338 w 5189690"/>
              <a:gd name="connsiteY0" fmla="*/ 6886343 h 6887018"/>
              <a:gd name="connsiteX1" fmla="*/ 1087274 w 5189690"/>
              <a:gd name="connsiteY1" fmla="*/ 6887018 h 6887018"/>
              <a:gd name="connsiteX2" fmla="*/ 154459 w 5189690"/>
              <a:gd name="connsiteY2" fmla="*/ 6375805 h 6887018"/>
              <a:gd name="connsiteX3" fmla="*/ 9466 w 5189690"/>
              <a:gd name="connsiteY3" fmla="*/ 5892112 h 6887018"/>
              <a:gd name="connsiteX4" fmla="*/ 659440 w 5189690"/>
              <a:gd name="connsiteY4" fmla="*/ 1166015 h 6887018"/>
              <a:gd name="connsiteX5" fmla="*/ 800570 w 5189690"/>
              <a:gd name="connsiteY5" fmla="*/ 0 h 6887018"/>
              <a:gd name="connsiteX6" fmla="*/ 5189690 w 5189690"/>
              <a:gd name="connsiteY6" fmla="*/ 31056 h 6887018"/>
              <a:gd name="connsiteX7" fmla="*/ 5183338 w 5189690"/>
              <a:gd name="connsiteY7" fmla="*/ 6886343 h 6887018"/>
              <a:gd name="connsiteX0" fmla="*/ 5183338 w 5189690"/>
              <a:gd name="connsiteY0" fmla="*/ 6886343 h 6887018"/>
              <a:gd name="connsiteX1" fmla="*/ 1087274 w 5189690"/>
              <a:gd name="connsiteY1" fmla="*/ 6887018 h 6887018"/>
              <a:gd name="connsiteX2" fmla="*/ 154459 w 5189690"/>
              <a:gd name="connsiteY2" fmla="*/ 6375805 h 6887018"/>
              <a:gd name="connsiteX3" fmla="*/ 9466 w 5189690"/>
              <a:gd name="connsiteY3" fmla="*/ 5892112 h 6887018"/>
              <a:gd name="connsiteX4" fmla="*/ 659440 w 5189690"/>
              <a:gd name="connsiteY4" fmla="*/ 1166015 h 6887018"/>
              <a:gd name="connsiteX5" fmla="*/ 800570 w 5189690"/>
              <a:gd name="connsiteY5" fmla="*/ 0 h 6887018"/>
              <a:gd name="connsiteX6" fmla="*/ 5189690 w 5189690"/>
              <a:gd name="connsiteY6" fmla="*/ 31056 h 6887018"/>
              <a:gd name="connsiteX7" fmla="*/ 5183338 w 5189690"/>
              <a:gd name="connsiteY7" fmla="*/ 6886343 h 6887018"/>
              <a:gd name="connsiteX0" fmla="*/ 5183338 w 5189690"/>
              <a:gd name="connsiteY0" fmla="*/ 6886343 h 6887018"/>
              <a:gd name="connsiteX1" fmla="*/ 1087274 w 5189690"/>
              <a:gd name="connsiteY1" fmla="*/ 6887018 h 6887018"/>
              <a:gd name="connsiteX2" fmla="*/ 154459 w 5189690"/>
              <a:gd name="connsiteY2" fmla="*/ 6375805 h 6887018"/>
              <a:gd name="connsiteX3" fmla="*/ 9466 w 5189690"/>
              <a:gd name="connsiteY3" fmla="*/ 5892112 h 6887018"/>
              <a:gd name="connsiteX4" fmla="*/ 659440 w 5189690"/>
              <a:gd name="connsiteY4" fmla="*/ 1166015 h 6887018"/>
              <a:gd name="connsiteX5" fmla="*/ 800570 w 5189690"/>
              <a:gd name="connsiteY5" fmla="*/ 0 h 6887018"/>
              <a:gd name="connsiteX6" fmla="*/ 5189690 w 5189690"/>
              <a:gd name="connsiteY6" fmla="*/ 31056 h 6887018"/>
              <a:gd name="connsiteX7" fmla="*/ 5183338 w 5189690"/>
              <a:gd name="connsiteY7" fmla="*/ 6886343 h 6887018"/>
              <a:gd name="connsiteX0" fmla="*/ 5183338 w 5189690"/>
              <a:gd name="connsiteY0" fmla="*/ 6859671 h 6860346"/>
              <a:gd name="connsiteX1" fmla="*/ 1087274 w 5189690"/>
              <a:gd name="connsiteY1" fmla="*/ 6860346 h 6860346"/>
              <a:gd name="connsiteX2" fmla="*/ 154459 w 5189690"/>
              <a:gd name="connsiteY2" fmla="*/ 6349133 h 6860346"/>
              <a:gd name="connsiteX3" fmla="*/ 9466 w 5189690"/>
              <a:gd name="connsiteY3" fmla="*/ 5865440 h 6860346"/>
              <a:gd name="connsiteX4" fmla="*/ 659440 w 5189690"/>
              <a:gd name="connsiteY4" fmla="*/ 1139343 h 6860346"/>
              <a:gd name="connsiteX5" fmla="*/ 800570 w 5189690"/>
              <a:gd name="connsiteY5" fmla="*/ 0 h 6860346"/>
              <a:gd name="connsiteX6" fmla="*/ 5189690 w 5189690"/>
              <a:gd name="connsiteY6" fmla="*/ 4384 h 6860346"/>
              <a:gd name="connsiteX7" fmla="*/ 5183338 w 5189690"/>
              <a:gd name="connsiteY7" fmla="*/ 6859671 h 6860346"/>
              <a:gd name="connsiteX0" fmla="*/ 5190957 w 5193263"/>
              <a:gd name="connsiteY0" fmla="*/ 6860184 h 6860346"/>
              <a:gd name="connsiteX1" fmla="*/ 1087274 w 5193263"/>
              <a:gd name="connsiteY1" fmla="*/ 6860346 h 6860346"/>
              <a:gd name="connsiteX2" fmla="*/ 154459 w 5193263"/>
              <a:gd name="connsiteY2" fmla="*/ 6349133 h 6860346"/>
              <a:gd name="connsiteX3" fmla="*/ 9466 w 5193263"/>
              <a:gd name="connsiteY3" fmla="*/ 5865440 h 6860346"/>
              <a:gd name="connsiteX4" fmla="*/ 659440 w 5193263"/>
              <a:gd name="connsiteY4" fmla="*/ 1139343 h 6860346"/>
              <a:gd name="connsiteX5" fmla="*/ 800570 w 5193263"/>
              <a:gd name="connsiteY5" fmla="*/ 0 h 6860346"/>
              <a:gd name="connsiteX6" fmla="*/ 5189690 w 5193263"/>
              <a:gd name="connsiteY6" fmla="*/ 4384 h 6860346"/>
              <a:gd name="connsiteX7" fmla="*/ 5190957 w 5193263"/>
              <a:gd name="connsiteY7" fmla="*/ 6860184 h 6860346"/>
              <a:gd name="connsiteX0" fmla="*/ 5190957 w 5193735"/>
              <a:gd name="connsiteY0" fmla="*/ 6860184 h 6860346"/>
              <a:gd name="connsiteX1" fmla="*/ 1087274 w 5193735"/>
              <a:gd name="connsiteY1" fmla="*/ 6860346 h 6860346"/>
              <a:gd name="connsiteX2" fmla="*/ 154459 w 5193735"/>
              <a:gd name="connsiteY2" fmla="*/ 6349133 h 6860346"/>
              <a:gd name="connsiteX3" fmla="*/ 9466 w 5193735"/>
              <a:gd name="connsiteY3" fmla="*/ 5865440 h 6860346"/>
              <a:gd name="connsiteX4" fmla="*/ 659440 w 5193735"/>
              <a:gd name="connsiteY4" fmla="*/ 1139343 h 6860346"/>
              <a:gd name="connsiteX5" fmla="*/ 800570 w 5193735"/>
              <a:gd name="connsiteY5" fmla="*/ 0 h 6860346"/>
              <a:gd name="connsiteX6" fmla="*/ 5193499 w 5193735"/>
              <a:gd name="connsiteY6" fmla="*/ 574 h 6860346"/>
              <a:gd name="connsiteX7" fmla="*/ 5190957 w 5193735"/>
              <a:gd name="connsiteY7" fmla="*/ 6860184 h 686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3735" h="6860346">
                <a:moveTo>
                  <a:pt x="5190957" y="6860184"/>
                </a:moveTo>
                <a:lnTo>
                  <a:pt x="1087274" y="6860346"/>
                </a:lnTo>
                <a:cubicBezTo>
                  <a:pt x="918206" y="6767471"/>
                  <a:pt x="334094" y="6514951"/>
                  <a:pt x="154459" y="6349133"/>
                </a:cubicBezTo>
                <a:cubicBezTo>
                  <a:pt x="24725" y="6251848"/>
                  <a:pt x="-22019" y="6093528"/>
                  <a:pt x="9466" y="5865440"/>
                </a:cubicBezTo>
                <a:cubicBezTo>
                  <a:pt x="93629" y="4997142"/>
                  <a:pt x="527589" y="2125079"/>
                  <a:pt x="659440" y="1139343"/>
                </a:cubicBezTo>
                <a:cubicBezTo>
                  <a:pt x="791291" y="153607"/>
                  <a:pt x="725752" y="601841"/>
                  <a:pt x="800570" y="0"/>
                </a:cubicBezTo>
                <a:lnTo>
                  <a:pt x="5193499" y="574"/>
                </a:lnTo>
                <a:cubicBezTo>
                  <a:pt x="5185033" y="2297858"/>
                  <a:pt x="5199423" y="4562900"/>
                  <a:pt x="5190957" y="6860184"/>
                </a:cubicBezTo>
                <a:close/>
              </a:path>
            </a:pathLst>
          </a:cu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normAutofit/>
          </a:bodyPr>
          <a:lstStyle>
            <a:lvl1pPr algn="ctr">
              <a:buNone/>
              <a:defRPr sz="1500" b="0" i="0">
                <a:solidFill>
                  <a:srgbClr val="646464"/>
                </a:solidFill>
                <a:latin typeface="DIN Offc Pro"/>
                <a:cs typeface="DIN Offc Pro"/>
              </a:defRPr>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1705873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Info Slide (3 images)">
    <p:bg>
      <p:bgPr>
        <a:solidFill>
          <a:schemeClr val="bg1"/>
        </a:solidFill>
        <a:effectLst/>
      </p:bgPr>
    </p:bg>
    <p:spTree>
      <p:nvGrpSpPr>
        <p:cNvPr id="1" name=""/>
        <p:cNvGrpSpPr/>
        <p:nvPr/>
      </p:nvGrpSpPr>
      <p:grpSpPr>
        <a:xfrm>
          <a:off x="0" y="0"/>
          <a:ext cx="0" cy="0"/>
          <a:chOff x="0" y="0"/>
          <a:chExt cx="0" cy="0"/>
        </a:xfrm>
      </p:grpSpPr>
      <p:sp>
        <p:nvSpPr>
          <p:cNvPr id="4" name="Picture Placeholder 10"/>
          <p:cNvSpPr>
            <a:spLocks noGrp="1"/>
          </p:cNvSpPr>
          <p:nvPr>
            <p:ph type="pic" sz="quarter" idx="10"/>
          </p:nvPr>
        </p:nvSpPr>
        <p:spPr>
          <a:xfrm>
            <a:off x="0" y="0"/>
            <a:ext cx="4159250" cy="6858000"/>
          </a:xfrm>
          <a:custGeom>
            <a:avLst/>
            <a:gdLst>
              <a:gd name="connsiteX0" fmla="*/ 0 w 3733800"/>
              <a:gd name="connsiteY0" fmla="*/ 0 h 3759200"/>
              <a:gd name="connsiteX1" fmla="*/ 3733800 w 3733800"/>
              <a:gd name="connsiteY1" fmla="*/ 0 h 3759200"/>
              <a:gd name="connsiteX2" fmla="*/ 3733800 w 3733800"/>
              <a:gd name="connsiteY2" fmla="*/ 3759200 h 3759200"/>
              <a:gd name="connsiteX3" fmla="*/ 0 w 3733800"/>
              <a:gd name="connsiteY3" fmla="*/ 3759200 h 3759200"/>
              <a:gd name="connsiteX4" fmla="*/ 0 w 3733800"/>
              <a:gd name="connsiteY4" fmla="*/ 0 h 3759200"/>
              <a:gd name="connsiteX0" fmla="*/ 0 w 4032250"/>
              <a:gd name="connsiteY0" fmla="*/ 0 h 3759200"/>
              <a:gd name="connsiteX1" fmla="*/ 3733800 w 4032250"/>
              <a:gd name="connsiteY1" fmla="*/ 0 h 3759200"/>
              <a:gd name="connsiteX2" fmla="*/ 4032250 w 4032250"/>
              <a:gd name="connsiteY2" fmla="*/ 3422650 h 3759200"/>
              <a:gd name="connsiteX3" fmla="*/ 0 w 4032250"/>
              <a:gd name="connsiteY3" fmla="*/ 3759200 h 3759200"/>
              <a:gd name="connsiteX4" fmla="*/ 0 w 4032250"/>
              <a:gd name="connsiteY4" fmla="*/ 0 h 3759200"/>
              <a:gd name="connsiteX0" fmla="*/ 0 w 4159250"/>
              <a:gd name="connsiteY0" fmla="*/ 0 h 3759200"/>
              <a:gd name="connsiteX1" fmla="*/ 4159250 w 4159250"/>
              <a:gd name="connsiteY1" fmla="*/ 0 h 3759200"/>
              <a:gd name="connsiteX2" fmla="*/ 4032250 w 4159250"/>
              <a:gd name="connsiteY2" fmla="*/ 3422650 h 3759200"/>
              <a:gd name="connsiteX3" fmla="*/ 0 w 4159250"/>
              <a:gd name="connsiteY3" fmla="*/ 3759200 h 3759200"/>
              <a:gd name="connsiteX4" fmla="*/ 0 w 4159250"/>
              <a:gd name="connsiteY4" fmla="*/ 0 h 3759200"/>
              <a:gd name="connsiteX0" fmla="*/ 0 w 4159250"/>
              <a:gd name="connsiteY0" fmla="*/ 0 h 3759200"/>
              <a:gd name="connsiteX1" fmla="*/ 4159250 w 4159250"/>
              <a:gd name="connsiteY1" fmla="*/ 0 h 3759200"/>
              <a:gd name="connsiteX2" fmla="*/ 4032250 w 4159250"/>
              <a:gd name="connsiteY2" fmla="*/ 3422650 h 3759200"/>
              <a:gd name="connsiteX3" fmla="*/ 3644900 w 4159250"/>
              <a:gd name="connsiteY3" fmla="*/ 3454400 h 3759200"/>
              <a:gd name="connsiteX4" fmla="*/ 0 w 4159250"/>
              <a:gd name="connsiteY4" fmla="*/ 3759200 h 3759200"/>
              <a:gd name="connsiteX5" fmla="*/ 0 w 4159250"/>
              <a:gd name="connsiteY5" fmla="*/ 0 h 3759200"/>
              <a:gd name="connsiteX0" fmla="*/ 0 w 4159250"/>
              <a:gd name="connsiteY0" fmla="*/ 0 h 3841750"/>
              <a:gd name="connsiteX1" fmla="*/ 4159250 w 4159250"/>
              <a:gd name="connsiteY1" fmla="*/ 0 h 3841750"/>
              <a:gd name="connsiteX2" fmla="*/ 4032250 w 4159250"/>
              <a:gd name="connsiteY2" fmla="*/ 3422650 h 3841750"/>
              <a:gd name="connsiteX3" fmla="*/ 3949700 w 4159250"/>
              <a:gd name="connsiteY3" fmla="*/ 3841750 h 3841750"/>
              <a:gd name="connsiteX4" fmla="*/ 0 w 4159250"/>
              <a:gd name="connsiteY4" fmla="*/ 3759200 h 3841750"/>
              <a:gd name="connsiteX5" fmla="*/ 0 w 4159250"/>
              <a:gd name="connsiteY5" fmla="*/ 0 h 3841750"/>
              <a:gd name="connsiteX0" fmla="*/ 0 w 4159250"/>
              <a:gd name="connsiteY0" fmla="*/ 0 h 3841750"/>
              <a:gd name="connsiteX1" fmla="*/ 4159250 w 4159250"/>
              <a:gd name="connsiteY1" fmla="*/ 0 h 3841750"/>
              <a:gd name="connsiteX2" fmla="*/ 4032250 w 4159250"/>
              <a:gd name="connsiteY2" fmla="*/ 3168650 h 3841750"/>
              <a:gd name="connsiteX3" fmla="*/ 3949700 w 4159250"/>
              <a:gd name="connsiteY3" fmla="*/ 3841750 h 3841750"/>
              <a:gd name="connsiteX4" fmla="*/ 0 w 4159250"/>
              <a:gd name="connsiteY4" fmla="*/ 3759200 h 3841750"/>
              <a:gd name="connsiteX5" fmla="*/ 0 w 4159250"/>
              <a:gd name="connsiteY5" fmla="*/ 0 h 3841750"/>
              <a:gd name="connsiteX0" fmla="*/ 0 w 4159250"/>
              <a:gd name="connsiteY0" fmla="*/ 0 h 3841750"/>
              <a:gd name="connsiteX1" fmla="*/ 4159250 w 4159250"/>
              <a:gd name="connsiteY1" fmla="*/ 0 h 3841750"/>
              <a:gd name="connsiteX2" fmla="*/ 4032250 w 4159250"/>
              <a:gd name="connsiteY2" fmla="*/ 3168650 h 3841750"/>
              <a:gd name="connsiteX3" fmla="*/ 3949700 w 4159250"/>
              <a:gd name="connsiteY3" fmla="*/ 3841750 h 3841750"/>
              <a:gd name="connsiteX4" fmla="*/ 2336800 w 4159250"/>
              <a:gd name="connsiteY4" fmla="*/ 3803650 h 3841750"/>
              <a:gd name="connsiteX5" fmla="*/ 0 w 4159250"/>
              <a:gd name="connsiteY5" fmla="*/ 3759200 h 3841750"/>
              <a:gd name="connsiteX6" fmla="*/ 0 w 4159250"/>
              <a:gd name="connsiteY6" fmla="*/ 0 h 3841750"/>
              <a:gd name="connsiteX0" fmla="*/ 0 w 4159250"/>
              <a:gd name="connsiteY0" fmla="*/ 0 h 6896100"/>
              <a:gd name="connsiteX1" fmla="*/ 4159250 w 4159250"/>
              <a:gd name="connsiteY1" fmla="*/ 0 h 6896100"/>
              <a:gd name="connsiteX2" fmla="*/ 4032250 w 4159250"/>
              <a:gd name="connsiteY2" fmla="*/ 3168650 h 6896100"/>
              <a:gd name="connsiteX3" fmla="*/ 3949700 w 4159250"/>
              <a:gd name="connsiteY3" fmla="*/ 3841750 h 6896100"/>
              <a:gd name="connsiteX4" fmla="*/ 2774950 w 4159250"/>
              <a:gd name="connsiteY4" fmla="*/ 6896100 h 6896100"/>
              <a:gd name="connsiteX5" fmla="*/ 0 w 4159250"/>
              <a:gd name="connsiteY5" fmla="*/ 3759200 h 6896100"/>
              <a:gd name="connsiteX6" fmla="*/ 0 w 4159250"/>
              <a:gd name="connsiteY6" fmla="*/ 0 h 6896100"/>
              <a:gd name="connsiteX0" fmla="*/ 0 w 4159250"/>
              <a:gd name="connsiteY0" fmla="*/ 0 h 6896100"/>
              <a:gd name="connsiteX1" fmla="*/ 4159250 w 4159250"/>
              <a:gd name="connsiteY1" fmla="*/ 0 h 6896100"/>
              <a:gd name="connsiteX2" fmla="*/ 4032250 w 4159250"/>
              <a:gd name="connsiteY2" fmla="*/ 3168650 h 6896100"/>
              <a:gd name="connsiteX3" fmla="*/ 3949700 w 4159250"/>
              <a:gd name="connsiteY3" fmla="*/ 3841750 h 6896100"/>
              <a:gd name="connsiteX4" fmla="*/ 2774950 w 4159250"/>
              <a:gd name="connsiteY4" fmla="*/ 6896100 h 6896100"/>
              <a:gd name="connsiteX5" fmla="*/ 0 w 4159250"/>
              <a:gd name="connsiteY5" fmla="*/ 6781800 h 6896100"/>
              <a:gd name="connsiteX6" fmla="*/ 0 w 4159250"/>
              <a:gd name="connsiteY6" fmla="*/ 0 h 6896100"/>
              <a:gd name="connsiteX0" fmla="*/ 0 w 4159250"/>
              <a:gd name="connsiteY0" fmla="*/ 0 h 6896100"/>
              <a:gd name="connsiteX1" fmla="*/ 4159250 w 4159250"/>
              <a:gd name="connsiteY1" fmla="*/ 0 h 6896100"/>
              <a:gd name="connsiteX2" fmla="*/ 4032250 w 4159250"/>
              <a:gd name="connsiteY2" fmla="*/ 3168650 h 6896100"/>
              <a:gd name="connsiteX3" fmla="*/ 3949700 w 4159250"/>
              <a:gd name="connsiteY3" fmla="*/ 3841750 h 6896100"/>
              <a:gd name="connsiteX4" fmla="*/ 2774950 w 4159250"/>
              <a:gd name="connsiteY4" fmla="*/ 6896100 h 6896100"/>
              <a:gd name="connsiteX5" fmla="*/ 0 w 4159250"/>
              <a:gd name="connsiteY5" fmla="*/ 6896100 h 6896100"/>
              <a:gd name="connsiteX6" fmla="*/ 0 w 4159250"/>
              <a:gd name="connsiteY6" fmla="*/ 0 h 6896100"/>
              <a:gd name="connsiteX0" fmla="*/ 0 w 4159250"/>
              <a:gd name="connsiteY0" fmla="*/ 0 h 6896100"/>
              <a:gd name="connsiteX1" fmla="*/ 4159250 w 4159250"/>
              <a:gd name="connsiteY1" fmla="*/ 0 h 6896100"/>
              <a:gd name="connsiteX2" fmla="*/ 4032250 w 4159250"/>
              <a:gd name="connsiteY2" fmla="*/ 3168650 h 6896100"/>
              <a:gd name="connsiteX3" fmla="*/ 3949700 w 4159250"/>
              <a:gd name="connsiteY3" fmla="*/ 3841750 h 6896100"/>
              <a:gd name="connsiteX4" fmla="*/ 2774950 w 4159250"/>
              <a:gd name="connsiteY4" fmla="*/ 6896100 h 6896100"/>
              <a:gd name="connsiteX5" fmla="*/ 0 w 4159250"/>
              <a:gd name="connsiteY5" fmla="*/ 6896100 h 6896100"/>
              <a:gd name="connsiteX6" fmla="*/ 0 w 4159250"/>
              <a:gd name="connsiteY6" fmla="*/ 0 h 6896100"/>
              <a:gd name="connsiteX0" fmla="*/ 0 w 4159250"/>
              <a:gd name="connsiteY0" fmla="*/ 0 h 6896100"/>
              <a:gd name="connsiteX1" fmla="*/ 4159250 w 4159250"/>
              <a:gd name="connsiteY1" fmla="*/ 0 h 6896100"/>
              <a:gd name="connsiteX2" fmla="*/ 4032250 w 4159250"/>
              <a:gd name="connsiteY2" fmla="*/ 3168650 h 6896100"/>
              <a:gd name="connsiteX3" fmla="*/ 3949700 w 4159250"/>
              <a:gd name="connsiteY3" fmla="*/ 3841750 h 6896100"/>
              <a:gd name="connsiteX4" fmla="*/ 2774950 w 4159250"/>
              <a:gd name="connsiteY4" fmla="*/ 6896100 h 6896100"/>
              <a:gd name="connsiteX5" fmla="*/ 0 w 4159250"/>
              <a:gd name="connsiteY5" fmla="*/ 6896100 h 6896100"/>
              <a:gd name="connsiteX6" fmla="*/ 0 w 4159250"/>
              <a:gd name="connsiteY6" fmla="*/ 0 h 6896100"/>
              <a:gd name="connsiteX0" fmla="*/ 0 w 4159250"/>
              <a:gd name="connsiteY0" fmla="*/ 0 h 6896100"/>
              <a:gd name="connsiteX1" fmla="*/ 4159250 w 4159250"/>
              <a:gd name="connsiteY1" fmla="*/ 0 h 6896100"/>
              <a:gd name="connsiteX2" fmla="*/ 4070350 w 4159250"/>
              <a:gd name="connsiteY2" fmla="*/ 3038475 h 6896100"/>
              <a:gd name="connsiteX3" fmla="*/ 3949700 w 4159250"/>
              <a:gd name="connsiteY3" fmla="*/ 3841750 h 6896100"/>
              <a:gd name="connsiteX4" fmla="*/ 2774950 w 4159250"/>
              <a:gd name="connsiteY4" fmla="*/ 6896100 h 6896100"/>
              <a:gd name="connsiteX5" fmla="*/ 0 w 4159250"/>
              <a:gd name="connsiteY5" fmla="*/ 6896100 h 6896100"/>
              <a:gd name="connsiteX6" fmla="*/ 0 w 4159250"/>
              <a:gd name="connsiteY6" fmla="*/ 0 h 6896100"/>
              <a:gd name="connsiteX0" fmla="*/ 0 w 4159250"/>
              <a:gd name="connsiteY0" fmla="*/ 0 h 6896100"/>
              <a:gd name="connsiteX1" fmla="*/ 4159250 w 4159250"/>
              <a:gd name="connsiteY1" fmla="*/ 0 h 6896100"/>
              <a:gd name="connsiteX2" fmla="*/ 4070350 w 4159250"/>
              <a:gd name="connsiteY2" fmla="*/ 3038475 h 6896100"/>
              <a:gd name="connsiteX3" fmla="*/ 3949700 w 4159250"/>
              <a:gd name="connsiteY3" fmla="*/ 3841750 h 6896100"/>
              <a:gd name="connsiteX4" fmla="*/ 2774950 w 4159250"/>
              <a:gd name="connsiteY4" fmla="*/ 6896100 h 6896100"/>
              <a:gd name="connsiteX5" fmla="*/ 0 w 4159250"/>
              <a:gd name="connsiteY5" fmla="*/ 6896100 h 6896100"/>
              <a:gd name="connsiteX6" fmla="*/ 0 w 4159250"/>
              <a:gd name="connsiteY6" fmla="*/ 0 h 689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9250" h="6896100">
                <a:moveTo>
                  <a:pt x="0" y="0"/>
                </a:moveTo>
                <a:lnTo>
                  <a:pt x="4159250" y="0"/>
                </a:lnTo>
                <a:lnTo>
                  <a:pt x="4070350" y="3038475"/>
                </a:lnTo>
                <a:cubicBezTo>
                  <a:pt x="4068233" y="3342217"/>
                  <a:pt x="4034367" y="3572933"/>
                  <a:pt x="3949700" y="3841750"/>
                </a:cubicBezTo>
                <a:lnTo>
                  <a:pt x="2774950" y="6896100"/>
                </a:lnTo>
                <a:lnTo>
                  <a:pt x="0" y="6896100"/>
                </a:lnTo>
                <a:lnTo>
                  <a:pt x="0" y="0"/>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algn="ctr">
              <a:buNone/>
              <a:defRPr sz="1500" b="0" i="0" baseline="0">
                <a:solidFill>
                  <a:srgbClr val="646464"/>
                </a:solidFill>
                <a:latin typeface="DIN Offc Pro"/>
                <a:cs typeface="DIN Offc Pro"/>
              </a:defRPr>
            </a:lvl1pPr>
          </a:lstStyle>
          <a:p>
            <a:pPr lvl="0"/>
            <a:r>
              <a:rPr lang="en-US" noProof="0" smtClean="0"/>
              <a:t>Click icon to add picture</a:t>
            </a:r>
            <a:endParaRPr lang="en-US" noProof="0" dirty="0"/>
          </a:p>
        </p:txBody>
      </p:sp>
      <p:sp>
        <p:nvSpPr>
          <p:cNvPr id="5" name="Picture Placeholder 16"/>
          <p:cNvSpPr>
            <a:spLocks noGrp="1"/>
          </p:cNvSpPr>
          <p:nvPr>
            <p:ph type="pic" sz="quarter" idx="11"/>
          </p:nvPr>
        </p:nvSpPr>
        <p:spPr>
          <a:xfrm>
            <a:off x="4250965" y="-3810"/>
            <a:ext cx="4896845" cy="4046220"/>
          </a:xfrm>
          <a:custGeom>
            <a:avLst/>
            <a:gdLst>
              <a:gd name="connsiteX0" fmla="*/ 0 w 5003800"/>
              <a:gd name="connsiteY0" fmla="*/ 0 h 3149600"/>
              <a:gd name="connsiteX1" fmla="*/ 5003800 w 5003800"/>
              <a:gd name="connsiteY1" fmla="*/ 0 h 3149600"/>
              <a:gd name="connsiteX2" fmla="*/ 5003800 w 5003800"/>
              <a:gd name="connsiteY2" fmla="*/ 3149600 h 3149600"/>
              <a:gd name="connsiteX3" fmla="*/ 0 w 5003800"/>
              <a:gd name="connsiteY3" fmla="*/ 3149600 h 3149600"/>
              <a:gd name="connsiteX4" fmla="*/ 0 w 5003800"/>
              <a:gd name="connsiteY4" fmla="*/ 0 h 3149600"/>
              <a:gd name="connsiteX0" fmla="*/ 211667 w 5003800"/>
              <a:gd name="connsiteY0" fmla="*/ 0 h 3149600"/>
              <a:gd name="connsiteX1" fmla="*/ 5003800 w 5003800"/>
              <a:gd name="connsiteY1" fmla="*/ 0 h 3149600"/>
              <a:gd name="connsiteX2" fmla="*/ 5003800 w 5003800"/>
              <a:gd name="connsiteY2" fmla="*/ 3149600 h 3149600"/>
              <a:gd name="connsiteX3" fmla="*/ 0 w 5003800"/>
              <a:gd name="connsiteY3" fmla="*/ 3149600 h 3149600"/>
              <a:gd name="connsiteX4" fmla="*/ 211667 w 5003800"/>
              <a:gd name="connsiteY4" fmla="*/ 0 h 3149600"/>
              <a:gd name="connsiteX0" fmla="*/ 84667 w 5003800"/>
              <a:gd name="connsiteY0" fmla="*/ 0 h 3149600"/>
              <a:gd name="connsiteX1" fmla="*/ 5003800 w 5003800"/>
              <a:gd name="connsiteY1" fmla="*/ 0 h 3149600"/>
              <a:gd name="connsiteX2" fmla="*/ 5003800 w 5003800"/>
              <a:gd name="connsiteY2" fmla="*/ 3149600 h 3149600"/>
              <a:gd name="connsiteX3" fmla="*/ 0 w 5003800"/>
              <a:gd name="connsiteY3" fmla="*/ 3149600 h 3149600"/>
              <a:gd name="connsiteX4" fmla="*/ 84667 w 5003800"/>
              <a:gd name="connsiteY4" fmla="*/ 0 h 3149600"/>
              <a:gd name="connsiteX0" fmla="*/ 84667 w 5003800"/>
              <a:gd name="connsiteY0" fmla="*/ 0 h 3149600"/>
              <a:gd name="connsiteX1" fmla="*/ 5003800 w 5003800"/>
              <a:gd name="connsiteY1" fmla="*/ 0 h 3149600"/>
              <a:gd name="connsiteX2" fmla="*/ 5003800 w 5003800"/>
              <a:gd name="connsiteY2" fmla="*/ 3149600 h 3149600"/>
              <a:gd name="connsiteX3" fmla="*/ 0 w 5003800"/>
              <a:gd name="connsiteY3" fmla="*/ 3149600 h 3149600"/>
              <a:gd name="connsiteX4" fmla="*/ 84667 w 5003800"/>
              <a:gd name="connsiteY4" fmla="*/ 0 h 3149600"/>
              <a:gd name="connsiteX0" fmla="*/ 84667 w 5003800"/>
              <a:gd name="connsiteY0" fmla="*/ 0 h 3640666"/>
              <a:gd name="connsiteX1" fmla="*/ 5003800 w 5003800"/>
              <a:gd name="connsiteY1" fmla="*/ 0 h 3640666"/>
              <a:gd name="connsiteX2" fmla="*/ 262466 w 5003800"/>
              <a:gd name="connsiteY2" fmla="*/ 3640666 h 3640666"/>
              <a:gd name="connsiteX3" fmla="*/ 0 w 5003800"/>
              <a:gd name="connsiteY3" fmla="*/ 3149600 h 3640666"/>
              <a:gd name="connsiteX4" fmla="*/ 84667 w 5003800"/>
              <a:gd name="connsiteY4" fmla="*/ 0 h 3640666"/>
              <a:gd name="connsiteX0" fmla="*/ 112890 w 5032023"/>
              <a:gd name="connsiteY0" fmla="*/ 0 h 3640666"/>
              <a:gd name="connsiteX1" fmla="*/ 5032023 w 5032023"/>
              <a:gd name="connsiteY1" fmla="*/ 0 h 3640666"/>
              <a:gd name="connsiteX2" fmla="*/ 290689 w 5032023"/>
              <a:gd name="connsiteY2" fmla="*/ 3640666 h 3640666"/>
              <a:gd name="connsiteX3" fmla="*/ 28223 w 5032023"/>
              <a:gd name="connsiteY3" fmla="*/ 3149600 h 3640666"/>
              <a:gd name="connsiteX4" fmla="*/ 112890 w 5032023"/>
              <a:gd name="connsiteY4" fmla="*/ 0 h 3640666"/>
              <a:gd name="connsiteX0" fmla="*/ 112890 w 5032023"/>
              <a:gd name="connsiteY0" fmla="*/ 0 h 3640666"/>
              <a:gd name="connsiteX1" fmla="*/ 5032023 w 5032023"/>
              <a:gd name="connsiteY1" fmla="*/ 0 h 3640666"/>
              <a:gd name="connsiteX2" fmla="*/ 290689 w 5032023"/>
              <a:gd name="connsiteY2" fmla="*/ 3640666 h 3640666"/>
              <a:gd name="connsiteX3" fmla="*/ 28223 w 5032023"/>
              <a:gd name="connsiteY3" fmla="*/ 3149600 h 3640666"/>
              <a:gd name="connsiteX4" fmla="*/ 112890 w 5032023"/>
              <a:gd name="connsiteY4" fmla="*/ 0 h 3640666"/>
              <a:gd name="connsiteX0" fmla="*/ 112890 w 5032023"/>
              <a:gd name="connsiteY0" fmla="*/ 0 h 3640666"/>
              <a:gd name="connsiteX1" fmla="*/ 5032023 w 5032023"/>
              <a:gd name="connsiteY1" fmla="*/ 0 h 3640666"/>
              <a:gd name="connsiteX2" fmla="*/ 3169356 w 5032023"/>
              <a:gd name="connsiteY2" fmla="*/ 1405467 h 3640666"/>
              <a:gd name="connsiteX3" fmla="*/ 290689 w 5032023"/>
              <a:gd name="connsiteY3" fmla="*/ 3640666 h 3640666"/>
              <a:gd name="connsiteX4" fmla="*/ 28223 w 5032023"/>
              <a:gd name="connsiteY4" fmla="*/ 3149600 h 3640666"/>
              <a:gd name="connsiteX5" fmla="*/ 112890 w 5032023"/>
              <a:gd name="connsiteY5" fmla="*/ 0 h 3640666"/>
              <a:gd name="connsiteX0" fmla="*/ 112890 w 5032023"/>
              <a:gd name="connsiteY0" fmla="*/ 0 h 4165601"/>
              <a:gd name="connsiteX1" fmla="*/ 5032023 w 5032023"/>
              <a:gd name="connsiteY1" fmla="*/ 0 h 4165601"/>
              <a:gd name="connsiteX2" fmla="*/ 4998156 w 5032023"/>
              <a:gd name="connsiteY2" fmla="*/ 4165601 h 4165601"/>
              <a:gd name="connsiteX3" fmla="*/ 290689 w 5032023"/>
              <a:gd name="connsiteY3" fmla="*/ 3640666 h 4165601"/>
              <a:gd name="connsiteX4" fmla="*/ 28223 w 5032023"/>
              <a:gd name="connsiteY4" fmla="*/ 3149600 h 4165601"/>
              <a:gd name="connsiteX5" fmla="*/ 112890 w 5032023"/>
              <a:gd name="connsiteY5" fmla="*/ 0 h 4165601"/>
              <a:gd name="connsiteX0" fmla="*/ 84667 w 5003800"/>
              <a:gd name="connsiteY0" fmla="*/ 0 h 4165601"/>
              <a:gd name="connsiteX1" fmla="*/ 5003800 w 5003800"/>
              <a:gd name="connsiteY1" fmla="*/ 0 h 4165601"/>
              <a:gd name="connsiteX2" fmla="*/ 4969933 w 5003800"/>
              <a:gd name="connsiteY2" fmla="*/ 4165601 h 4165601"/>
              <a:gd name="connsiteX3" fmla="*/ 262466 w 5003800"/>
              <a:gd name="connsiteY3" fmla="*/ 3640666 h 4165601"/>
              <a:gd name="connsiteX4" fmla="*/ 0 w 5003800"/>
              <a:gd name="connsiteY4" fmla="*/ 3149600 h 4165601"/>
              <a:gd name="connsiteX5" fmla="*/ 84835 w 5003800"/>
              <a:gd name="connsiteY5" fmla="*/ 105728 h 4165601"/>
              <a:gd name="connsiteX6" fmla="*/ 84667 w 5003800"/>
              <a:gd name="connsiteY6" fmla="*/ 0 h 4165601"/>
              <a:gd name="connsiteX0" fmla="*/ 84835 w 5003800"/>
              <a:gd name="connsiteY0" fmla="*/ 105728 h 4165601"/>
              <a:gd name="connsiteX1" fmla="*/ 5003800 w 5003800"/>
              <a:gd name="connsiteY1" fmla="*/ 0 h 4165601"/>
              <a:gd name="connsiteX2" fmla="*/ 4969933 w 5003800"/>
              <a:gd name="connsiteY2" fmla="*/ 4165601 h 4165601"/>
              <a:gd name="connsiteX3" fmla="*/ 262466 w 5003800"/>
              <a:gd name="connsiteY3" fmla="*/ 3640666 h 4165601"/>
              <a:gd name="connsiteX4" fmla="*/ 0 w 5003800"/>
              <a:gd name="connsiteY4" fmla="*/ 3149600 h 4165601"/>
              <a:gd name="connsiteX5" fmla="*/ 84835 w 5003800"/>
              <a:gd name="connsiteY5" fmla="*/ 105728 h 4165601"/>
              <a:gd name="connsiteX0" fmla="*/ 84835 w 4969933"/>
              <a:gd name="connsiteY0" fmla="*/ 40958 h 4100831"/>
              <a:gd name="connsiteX1" fmla="*/ 4917377 w 4969933"/>
              <a:gd name="connsiteY1" fmla="*/ 0 h 4100831"/>
              <a:gd name="connsiteX2" fmla="*/ 4969933 w 4969933"/>
              <a:gd name="connsiteY2" fmla="*/ 4100831 h 4100831"/>
              <a:gd name="connsiteX3" fmla="*/ 262466 w 4969933"/>
              <a:gd name="connsiteY3" fmla="*/ 3575896 h 4100831"/>
              <a:gd name="connsiteX4" fmla="*/ 0 w 4969933"/>
              <a:gd name="connsiteY4" fmla="*/ 3084830 h 4100831"/>
              <a:gd name="connsiteX5" fmla="*/ 84835 w 4969933"/>
              <a:gd name="connsiteY5" fmla="*/ 40958 h 4100831"/>
              <a:gd name="connsiteX0" fmla="*/ 84835 w 4969933"/>
              <a:gd name="connsiteY0" fmla="*/ 0 h 4059873"/>
              <a:gd name="connsiteX1" fmla="*/ 4827122 w 4969933"/>
              <a:gd name="connsiteY1" fmla="*/ 23812 h 4059873"/>
              <a:gd name="connsiteX2" fmla="*/ 4969933 w 4969933"/>
              <a:gd name="connsiteY2" fmla="*/ 4059873 h 4059873"/>
              <a:gd name="connsiteX3" fmla="*/ 262466 w 4969933"/>
              <a:gd name="connsiteY3" fmla="*/ 3534938 h 4059873"/>
              <a:gd name="connsiteX4" fmla="*/ 0 w 4969933"/>
              <a:gd name="connsiteY4" fmla="*/ 3043872 h 4059873"/>
              <a:gd name="connsiteX5" fmla="*/ 84835 w 4969933"/>
              <a:gd name="connsiteY5" fmla="*/ 0 h 4059873"/>
              <a:gd name="connsiteX0" fmla="*/ 84835 w 4969933"/>
              <a:gd name="connsiteY0" fmla="*/ 0 h 4059873"/>
              <a:gd name="connsiteX1" fmla="*/ 4893093 w 4969933"/>
              <a:gd name="connsiteY1" fmla="*/ 4762 h 4059873"/>
              <a:gd name="connsiteX2" fmla="*/ 4969933 w 4969933"/>
              <a:gd name="connsiteY2" fmla="*/ 4059873 h 4059873"/>
              <a:gd name="connsiteX3" fmla="*/ 262466 w 4969933"/>
              <a:gd name="connsiteY3" fmla="*/ 3534938 h 4059873"/>
              <a:gd name="connsiteX4" fmla="*/ 0 w 4969933"/>
              <a:gd name="connsiteY4" fmla="*/ 3043872 h 4059873"/>
              <a:gd name="connsiteX5" fmla="*/ 84835 w 4969933"/>
              <a:gd name="connsiteY5" fmla="*/ 0 h 4059873"/>
              <a:gd name="connsiteX0" fmla="*/ 84835 w 4969933"/>
              <a:gd name="connsiteY0" fmla="*/ 0 h 4059873"/>
              <a:gd name="connsiteX1" fmla="*/ 4893093 w 4969933"/>
              <a:gd name="connsiteY1" fmla="*/ 4762 h 4059873"/>
              <a:gd name="connsiteX2" fmla="*/ 4969933 w 4969933"/>
              <a:gd name="connsiteY2" fmla="*/ 4059873 h 4059873"/>
              <a:gd name="connsiteX3" fmla="*/ 4898047 w 4969933"/>
              <a:gd name="connsiteY3" fmla="*/ 4046220 h 4059873"/>
              <a:gd name="connsiteX4" fmla="*/ 262466 w 4969933"/>
              <a:gd name="connsiteY4" fmla="*/ 3534938 h 4059873"/>
              <a:gd name="connsiteX5" fmla="*/ 0 w 4969933"/>
              <a:gd name="connsiteY5" fmla="*/ 3043872 h 4059873"/>
              <a:gd name="connsiteX6" fmla="*/ 84835 w 4969933"/>
              <a:gd name="connsiteY6" fmla="*/ 0 h 4059873"/>
              <a:gd name="connsiteX0" fmla="*/ 84835 w 4898047"/>
              <a:gd name="connsiteY0" fmla="*/ 0 h 4046220"/>
              <a:gd name="connsiteX1" fmla="*/ 4893093 w 4898047"/>
              <a:gd name="connsiteY1" fmla="*/ 4762 h 4046220"/>
              <a:gd name="connsiteX2" fmla="*/ 4898047 w 4898047"/>
              <a:gd name="connsiteY2" fmla="*/ 4046220 h 4046220"/>
              <a:gd name="connsiteX3" fmla="*/ 262466 w 4898047"/>
              <a:gd name="connsiteY3" fmla="*/ 3534938 h 4046220"/>
              <a:gd name="connsiteX4" fmla="*/ 0 w 4898047"/>
              <a:gd name="connsiteY4" fmla="*/ 3043872 h 4046220"/>
              <a:gd name="connsiteX5" fmla="*/ 84835 w 4898047"/>
              <a:gd name="connsiteY5" fmla="*/ 0 h 404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8047" h="4046220">
                <a:moveTo>
                  <a:pt x="84835" y="0"/>
                </a:moveTo>
                <a:lnTo>
                  <a:pt x="4893093" y="4762"/>
                </a:lnTo>
                <a:cubicBezTo>
                  <a:pt x="4894744" y="1351915"/>
                  <a:pt x="4896396" y="2699067"/>
                  <a:pt x="4898047" y="4046220"/>
                </a:cubicBezTo>
                <a:lnTo>
                  <a:pt x="262466" y="3534938"/>
                </a:lnTo>
                <a:cubicBezTo>
                  <a:pt x="-28223" y="3455916"/>
                  <a:pt x="2822" y="3292227"/>
                  <a:pt x="0" y="3043872"/>
                </a:cubicBezTo>
                <a:lnTo>
                  <a:pt x="84835" y="0"/>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algn="ctr">
              <a:buNone/>
              <a:defRPr sz="1500" b="0" i="0" baseline="0">
                <a:solidFill>
                  <a:srgbClr val="646464"/>
                </a:solidFill>
                <a:latin typeface="DIN Offc Pro"/>
                <a:cs typeface="DIN Offc Pro"/>
              </a:defRPr>
            </a:lvl1pPr>
          </a:lstStyle>
          <a:p>
            <a:pPr lvl="0"/>
            <a:r>
              <a:rPr lang="en-US" noProof="0" smtClean="0"/>
              <a:t>Click icon to add picture</a:t>
            </a:r>
            <a:endParaRPr lang="en-US" noProof="0" dirty="0"/>
          </a:p>
        </p:txBody>
      </p:sp>
      <p:sp>
        <p:nvSpPr>
          <p:cNvPr id="6" name="Picture Placeholder 20"/>
          <p:cNvSpPr>
            <a:spLocks noGrp="1"/>
          </p:cNvSpPr>
          <p:nvPr>
            <p:ph type="pic" sz="quarter" idx="12"/>
          </p:nvPr>
        </p:nvSpPr>
        <p:spPr>
          <a:xfrm>
            <a:off x="2975611" y="3717819"/>
            <a:ext cx="6175060" cy="3145799"/>
          </a:xfrm>
          <a:custGeom>
            <a:avLst/>
            <a:gdLst>
              <a:gd name="connsiteX0" fmla="*/ 0 w 5198534"/>
              <a:gd name="connsiteY0" fmla="*/ 0 h 2658537"/>
              <a:gd name="connsiteX1" fmla="*/ 5198534 w 5198534"/>
              <a:gd name="connsiteY1" fmla="*/ 0 h 2658537"/>
              <a:gd name="connsiteX2" fmla="*/ 5198534 w 5198534"/>
              <a:gd name="connsiteY2" fmla="*/ 2658537 h 2658537"/>
              <a:gd name="connsiteX3" fmla="*/ 0 w 5198534"/>
              <a:gd name="connsiteY3" fmla="*/ 2658537 h 2658537"/>
              <a:gd name="connsiteX4" fmla="*/ 0 w 5198534"/>
              <a:gd name="connsiteY4" fmla="*/ 0 h 2658537"/>
              <a:gd name="connsiteX0" fmla="*/ 457200 w 5198534"/>
              <a:gd name="connsiteY0" fmla="*/ 0 h 3234271"/>
              <a:gd name="connsiteX1" fmla="*/ 5198534 w 5198534"/>
              <a:gd name="connsiteY1" fmla="*/ 575734 h 3234271"/>
              <a:gd name="connsiteX2" fmla="*/ 5198534 w 5198534"/>
              <a:gd name="connsiteY2" fmla="*/ 3234271 h 3234271"/>
              <a:gd name="connsiteX3" fmla="*/ 0 w 5198534"/>
              <a:gd name="connsiteY3" fmla="*/ 3234271 h 3234271"/>
              <a:gd name="connsiteX4" fmla="*/ 457200 w 5198534"/>
              <a:gd name="connsiteY4" fmla="*/ 0 h 3234271"/>
              <a:gd name="connsiteX0" fmla="*/ 457200 w 5198534"/>
              <a:gd name="connsiteY0" fmla="*/ 0 h 3234271"/>
              <a:gd name="connsiteX1" fmla="*/ 5198534 w 5198534"/>
              <a:gd name="connsiteY1" fmla="*/ 474134 h 3234271"/>
              <a:gd name="connsiteX2" fmla="*/ 5198534 w 5198534"/>
              <a:gd name="connsiteY2" fmla="*/ 3234271 h 3234271"/>
              <a:gd name="connsiteX3" fmla="*/ 0 w 5198534"/>
              <a:gd name="connsiteY3" fmla="*/ 3234271 h 3234271"/>
              <a:gd name="connsiteX4" fmla="*/ 457200 w 5198534"/>
              <a:gd name="connsiteY4" fmla="*/ 0 h 3234271"/>
              <a:gd name="connsiteX0" fmla="*/ 821267 w 5198534"/>
              <a:gd name="connsiteY0" fmla="*/ 0 h 3234271"/>
              <a:gd name="connsiteX1" fmla="*/ 5198534 w 5198534"/>
              <a:gd name="connsiteY1" fmla="*/ 474134 h 3234271"/>
              <a:gd name="connsiteX2" fmla="*/ 5198534 w 5198534"/>
              <a:gd name="connsiteY2" fmla="*/ 3234271 h 3234271"/>
              <a:gd name="connsiteX3" fmla="*/ 0 w 5198534"/>
              <a:gd name="connsiteY3" fmla="*/ 3234271 h 3234271"/>
              <a:gd name="connsiteX4" fmla="*/ 821267 w 5198534"/>
              <a:gd name="connsiteY4" fmla="*/ 0 h 3234271"/>
              <a:gd name="connsiteX0" fmla="*/ 440267 w 5198534"/>
              <a:gd name="connsiteY0" fmla="*/ 0 h 3234271"/>
              <a:gd name="connsiteX1" fmla="*/ 5198534 w 5198534"/>
              <a:gd name="connsiteY1" fmla="*/ 474134 h 3234271"/>
              <a:gd name="connsiteX2" fmla="*/ 5198534 w 5198534"/>
              <a:gd name="connsiteY2" fmla="*/ 3234271 h 3234271"/>
              <a:gd name="connsiteX3" fmla="*/ 0 w 5198534"/>
              <a:gd name="connsiteY3" fmla="*/ 3234271 h 3234271"/>
              <a:gd name="connsiteX4" fmla="*/ 440267 w 5198534"/>
              <a:gd name="connsiteY4" fmla="*/ 0 h 3234271"/>
              <a:gd name="connsiteX0" fmla="*/ 537634 w 5198534"/>
              <a:gd name="connsiteY0" fmla="*/ 0 h 3285071"/>
              <a:gd name="connsiteX1" fmla="*/ 5198534 w 5198534"/>
              <a:gd name="connsiteY1" fmla="*/ 524934 h 3285071"/>
              <a:gd name="connsiteX2" fmla="*/ 5198534 w 5198534"/>
              <a:gd name="connsiteY2" fmla="*/ 3285071 h 3285071"/>
              <a:gd name="connsiteX3" fmla="*/ 0 w 5198534"/>
              <a:gd name="connsiteY3" fmla="*/ 3285071 h 3285071"/>
              <a:gd name="connsiteX4" fmla="*/ 537634 w 5198534"/>
              <a:gd name="connsiteY4" fmla="*/ 0 h 3285071"/>
              <a:gd name="connsiteX0" fmla="*/ 537634 w 5198534"/>
              <a:gd name="connsiteY0" fmla="*/ 0 h 3285071"/>
              <a:gd name="connsiteX1" fmla="*/ 5198534 w 5198534"/>
              <a:gd name="connsiteY1" fmla="*/ 524934 h 3285071"/>
              <a:gd name="connsiteX2" fmla="*/ 5198534 w 5198534"/>
              <a:gd name="connsiteY2" fmla="*/ 3285071 h 3285071"/>
              <a:gd name="connsiteX3" fmla="*/ 0 w 5198534"/>
              <a:gd name="connsiteY3" fmla="*/ 3285071 h 3285071"/>
              <a:gd name="connsiteX4" fmla="*/ 347134 w 5198534"/>
              <a:gd name="connsiteY4" fmla="*/ 1159932 h 3285071"/>
              <a:gd name="connsiteX5" fmla="*/ 537634 w 5198534"/>
              <a:gd name="connsiteY5" fmla="*/ 0 h 3285071"/>
              <a:gd name="connsiteX0" fmla="*/ 605367 w 5266267"/>
              <a:gd name="connsiteY0" fmla="*/ 0 h 3285071"/>
              <a:gd name="connsiteX1" fmla="*/ 5266267 w 5266267"/>
              <a:gd name="connsiteY1" fmla="*/ 524934 h 3285071"/>
              <a:gd name="connsiteX2" fmla="*/ 5266267 w 5266267"/>
              <a:gd name="connsiteY2" fmla="*/ 3285071 h 3285071"/>
              <a:gd name="connsiteX3" fmla="*/ 67733 w 5266267"/>
              <a:gd name="connsiteY3" fmla="*/ 3285071 h 3285071"/>
              <a:gd name="connsiteX4" fmla="*/ 0 w 5266267"/>
              <a:gd name="connsiteY4" fmla="*/ 321732 h 3285071"/>
              <a:gd name="connsiteX5" fmla="*/ 605367 w 5266267"/>
              <a:gd name="connsiteY5" fmla="*/ 0 h 3285071"/>
              <a:gd name="connsiteX0" fmla="*/ 605367 w 5266267"/>
              <a:gd name="connsiteY0" fmla="*/ 35278 h 3320349"/>
              <a:gd name="connsiteX1" fmla="*/ 5266267 w 5266267"/>
              <a:gd name="connsiteY1" fmla="*/ 560212 h 3320349"/>
              <a:gd name="connsiteX2" fmla="*/ 5266267 w 5266267"/>
              <a:gd name="connsiteY2" fmla="*/ 3320349 h 3320349"/>
              <a:gd name="connsiteX3" fmla="*/ 67733 w 5266267"/>
              <a:gd name="connsiteY3" fmla="*/ 3320349 h 3320349"/>
              <a:gd name="connsiteX4" fmla="*/ 0 w 5266267"/>
              <a:gd name="connsiteY4" fmla="*/ 357010 h 3320349"/>
              <a:gd name="connsiteX5" fmla="*/ 605367 w 5266267"/>
              <a:gd name="connsiteY5" fmla="*/ 35278 h 3320349"/>
              <a:gd name="connsiteX0" fmla="*/ 605367 w 5266267"/>
              <a:gd name="connsiteY0" fmla="*/ 35278 h 3320349"/>
              <a:gd name="connsiteX1" fmla="*/ 5266267 w 5266267"/>
              <a:gd name="connsiteY1" fmla="*/ 560212 h 3320349"/>
              <a:gd name="connsiteX2" fmla="*/ 5266267 w 5266267"/>
              <a:gd name="connsiteY2" fmla="*/ 3320349 h 3320349"/>
              <a:gd name="connsiteX3" fmla="*/ 67733 w 5266267"/>
              <a:gd name="connsiteY3" fmla="*/ 3320349 h 3320349"/>
              <a:gd name="connsiteX4" fmla="*/ 0 w 5266267"/>
              <a:gd name="connsiteY4" fmla="*/ 357010 h 3320349"/>
              <a:gd name="connsiteX5" fmla="*/ 605367 w 5266267"/>
              <a:gd name="connsiteY5" fmla="*/ 35278 h 3320349"/>
              <a:gd name="connsiteX0" fmla="*/ 1752601 w 6413501"/>
              <a:gd name="connsiteY0" fmla="*/ 35278 h 3320349"/>
              <a:gd name="connsiteX1" fmla="*/ 6413501 w 6413501"/>
              <a:gd name="connsiteY1" fmla="*/ 560212 h 3320349"/>
              <a:gd name="connsiteX2" fmla="*/ 6413501 w 6413501"/>
              <a:gd name="connsiteY2" fmla="*/ 3320349 h 3320349"/>
              <a:gd name="connsiteX3" fmla="*/ 0 w 6413501"/>
              <a:gd name="connsiteY3" fmla="*/ 3320349 h 3320349"/>
              <a:gd name="connsiteX4" fmla="*/ 1147234 w 6413501"/>
              <a:gd name="connsiteY4" fmla="*/ 357010 h 3320349"/>
              <a:gd name="connsiteX5" fmla="*/ 1752601 w 6413501"/>
              <a:gd name="connsiteY5" fmla="*/ 35278 h 3320349"/>
              <a:gd name="connsiteX0" fmla="*/ 1752601 w 6413501"/>
              <a:gd name="connsiteY0" fmla="*/ 6814 h 3291885"/>
              <a:gd name="connsiteX1" fmla="*/ 6231573 w 6413501"/>
              <a:gd name="connsiteY1" fmla="*/ 511172 h 3291885"/>
              <a:gd name="connsiteX2" fmla="*/ 6413501 w 6413501"/>
              <a:gd name="connsiteY2" fmla="*/ 531748 h 3291885"/>
              <a:gd name="connsiteX3" fmla="*/ 6413501 w 6413501"/>
              <a:gd name="connsiteY3" fmla="*/ 3291885 h 3291885"/>
              <a:gd name="connsiteX4" fmla="*/ 0 w 6413501"/>
              <a:gd name="connsiteY4" fmla="*/ 3291885 h 3291885"/>
              <a:gd name="connsiteX5" fmla="*/ 1147234 w 6413501"/>
              <a:gd name="connsiteY5" fmla="*/ 328546 h 3291885"/>
              <a:gd name="connsiteX6" fmla="*/ 1752601 w 6413501"/>
              <a:gd name="connsiteY6" fmla="*/ 6814 h 3291885"/>
              <a:gd name="connsiteX0" fmla="*/ 1752601 w 6413501"/>
              <a:gd name="connsiteY0" fmla="*/ 6814 h 3291885"/>
              <a:gd name="connsiteX1" fmla="*/ 6231573 w 6413501"/>
              <a:gd name="connsiteY1" fmla="*/ 511172 h 3291885"/>
              <a:gd name="connsiteX2" fmla="*/ 6413501 w 6413501"/>
              <a:gd name="connsiteY2" fmla="*/ 3291885 h 3291885"/>
              <a:gd name="connsiteX3" fmla="*/ 0 w 6413501"/>
              <a:gd name="connsiteY3" fmla="*/ 3291885 h 3291885"/>
              <a:gd name="connsiteX4" fmla="*/ 1147234 w 6413501"/>
              <a:gd name="connsiteY4" fmla="*/ 328546 h 3291885"/>
              <a:gd name="connsiteX5" fmla="*/ 1752601 w 6413501"/>
              <a:gd name="connsiteY5" fmla="*/ 6814 h 3291885"/>
              <a:gd name="connsiteX0" fmla="*/ 1752601 w 6264912"/>
              <a:gd name="connsiteY0" fmla="*/ 6814 h 3291885"/>
              <a:gd name="connsiteX1" fmla="*/ 6231573 w 6264912"/>
              <a:gd name="connsiteY1" fmla="*/ 511172 h 3291885"/>
              <a:gd name="connsiteX2" fmla="*/ 6264912 w 6264912"/>
              <a:gd name="connsiteY2" fmla="*/ 3127395 h 3291885"/>
              <a:gd name="connsiteX3" fmla="*/ 0 w 6264912"/>
              <a:gd name="connsiteY3" fmla="*/ 3291885 h 3291885"/>
              <a:gd name="connsiteX4" fmla="*/ 1147234 w 6264912"/>
              <a:gd name="connsiteY4" fmla="*/ 328546 h 3291885"/>
              <a:gd name="connsiteX5" fmla="*/ 1752601 w 6264912"/>
              <a:gd name="connsiteY5" fmla="*/ 6814 h 3291885"/>
              <a:gd name="connsiteX0" fmla="*/ 1752601 w 6231573"/>
              <a:gd name="connsiteY0" fmla="*/ 6814 h 3291885"/>
              <a:gd name="connsiteX1" fmla="*/ 6231573 w 6231573"/>
              <a:gd name="connsiteY1" fmla="*/ 511172 h 3291885"/>
              <a:gd name="connsiteX2" fmla="*/ 6120133 w 6231573"/>
              <a:gd name="connsiteY2" fmla="*/ 3061979 h 3291885"/>
              <a:gd name="connsiteX3" fmla="*/ 0 w 6231573"/>
              <a:gd name="connsiteY3" fmla="*/ 3291885 h 3291885"/>
              <a:gd name="connsiteX4" fmla="*/ 1147234 w 6231573"/>
              <a:gd name="connsiteY4" fmla="*/ 328546 h 3291885"/>
              <a:gd name="connsiteX5" fmla="*/ 1752601 w 6231573"/>
              <a:gd name="connsiteY5" fmla="*/ 6814 h 3291885"/>
              <a:gd name="connsiteX0" fmla="*/ 1752601 w 6234434"/>
              <a:gd name="connsiteY0" fmla="*/ 6814 h 3291885"/>
              <a:gd name="connsiteX1" fmla="*/ 6231573 w 6234434"/>
              <a:gd name="connsiteY1" fmla="*/ 511172 h 3291885"/>
              <a:gd name="connsiteX2" fmla="*/ 6234434 w 6234434"/>
              <a:gd name="connsiteY2" fmla="*/ 3145135 h 3291885"/>
              <a:gd name="connsiteX3" fmla="*/ 0 w 6234434"/>
              <a:gd name="connsiteY3" fmla="*/ 3291885 h 3291885"/>
              <a:gd name="connsiteX4" fmla="*/ 1147234 w 6234434"/>
              <a:gd name="connsiteY4" fmla="*/ 328546 h 3291885"/>
              <a:gd name="connsiteX5" fmla="*/ 1752601 w 6234434"/>
              <a:gd name="connsiteY5" fmla="*/ 6814 h 3291885"/>
              <a:gd name="connsiteX0" fmla="*/ 1752601 w 6234434"/>
              <a:gd name="connsiteY0" fmla="*/ 6814 h 3291885"/>
              <a:gd name="connsiteX1" fmla="*/ 6231573 w 6234434"/>
              <a:gd name="connsiteY1" fmla="*/ 511172 h 3291885"/>
              <a:gd name="connsiteX2" fmla="*/ 6234434 w 6234434"/>
              <a:gd name="connsiteY2" fmla="*/ 3145135 h 3291885"/>
              <a:gd name="connsiteX3" fmla="*/ 0 w 6234434"/>
              <a:gd name="connsiteY3" fmla="*/ 3291885 h 3291885"/>
              <a:gd name="connsiteX4" fmla="*/ 59373 w 6234434"/>
              <a:gd name="connsiteY4" fmla="*/ 3139517 h 3291885"/>
              <a:gd name="connsiteX5" fmla="*/ 1147234 w 6234434"/>
              <a:gd name="connsiteY5" fmla="*/ 328546 h 3291885"/>
              <a:gd name="connsiteX6" fmla="*/ 1752601 w 6234434"/>
              <a:gd name="connsiteY6" fmla="*/ 6814 h 3291885"/>
              <a:gd name="connsiteX0" fmla="*/ 1693228 w 6175061"/>
              <a:gd name="connsiteY0" fmla="*/ 6814 h 3145135"/>
              <a:gd name="connsiteX1" fmla="*/ 6172200 w 6175061"/>
              <a:gd name="connsiteY1" fmla="*/ 511172 h 3145135"/>
              <a:gd name="connsiteX2" fmla="*/ 6175061 w 6175061"/>
              <a:gd name="connsiteY2" fmla="*/ 3145135 h 3145135"/>
              <a:gd name="connsiteX3" fmla="*/ 0 w 6175061"/>
              <a:gd name="connsiteY3" fmla="*/ 3139517 h 3145135"/>
              <a:gd name="connsiteX4" fmla="*/ 1087861 w 6175061"/>
              <a:gd name="connsiteY4" fmla="*/ 328546 h 3145135"/>
              <a:gd name="connsiteX5" fmla="*/ 1693228 w 6175061"/>
              <a:gd name="connsiteY5" fmla="*/ 6814 h 3145135"/>
              <a:gd name="connsiteX0" fmla="*/ 1693228 w 6175061"/>
              <a:gd name="connsiteY0" fmla="*/ 6814 h 3145135"/>
              <a:gd name="connsiteX1" fmla="*/ 6172200 w 6175061"/>
              <a:gd name="connsiteY1" fmla="*/ 511172 h 3145135"/>
              <a:gd name="connsiteX2" fmla="*/ 6175061 w 6175061"/>
              <a:gd name="connsiteY2" fmla="*/ 3145135 h 3145135"/>
              <a:gd name="connsiteX3" fmla="*/ 0 w 6175061"/>
              <a:gd name="connsiteY3" fmla="*/ 3138854 h 3145135"/>
              <a:gd name="connsiteX4" fmla="*/ 1087861 w 6175061"/>
              <a:gd name="connsiteY4" fmla="*/ 328546 h 3145135"/>
              <a:gd name="connsiteX5" fmla="*/ 1693228 w 6175061"/>
              <a:gd name="connsiteY5" fmla="*/ 6814 h 314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75061" h="3145135">
                <a:moveTo>
                  <a:pt x="1693228" y="6814"/>
                </a:moveTo>
                <a:lnTo>
                  <a:pt x="6172200" y="511172"/>
                </a:lnTo>
                <a:cubicBezTo>
                  <a:pt x="6173154" y="1389160"/>
                  <a:pt x="6174107" y="2267147"/>
                  <a:pt x="6175061" y="3145135"/>
                </a:cubicBezTo>
                <a:lnTo>
                  <a:pt x="0" y="3138854"/>
                </a:lnTo>
                <a:lnTo>
                  <a:pt x="1087861" y="328546"/>
                </a:lnTo>
                <a:cubicBezTo>
                  <a:pt x="1243084" y="-28464"/>
                  <a:pt x="1453339" y="-8709"/>
                  <a:pt x="1693228" y="6814"/>
                </a:cubicBezTo>
                <a:close/>
              </a:path>
            </a:pathLst>
          </a:cu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normAutofit/>
          </a:bodyPr>
          <a:lstStyle>
            <a:lvl1pPr algn="ctr">
              <a:buNone/>
              <a:defRPr sz="1500" b="0" i="0" baseline="0">
                <a:solidFill>
                  <a:srgbClr val="646464"/>
                </a:solidFill>
                <a:latin typeface="DIN Offc Pro"/>
                <a:cs typeface="DIN Offc Pro"/>
              </a:defRPr>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3714939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ection Header 5">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grpSp>
        <p:nvGrpSpPr>
          <p:cNvPr id="4" name="Group 8"/>
          <p:cNvGrpSpPr>
            <a:grpSpLocks/>
          </p:cNvGrpSpPr>
          <p:nvPr userDrawn="1"/>
        </p:nvGrpSpPr>
        <p:grpSpPr bwMode="auto">
          <a:xfrm>
            <a:off x="-1588" y="0"/>
            <a:ext cx="9145588" cy="6858000"/>
            <a:chOff x="-1164" y="0"/>
            <a:chExt cx="9145163" cy="6858000"/>
          </a:xfrm>
        </p:grpSpPr>
        <p:pic>
          <p:nvPicPr>
            <p:cNvPr id="5" name="Picture 9" descr="Fin-Svs-Divider-Teal.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64" y="0"/>
              <a:ext cx="91451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7205752" y="6297613"/>
              <a:ext cx="1733469" cy="40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ZA" altLang="en-US">
                <a:solidFill>
                  <a:srgbClr val="FFFFFF"/>
                </a:solidFill>
                <a:cs typeface="Arial" pitchFamily="34" charset="0"/>
              </a:endParaRPr>
            </a:p>
          </p:txBody>
        </p:sp>
        <p:pic>
          <p:nvPicPr>
            <p:cNvPr id="7" name="Picture 11" descr="ES IT Services Logo_300dpi.jp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520022" y="6330961"/>
              <a:ext cx="1220870" cy="362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ctrTitle"/>
          </p:nvPr>
        </p:nvSpPr>
        <p:spPr>
          <a:xfrm>
            <a:off x="453547" y="2286000"/>
            <a:ext cx="6848856" cy="1408176"/>
          </a:xfrm>
        </p:spPr>
        <p:txBody>
          <a:bodyPr/>
          <a:lstStyle>
            <a:lvl1pPr indent="0">
              <a:lnSpc>
                <a:spcPts val="5100"/>
              </a:lnSpc>
              <a:defRPr sz="5200" baseline="0">
                <a:solidFill>
                  <a:schemeClr val="bg1"/>
                </a:solidFill>
              </a:defRPr>
            </a:lvl1pPr>
          </a:lstStyle>
          <a:p>
            <a:r>
              <a:rPr lang="en-US" smtClean="0"/>
              <a:t>Click to edit Master title style</a:t>
            </a:r>
            <a:endParaRPr lang="en-CA" dirty="0"/>
          </a:p>
        </p:txBody>
      </p:sp>
      <p:sp>
        <p:nvSpPr>
          <p:cNvPr id="3" name="Subtitle 2"/>
          <p:cNvSpPr>
            <a:spLocks noGrp="1"/>
          </p:cNvSpPr>
          <p:nvPr>
            <p:ph type="subTitle" idx="1"/>
          </p:nvPr>
        </p:nvSpPr>
        <p:spPr>
          <a:xfrm>
            <a:off x="453547" y="3691053"/>
            <a:ext cx="6848856" cy="1014984"/>
          </a:xfrm>
        </p:spPr>
        <p:txBody>
          <a:bodyPr>
            <a:noAutofit/>
          </a:bodyPr>
          <a:lstStyle>
            <a:lvl1pPr marL="0" indent="0" algn="l">
              <a:buNone/>
              <a:defRPr sz="2900" cap="all"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dirty="0"/>
          </a:p>
        </p:txBody>
      </p:sp>
    </p:spTree>
    <p:extLst>
      <p:ext uri="{BB962C8B-B14F-4D97-AF65-F5344CB8AC3E}">
        <p14:creationId xmlns:p14="http://schemas.microsoft.com/office/powerpoint/2010/main" val="2930746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7194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1516" y="2277441"/>
            <a:ext cx="6540279" cy="1715627"/>
          </a:xfrm>
        </p:spPr>
        <p:txBody>
          <a:bodyPr>
            <a:noAutofit/>
          </a:bodyPr>
          <a:lstStyle>
            <a:lvl1pPr indent="0">
              <a:lnSpc>
                <a:spcPts val="4700"/>
              </a:lnSpc>
              <a:defRPr sz="4800">
                <a:solidFill>
                  <a:srgbClr val="0E0E9A"/>
                </a:solidFill>
              </a:defRPr>
            </a:lvl1pPr>
          </a:lstStyle>
          <a:p>
            <a:r>
              <a:rPr lang="en-US" dirty="0" smtClean="0"/>
              <a:t>Click to add the document title</a:t>
            </a:r>
            <a:endParaRPr lang="en-CA" dirty="0"/>
          </a:p>
        </p:txBody>
      </p:sp>
      <p:sp>
        <p:nvSpPr>
          <p:cNvPr id="3" name="Subtitle 2"/>
          <p:cNvSpPr>
            <a:spLocks noGrp="1"/>
          </p:cNvSpPr>
          <p:nvPr>
            <p:ph type="subTitle" idx="1" hasCustomPrompt="1"/>
          </p:nvPr>
        </p:nvSpPr>
        <p:spPr>
          <a:xfrm>
            <a:off x="581516" y="4015711"/>
            <a:ext cx="6540279" cy="1014984"/>
          </a:xfrm>
        </p:spPr>
        <p:txBody>
          <a:bodyPr>
            <a:noAutofit/>
          </a:bodyPr>
          <a:lstStyle>
            <a:lvl1pPr marL="0" indent="0" algn="l">
              <a:lnSpc>
                <a:spcPct val="90000"/>
              </a:lnSpc>
              <a:spcBef>
                <a:spcPts val="0"/>
              </a:spcBef>
              <a:buNone/>
              <a:defRPr sz="2400" cap="all" baseline="0">
                <a:solidFill>
                  <a:srgbClr val="3CA9E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endParaRPr lang="en-CA" dirty="0"/>
          </a:p>
        </p:txBody>
      </p:sp>
      <p:sp>
        <p:nvSpPr>
          <p:cNvPr id="4" name="Date Placeholder 3"/>
          <p:cNvSpPr>
            <a:spLocks noGrp="1"/>
          </p:cNvSpPr>
          <p:nvPr>
            <p:ph type="dt" sz="half" idx="10"/>
          </p:nvPr>
        </p:nvSpPr>
        <p:spPr>
          <a:xfrm>
            <a:off x="581490" y="1876618"/>
            <a:ext cx="6543270" cy="389843"/>
          </a:xfrm>
          <a:prstGeom prst="rect">
            <a:avLst/>
          </a:prstGeom>
        </p:spPr>
        <p:txBody>
          <a:bodyPr/>
          <a:lstStyle>
            <a:lvl1pPr>
              <a:defRPr sz="1500" cap="all" baseline="0">
                <a:solidFill>
                  <a:srgbClr val="3CA9E0"/>
                </a:solidFill>
              </a:defRPr>
            </a:lvl1pPr>
          </a:lstStyle>
          <a:p>
            <a:pPr fontAlgn="auto">
              <a:spcBef>
                <a:spcPts val="0"/>
              </a:spcBef>
              <a:spcAft>
                <a:spcPts val="0"/>
              </a:spcAft>
            </a:pPr>
            <a:fld id="{7737C32B-0C08-441B-A183-BCC96F59AA8A}" type="datetimeFigureOut">
              <a:rPr lang="en-US" smtClean="0">
                <a:latin typeface="Unilever DIN Offc Pro"/>
                <a:cs typeface="+mn-cs"/>
              </a:rPr>
              <a:pPr fontAlgn="auto">
                <a:spcBef>
                  <a:spcPts val="0"/>
                </a:spcBef>
                <a:spcAft>
                  <a:spcPts val="0"/>
                </a:spcAft>
              </a:pPr>
              <a:t>11/21/2016</a:t>
            </a:fld>
            <a:endParaRPr lang="en-US">
              <a:latin typeface="Unilever DIN Offc Pro"/>
              <a:cs typeface="+mn-cs"/>
            </a:endParaRPr>
          </a:p>
        </p:txBody>
      </p:sp>
    </p:spTree>
    <p:extLst>
      <p:ext uri="{BB962C8B-B14F-4D97-AF65-F5344CB8AC3E}">
        <p14:creationId xmlns:p14="http://schemas.microsoft.com/office/powerpoint/2010/main" val="138622573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CA"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899770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text w/ vert im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ADD TITLE</a:t>
            </a:r>
            <a:endParaRPr lang="en-CA" dirty="0"/>
          </a:p>
        </p:txBody>
      </p:sp>
      <p:sp>
        <p:nvSpPr>
          <p:cNvPr id="3" name="Content Placeholder 2"/>
          <p:cNvSpPr>
            <a:spLocks noGrp="1"/>
          </p:cNvSpPr>
          <p:nvPr>
            <p:ph idx="1"/>
          </p:nvPr>
        </p:nvSpPr>
        <p:spPr>
          <a:xfrm>
            <a:off x="377177" y="1472184"/>
            <a:ext cx="4468365" cy="4690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Picture Placeholder 5"/>
          <p:cNvSpPr>
            <a:spLocks noGrp="1"/>
          </p:cNvSpPr>
          <p:nvPr>
            <p:ph type="pic" sz="quarter" idx="11" hasCustomPrompt="1"/>
          </p:nvPr>
        </p:nvSpPr>
        <p:spPr>
          <a:xfrm>
            <a:off x="5014149" y="1459667"/>
            <a:ext cx="3729315" cy="4711592"/>
          </a:xfrm>
          <a:solidFill>
            <a:schemeClr val="bg1">
              <a:lumMod val="85000"/>
            </a:schemeClr>
          </a:solidFill>
        </p:spPr>
        <p:txBody>
          <a:bodyPr anchor="ctr" anchorCtr="1"/>
          <a:lstStyle>
            <a:lvl1pPr marL="0" indent="0" algn="ctr">
              <a:buNone/>
              <a:defRPr sz="1600" baseline="0"/>
            </a:lvl1pPr>
          </a:lstStyle>
          <a:p>
            <a:r>
              <a:rPr lang="en-US" dirty="0" smtClean="0"/>
              <a:t>Click icon to           place image</a:t>
            </a:r>
            <a:endParaRPr lang="en-US" dirty="0"/>
          </a:p>
        </p:txBody>
      </p:sp>
    </p:spTree>
    <p:extLst>
      <p:ext uri="{BB962C8B-B14F-4D97-AF65-F5344CB8AC3E}">
        <p14:creationId xmlns:p14="http://schemas.microsoft.com/office/powerpoint/2010/main" val="17315470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text w/ square im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ADD TITLE</a:t>
            </a:r>
            <a:endParaRPr lang="en-CA" dirty="0"/>
          </a:p>
        </p:txBody>
      </p:sp>
      <p:sp>
        <p:nvSpPr>
          <p:cNvPr id="3" name="Content Placeholder 2"/>
          <p:cNvSpPr>
            <a:spLocks noGrp="1"/>
          </p:cNvSpPr>
          <p:nvPr>
            <p:ph idx="1"/>
          </p:nvPr>
        </p:nvSpPr>
        <p:spPr>
          <a:xfrm>
            <a:off x="386949" y="1472184"/>
            <a:ext cx="3266749" cy="4690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Picture Placeholder 5"/>
          <p:cNvSpPr>
            <a:spLocks noGrp="1"/>
          </p:cNvSpPr>
          <p:nvPr>
            <p:ph type="pic" sz="quarter" idx="11" hasCustomPrompt="1"/>
          </p:nvPr>
        </p:nvSpPr>
        <p:spPr>
          <a:xfrm>
            <a:off x="3838241" y="1459667"/>
            <a:ext cx="4905241" cy="4711592"/>
          </a:xfrm>
          <a:solidFill>
            <a:schemeClr val="bg1">
              <a:lumMod val="85000"/>
            </a:schemeClr>
          </a:solidFill>
        </p:spPr>
        <p:txBody>
          <a:bodyPr anchor="ctr" anchorCtr="1"/>
          <a:lstStyle>
            <a:lvl1pPr marL="0" indent="0" algn="ctr">
              <a:buNone/>
              <a:defRPr sz="1600" baseline="0"/>
            </a:lvl1pPr>
          </a:lstStyle>
          <a:p>
            <a:r>
              <a:rPr lang="en-US" dirty="0" smtClean="0"/>
              <a:t>Click icon to           place image</a:t>
            </a:r>
            <a:endParaRPr lang="en-US" dirty="0"/>
          </a:p>
        </p:txBody>
      </p:sp>
    </p:spTree>
    <p:extLst>
      <p:ext uri="{BB962C8B-B14F-4D97-AF65-F5344CB8AC3E}">
        <p14:creationId xmlns:p14="http://schemas.microsoft.com/office/powerpoint/2010/main" val="105058989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ADD TITLE</a:t>
            </a:r>
            <a:endParaRPr lang="en-CA" dirty="0"/>
          </a:p>
        </p:txBody>
      </p:sp>
      <p:sp>
        <p:nvSpPr>
          <p:cNvPr id="4" name="Picture Placeholder 5"/>
          <p:cNvSpPr>
            <a:spLocks noGrp="1"/>
          </p:cNvSpPr>
          <p:nvPr>
            <p:ph type="pic" sz="quarter" idx="11" hasCustomPrompt="1"/>
          </p:nvPr>
        </p:nvSpPr>
        <p:spPr>
          <a:xfrm>
            <a:off x="376296" y="1459667"/>
            <a:ext cx="8367166" cy="4711592"/>
          </a:xfrm>
          <a:solidFill>
            <a:schemeClr val="bg1">
              <a:lumMod val="85000"/>
            </a:schemeClr>
          </a:solidFill>
        </p:spPr>
        <p:txBody>
          <a:bodyPr anchor="ctr" anchorCtr="1"/>
          <a:lstStyle>
            <a:lvl1pPr marL="0" indent="0" algn="ctr">
              <a:buNone/>
              <a:defRPr sz="1600" baseline="0"/>
            </a:lvl1pPr>
          </a:lstStyle>
          <a:p>
            <a:r>
              <a:rPr lang="en-US" dirty="0" smtClean="0"/>
              <a:t>Click icon to           place image</a:t>
            </a:r>
            <a:endParaRPr lang="en-US" dirty="0"/>
          </a:p>
        </p:txBody>
      </p:sp>
    </p:spTree>
    <p:extLst>
      <p:ext uri="{BB962C8B-B14F-4D97-AF65-F5344CB8AC3E}">
        <p14:creationId xmlns:p14="http://schemas.microsoft.com/office/powerpoint/2010/main" val="6148608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ADD TITLE</a:t>
            </a:r>
            <a:endParaRPr lang="en-CA" dirty="0"/>
          </a:p>
        </p:txBody>
      </p:sp>
      <p:sp>
        <p:nvSpPr>
          <p:cNvPr id="6" name="Picture Placeholder 5"/>
          <p:cNvSpPr>
            <a:spLocks noGrp="1"/>
          </p:cNvSpPr>
          <p:nvPr>
            <p:ph type="pic" sz="quarter" idx="12" hasCustomPrompt="1"/>
          </p:nvPr>
        </p:nvSpPr>
        <p:spPr>
          <a:xfrm>
            <a:off x="390165" y="1459667"/>
            <a:ext cx="4111919" cy="4711592"/>
          </a:xfrm>
          <a:solidFill>
            <a:schemeClr val="bg1">
              <a:lumMod val="85000"/>
            </a:schemeClr>
          </a:solidFill>
        </p:spPr>
        <p:txBody>
          <a:bodyPr anchor="ctr" anchorCtr="1"/>
          <a:lstStyle>
            <a:lvl1pPr marL="0" indent="0" algn="ctr">
              <a:buNone/>
              <a:defRPr sz="1600" baseline="0"/>
            </a:lvl1pPr>
          </a:lstStyle>
          <a:p>
            <a:r>
              <a:rPr lang="en-US" dirty="0" smtClean="0"/>
              <a:t>Click icon to           place image</a:t>
            </a:r>
            <a:endParaRPr lang="en-US" dirty="0"/>
          </a:p>
        </p:txBody>
      </p:sp>
      <p:sp>
        <p:nvSpPr>
          <p:cNvPr id="7" name="Picture Placeholder 5"/>
          <p:cNvSpPr>
            <a:spLocks noGrp="1"/>
          </p:cNvSpPr>
          <p:nvPr>
            <p:ph type="pic" sz="quarter" idx="13" hasCustomPrompt="1"/>
          </p:nvPr>
        </p:nvSpPr>
        <p:spPr>
          <a:xfrm>
            <a:off x="4620299" y="1459667"/>
            <a:ext cx="4111919" cy="4711592"/>
          </a:xfrm>
          <a:solidFill>
            <a:schemeClr val="bg1">
              <a:lumMod val="85000"/>
            </a:schemeClr>
          </a:solidFill>
        </p:spPr>
        <p:txBody>
          <a:bodyPr anchor="ctr" anchorCtr="1"/>
          <a:lstStyle>
            <a:lvl1pPr marL="0" indent="0" algn="ctr">
              <a:buNone/>
              <a:defRPr sz="1600" baseline="0"/>
            </a:lvl1pPr>
          </a:lstStyle>
          <a:p>
            <a:r>
              <a:rPr lang="en-US" dirty="0" smtClean="0"/>
              <a:t>Click icon to           place image</a:t>
            </a:r>
            <a:endParaRPr lang="en-US" dirty="0"/>
          </a:p>
        </p:txBody>
      </p:sp>
    </p:spTree>
    <p:extLst>
      <p:ext uri="{BB962C8B-B14F-4D97-AF65-F5344CB8AC3E}">
        <p14:creationId xmlns:p14="http://schemas.microsoft.com/office/powerpoint/2010/main" val="3434318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Info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A3AD"/>
                </a:solidFill>
              </a:defRPr>
            </a:lvl1pPr>
          </a:lstStyle>
          <a:p>
            <a:r>
              <a:rPr lang="en-US" smtClean="0"/>
              <a:t>Click to edit Master title style</a:t>
            </a:r>
            <a:endParaRPr lang="en-CA" dirty="0"/>
          </a:p>
        </p:txBody>
      </p:sp>
      <p:sp>
        <p:nvSpPr>
          <p:cNvPr id="3" name="Content Placeholder 2"/>
          <p:cNvSpPr>
            <a:spLocks noGrp="1"/>
          </p:cNvSpPr>
          <p:nvPr>
            <p:ph idx="1"/>
          </p:nvPr>
        </p:nvSpPr>
        <p:spPr/>
        <p:txBody>
          <a:bodyPr/>
          <a:lstStyle>
            <a:lvl1pPr>
              <a:buClr>
                <a:srgbClr val="00A3AD"/>
              </a:buClr>
              <a:defRPr/>
            </a:lvl1pPr>
            <a:lvl2pPr>
              <a:buClr>
                <a:srgbClr val="00A3AD"/>
              </a:buClr>
              <a:defRPr/>
            </a:lvl2pPr>
            <a:lvl3pPr>
              <a:buClr>
                <a:srgbClr val="00A3AD"/>
              </a:buClr>
              <a:defRPr/>
            </a:lvl3pPr>
            <a:lvl4pPr>
              <a:buClr>
                <a:srgbClr val="00A3AD"/>
              </a:buClr>
              <a:defRPr/>
            </a:lvl4pPr>
            <a:lvl5pPr>
              <a:buClr>
                <a:srgbClr val="00A3AD"/>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4" name="TextBox 3"/>
          <p:cNvSpPr txBox="1"/>
          <p:nvPr userDrawn="1"/>
        </p:nvSpPr>
        <p:spPr>
          <a:xfrm>
            <a:off x="8680360" y="6465188"/>
            <a:ext cx="402674" cy="307777"/>
          </a:xfrm>
          <a:prstGeom prst="rect">
            <a:avLst/>
          </a:prstGeom>
          <a:noFill/>
        </p:spPr>
        <p:txBody>
          <a:bodyPr wrap="none" rtlCol="0">
            <a:spAutoFit/>
          </a:bodyPr>
          <a:lstStyle/>
          <a:p>
            <a:fld id="{B8D7A662-C064-4A3A-90F0-E7A32E056665}" type="slidenum">
              <a:rPr lang="en-US" sz="1400" smtClean="0"/>
              <a:pPr/>
              <a:t>‹#›</a:t>
            </a:fld>
            <a:endParaRPr lang="en-US" sz="1400" dirty="0"/>
          </a:p>
        </p:txBody>
      </p:sp>
    </p:spTree>
    <p:extLst>
      <p:ext uri="{BB962C8B-B14F-4D97-AF65-F5344CB8AC3E}">
        <p14:creationId xmlns:p14="http://schemas.microsoft.com/office/powerpoint/2010/main" val="8847077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ADD TITLE</a:t>
            </a:r>
            <a:endParaRPr lang="en-CA" dirty="0"/>
          </a:p>
        </p:txBody>
      </p:sp>
      <p:sp>
        <p:nvSpPr>
          <p:cNvPr id="9" name="Picture Placeholder 5"/>
          <p:cNvSpPr>
            <a:spLocks noGrp="1"/>
          </p:cNvSpPr>
          <p:nvPr>
            <p:ph type="pic" sz="quarter" idx="12" hasCustomPrompt="1"/>
          </p:nvPr>
        </p:nvSpPr>
        <p:spPr>
          <a:xfrm>
            <a:off x="390165" y="1472209"/>
            <a:ext cx="4111919" cy="2278211"/>
          </a:xfrm>
          <a:solidFill>
            <a:schemeClr val="bg1">
              <a:lumMod val="85000"/>
            </a:schemeClr>
          </a:solidFill>
        </p:spPr>
        <p:txBody>
          <a:bodyPr anchor="ctr" anchorCtr="1"/>
          <a:lstStyle>
            <a:lvl1pPr marL="0" indent="0" algn="ctr">
              <a:buNone/>
              <a:defRPr sz="1600" baseline="0"/>
            </a:lvl1pPr>
          </a:lstStyle>
          <a:p>
            <a:r>
              <a:rPr lang="en-US" dirty="0" smtClean="0"/>
              <a:t>Click icon to           place image</a:t>
            </a:r>
            <a:endParaRPr lang="en-US" dirty="0"/>
          </a:p>
        </p:txBody>
      </p:sp>
      <p:sp>
        <p:nvSpPr>
          <p:cNvPr id="10" name="Picture Placeholder 5"/>
          <p:cNvSpPr>
            <a:spLocks noGrp="1"/>
          </p:cNvSpPr>
          <p:nvPr>
            <p:ph type="pic" sz="quarter" idx="13" hasCustomPrompt="1"/>
          </p:nvPr>
        </p:nvSpPr>
        <p:spPr>
          <a:xfrm>
            <a:off x="4620299" y="1459667"/>
            <a:ext cx="4111919" cy="4711592"/>
          </a:xfrm>
          <a:solidFill>
            <a:schemeClr val="bg1">
              <a:lumMod val="85000"/>
            </a:schemeClr>
          </a:solidFill>
        </p:spPr>
        <p:txBody>
          <a:bodyPr anchor="ctr" anchorCtr="1"/>
          <a:lstStyle>
            <a:lvl1pPr marL="0" indent="0" algn="ctr">
              <a:buNone/>
              <a:defRPr sz="1600" baseline="0"/>
            </a:lvl1pPr>
          </a:lstStyle>
          <a:p>
            <a:r>
              <a:rPr lang="en-US" dirty="0" smtClean="0"/>
              <a:t>Click icon to           place image</a:t>
            </a:r>
            <a:endParaRPr lang="en-US" dirty="0"/>
          </a:p>
        </p:txBody>
      </p:sp>
      <p:sp>
        <p:nvSpPr>
          <p:cNvPr id="11" name="Picture Placeholder 5"/>
          <p:cNvSpPr>
            <a:spLocks noGrp="1"/>
          </p:cNvSpPr>
          <p:nvPr>
            <p:ph type="pic" sz="quarter" idx="14" hasCustomPrompt="1"/>
          </p:nvPr>
        </p:nvSpPr>
        <p:spPr>
          <a:xfrm>
            <a:off x="390165" y="3893049"/>
            <a:ext cx="4111919" cy="2278211"/>
          </a:xfrm>
          <a:solidFill>
            <a:schemeClr val="bg1">
              <a:lumMod val="85000"/>
            </a:schemeClr>
          </a:solidFill>
        </p:spPr>
        <p:txBody>
          <a:bodyPr anchor="ctr" anchorCtr="1"/>
          <a:lstStyle>
            <a:lvl1pPr marL="0" indent="0" algn="ctr">
              <a:buNone/>
              <a:defRPr sz="1600" baseline="0"/>
            </a:lvl1pPr>
          </a:lstStyle>
          <a:p>
            <a:r>
              <a:rPr lang="en-US" dirty="0" smtClean="0"/>
              <a:t>Click icon to           place image</a:t>
            </a:r>
            <a:endParaRPr lang="en-US" dirty="0"/>
          </a:p>
        </p:txBody>
      </p:sp>
    </p:spTree>
    <p:extLst>
      <p:ext uri="{BB962C8B-B14F-4D97-AF65-F5344CB8AC3E}">
        <p14:creationId xmlns:p14="http://schemas.microsoft.com/office/powerpoint/2010/main" val="252829463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har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CA" dirty="0"/>
          </a:p>
        </p:txBody>
      </p:sp>
      <p:sp>
        <p:nvSpPr>
          <p:cNvPr id="4" name="Chart Placeholder 2"/>
          <p:cNvSpPr>
            <a:spLocks noGrp="1"/>
          </p:cNvSpPr>
          <p:nvPr>
            <p:ph type="chart" sz="quarter" idx="10" hasCustomPrompt="1"/>
          </p:nvPr>
        </p:nvSpPr>
        <p:spPr>
          <a:xfrm>
            <a:off x="1104900" y="1727200"/>
            <a:ext cx="6959600" cy="4064000"/>
          </a:xfrm>
          <a:prstGeom prst="rect">
            <a:avLst/>
          </a:prstGeom>
        </p:spPr>
        <p:txBody>
          <a:bodyPr vert="horz" anchor="ctr"/>
          <a:lstStyle>
            <a:lvl1pPr marL="0" indent="0" algn="ctr">
              <a:buNone/>
              <a:defRPr sz="1500" b="0" i="0" baseline="0">
                <a:solidFill>
                  <a:srgbClr val="646464"/>
                </a:solidFill>
                <a:latin typeface="+mn-lt"/>
                <a:cs typeface="DIN Offc Pro"/>
              </a:defRPr>
            </a:lvl1pPr>
          </a:lstStyle>
          <a:p>
            <a:r>
              <a:rPr lang="en-US" dirty="0" smtClean="0"/>
              <a:t>Click icon to               place chart</a:t>
            </a:r>
            <a:endParaRPr lang="en-US" dirty="0"/>
          </a:p>
        </p:txBody>
      </p:sp>
    </p:spTree>
    <p:extLst>
      <p:ext uri="{BB962C8B-B14F-4D97-AF65-F5344CB8AC3E}">
        <p14:creationId xmlns:p14="http://schemas.microsoft.com/office/powerpoint/2010/main" val="232262318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CA" dirty="0"/>
          </a:p>
        </p:txBody>
      </p:sp>
    </p:spTree>
    <p:extLst>
      <p:ext uri="{BB962C8B-B14F-4D97-AF65-F5344CB8AC3E}">
        <p14:creationId xmlns:p14="http://schemas.microsoft.com/office/powerpoint/2010/main" val="354779400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ection Header">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6515" y="2286018"/>
            <a:ext cx="6848856" cy="1665337"/>
          </a:xfrm>
        </p:spPr>
        <p:txBody>
          <a:bodyPr>
            <a:noAutofit/>
          </a:bodyPr>
          <a:lstStyle>
            <a:lvl1pPr indent="0">
              <a:lnSpc>
                <a:spcPts val="4700"/>
              </a:lnSpc>
              <a:defRPr sz="4800">
                <a:solidFill>
                  <a:schemeClr val="bg1"/>
                </a:solidFill>
              </a:defRPr>
            </a:lvl1pPr>
          </a:lstStyle>
          <a:p>
            <a:r>
              <a:rPr lang="en-US" dirty="0" smtClean="0"/>
              <a:t>Click to ADD THE TITLE OF SECTION</a:t>
            </a:r>
            <a:endParaRPr lang="en-CA" dirty="0"/>
          </a:p>
        </p:txBody>
      </p:sp>
      <p:sp>
        <p:nvSpPr>
          <p:cNvPr id="3" name="Subtitle 2"/>
          <p:cNvSpPr>
            <a:spLocks noGrp="1"/>
          </p:cNvSpPr>
          <p:nvPr>
            <p:ph type="subTitle" idx="1" hasCustomPrompt="1"/>
          </p:nvPr>
        </p:nvSpPr>
        <p:spPr>
          <a:xfrm>
            <a:off x="586515" y="3957611"/>
            <a:ext cx="6848856" cy="1014984"/>
          </a:xfrm>
        </p:spPr>
        <p:txBody>
          <a:bodyPr>
            <a:noAutofit/>
          </a:bodyPr>
          <a:lstStyle>
            <a:lvl1pPr marL="0" indent="0" algn="l">
              <a:spcBef>
                <a:spcPts val="0"/>
              </a:spcBef>
              <a:buNone/>
              <a:defRPr sz="2400" cap="all" baseline="0">
                <a:solidFill>
                  <a:srgbClr val="3CA9E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endParaRPr lang="en-CA" dirty="0"/>
          </a:p>
        </p:txBody>
      </p:sp>
    </p:spTree>
    <p:extLst>
      <p:ext uri="{BB962C8B-B14F-4D97-AF65-F5344CB8AC3E}">
        <p14:creationId xmlns:p14="http://schemas.microsoft.com/office/powerpoint/2010/main" val="64939002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5" name="Picture Placeholder 4"/>
          <p:cNvSpPr>
            <a:spLocks noGrp="1"/>
          </p:cNvSpPr>
          <p:nvPr>
            <p:ph type="pic" sz="quarter" idx="10"/>
          </p:nvPr>
        </p:nvSpPr>
        <p:spPr bwMode="gray">
          <a:xfrm>
            <a:off x="3529292" y="1692001"/>
            <a:ext cx="5371891" cy="4392000"/>
          </a:xfrm>
          <a:solidFill>
            <a:schemeClr val="bg1">
              <a:lumMod val="95000"/>
            </a:schemeClr>
          </a:solidFill>
        </p:spPr>
        <p:txBody>
          <a:bodyPr vert="horz" lIns="0" tIns="1157052" rIns="0" bIns="0" rtlCol="0" anchor="t" anchorCtr="0">
            <a:noAutofit/>
          </a:bodyPr>
          <a:lstStyle>
            <a:lvl1pPr marL="0" indent="0" algn="ctr" defTabSz="816364" rtl="0" eaLnBrk="1" latinLnBrk="0" hangingPunct="1">
              <a:spcBef>
                <a:spcPts val="1446"/>
              </a:spcBef>
              <a:buClr>
                <a:schemeClr val="accent1"/>
              </a:buClr>
              <a:buSzPct val="80000"/>
              <a:buFontTx/>
              <a:buNone/>
              <a:defRPr lang="de-DE" sz="16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242937" y="1692001"/>
            <a:ext cx="3167316" cy="4392000"/>
          </a:xfrm>
        </p:spPr>
        <p:txBody>
          <a:bodyPr/>
          <a:lstStyle>
            <a:lvl1pPr>
              <a:defRPr/>
            </a:lvl1pPr>
          </a:lstStyle>
          <a:p>
            <a:pPr lvl="0"/>
            <a:r>
              <a:rPr lang="en-US" noProof="0"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37956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43064" y="950918"/>
            <a:ext cx="4128943" cy="5602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710545" y="950918"/>
            <a:ext cx="4128944" cy="5602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Tree>
    <p:extLst>
      <p:ext uri="{BB962C8B-B14F-4D97-AF65-F5344CB8AC3E}">
        <p14:creationId xmlns:p14="http://schemas.microsoft.com/office/powerpoint/2010/main" val="2687563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706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fo Slide (text w/ vert img 1)">
    <p:spTree>
      <p:nvGrpSpPr>
        <p:cNvPr id="1" name=""/>
        <p:cNvGrpSpPr/>
        <p:nvPr/>
      </p:nvGrpSpPr>
      <p:grpSpPr>
        <a:xfrm>
          <a:off x="0" y="0"/>
          <a:ext cx="0" cy="0"/>
          <a:chOff x="0" y="0"/>
          <a:chExt cx="0" cy="0"/>
        </a:xfrm>
      </p:grpSpPr>
      <p:sp>
        <p:nvSpPr>
          <p:cNvPr id="4" name="Picture Placeholder 9"/>
          <p:cNvSpPr>
            <a:spLocks noGrp="1"/>
          </p:cNvSpPr>
          <p:nvPr>
            <p:ph type="pic" sz="quarter" idx="10"/>
          </p:nvPr>
        </p:nvSpPr>
        <p:spPr>
          <a:xfrm>
            <a:off x="5177367" y="2179930"/>
            <a:ext cx="3965786" cy="4679333"/>
          </a:xfrm>
          <a:custGeom>
            <a:avLst/>
            <a:gdLst>
              <a:gd name="connsiteX0" fmla="*/ 0 w 1320800"/>
              <a:gd name="connsiteY0" fmla="*/ 220138 h 1409700"/>
              <a:gd name="connsiteX1" fmla="*/ 220138 w 1320800"/>
              <a:gd name="connsiteY1" fmla="*/ 0 h 1409700"/>
              <a:gd name="connsiteX2" fmla="*/ 1100662 w 1320800"/>
              <a:gd name="connsiteY2" fmla="*/ 0 h 1409700"/>
              <a:gd name="connsiteX3" fmla="*/ 1320800 w 1320800"/>
              <a:gd name="connsiteY3" fmla="*/ 220138 h 1409700"/>
              <a:gd name="connsiteX4" fmla="*/ 1320800 w 1320800"/>
              <a:gd name="connsiteY4" fmla="*/ 1189562 h 1409700"/>
              <a:gd name="connsiteX5" fmla="*/ 1100662 w 1320800"/>
              <a:gd name="connsiteY5" fmla="*/ 1409700 h 1409700"/>
              <a:gd name="connsiteX6" fmla="*/ 220138 w 1320800"/>
              <a:gd name="connsiteY6" fmla="*/ 1409700 h 1409700"/>
              <a:gd name="connsiteX7" fmla="*/ 0 w 1320800"/>
              <a:gd name="connsiteY7" fmla="*/ 1189562 h 1409700"/>
              <a:gd name="connsiteX8" fmla="*/ 0 w 1320800"/>
              <a:gd name="connsiteY8" fmla="*/ 220138 h 1409700"/>
              <a:gd name="connsiteX0" fmla="*/ 723900 w 2044700"/>
              <a:gd name="connsiteY0" fmla="*/ 220138 h 4295641"/>
              <a:gd name="connsiteX1" fmla="*/ 944038 w 2044700"/>
              <a:gd name="connsiteY1" fmla="*/ 0 h 4295641"/>
              <a:gd name="connsiteX2" fmla="*/ 1824562 w 2044700"/>
              <a:gd name="connsiteY2" fmla="*/ 0 h 4295641"/>
              <a:gd name="connsiteX3" fmla="*/ 2044700 w 2044700"/>
              <a:gd name="connsiteY3" fmla="*/ 220138 h 4295641"/>
              <a:gd name="connsiteX4" fmla="*/ 2044700 w 2044700"/>
              <a:gd name="connsiteY4" fmla="*/ 1189562 h 4295641"/>
              <a:gd name="connsiteX5" fmla="*/ 1824562 w 2044700"/>
              <a:gd name="connsiteY5" fmla="*/ 1409700 h 4295641"/>
              <a:gd name="connsiteX6" fmla="*/ 944038 w 2044700"/>
              <a:gd name="connsiteY6" fmla="*/ 1409700 h 4295641"/>
              <a:gd name="connsiteX7" fmla="*/ 0 w 2044700"/>
              <a:gd name="connsiteY7" fmla="*/ 4174062 h 4295641"/>
              <a:gd name="connsiteX8" fmla="*/ 723900 w 2044700"/>
              <a:gd name="connsiteY8" fmla="*/ 220138 h 4295641"/>
              <a:gd name="connsiteX0" fmla="*/ 723900 w 2379138"/>
              <a:gd name="connsiteY0" fmla="*/ 220138 h 5727700"/>
              <a:gd name="connsiteX1" fmla="*/ 944038 w 2379138"/>
              <a:gd name="connsiteY1" fmla="*/ 0 h 5727700"/>
              <a:gd name="connsiteX2" fmla="*/ 1824562 w 2379138"/>
              <a:gd name="connsiteY2" fmla="*/ 0 h 5727700"/>
              <a:gd name="connsiteX3" fmla="*/ 2044700 w 2379138"/>
              <a:gd name="connsiteY3" fmla="*/ 220138 h 5727700"/>
              <a:gd name="connsiteX4" fmla="*/ 2044700 w 2379138"/>
              <a:gd name="connsiteY4" fmla="*/ 1189562 h 5727700"/>
              <a:gd name="connsiteX5" fmla="*/ 1824562 w 2379138"/>
              <a:gd name="connsiteY5" fmla="*/ 1409700 h 5727700"/>
              <a:gd name="connsiteX6" fmla="*/ 2379138 w 2379138"/>
              <a:gd name="connsiteY6" fmla="*/ 5727700 h 5727700"/>
              <a:gd name="connsiteX7" fmla="*/ 0 w 2379138"/>
              <a:gd name="connsiteY7" fmla="*/ 4174062 h 5727700"/>
              <a:gd name="connsiteX8" fmla="*/ 723900 w 2379138"/>
              <a:gd name="connsiteY8" fmla="*/ 220138 h 5727700"/>
              <a:gd name="connsiteX0" fmla="*/ 723900 w 4635500"/>
              <a:gd name="connsiteY0" fmla="*/ 220138 h 5740399"/>
              <a:gd name="connsiteX1" fmla="*/ 944038 w 4635500"/>
              <a:gd name="connsiteY1" fmla="*/ 0 h 5740399"/>
              <a:gd name="connsiteX2" fmla="*/ 1824562 w 4635500"/>
              <a:gd name="connsiteY2" fmla="*/ 0 h 5740399"/>
              <a:gd name="connsiteX3" fmla="*/ 2044700 w 4635500"/>
              <a:gd name="connsiteY3" fmla="*/ 220138 h 5740399"/>
              <a:gd name="connsiteX4" fmla="*/ 2044700 w 4635500"/>
              <a:gd name="connsiteY4" fmla="*/ 1189562 h 5740399"/>
              <a:gd name="connsiteX5" fmla="*/ 1824562 w 4635500"/>
              <a:gd name="connsiteY5" fmla="*/ 1409700 h 5740399"/>
              <a:gd name="connsiteX6" fmla="*/ 4635500 w 4635500"/>
              <a:gd name="connsiteY6" fmla="*/ 5740399 h 5740399"/>
              <a:gd name="connsiteX7" fmla="*/ 2379138 w 4635500"/>
              <a:gd name="connsiteY7" fmla="*/ 5727700 h 5740399"/>
              <a:gd name="connsiteX8" fmla="*/ 0 w 4635500"/>
              <a:gd name="connsiteY8" fmla="*/ 4174062 h 5740399"/>
              <a:gd name="connsiteX9" fmla="*/ 723900 w 4635500"/>
              <a:gd name="connsiteY9" fmla="*/ 220138 h 5740399"/>
              <a:gd name="connsiteX0" fmla="*/ 723900 w 4635500"/>
              <a:gd name="connsiteY0" fmla="*/ 220138 h 5740399"/>
              <a:gd name="connsiteX1" fmla="*/ 944038 w 4635500"/>
              <a:gd name="connsiteY1" fmla="*/ 0 h 5740399"/>
              <a:gd name="connsiteX2" fmla="*/ 1824562 w 4635500"/>
              <a:gd name="connsiteY2" fmla="*/ 0 h 5740399"/>
              <a:gd name="connsiteX3" fmla="*/ 2044700 w 4635500"/>
              <a:gd name="connsiteY3" fmla="*/ 220138 h 5740399"/>
              <a:gd name="connsiteX4" fmla="*/ 2044700 w 4635500"/>
              <a:gd name="connsiteY4" fmla="*/ 1189562 h 5740399"/>
              <a:gd name="connsiteX5" fmla="*/ 1824562 w 4635500"/>
              <a:gd name="connsiteY5" fmla="*/ 1409700 h 5740399"/>
              <a:gd name="connsiteX6" fmla="*/ 4610100 w 4635500"/>
              <a:gd name="connsiteY6" fmla="*/ 2425699 h 5740399"/>
              <a:gd name="connsiteX7" fmla="*/ 4635500 w 4635500"/>
              <a:gd name="connsiteY7" fmla="*/ 5740399 h 5740399"/>
              <a:gd name="connsiteX8" fmla="*/ 2379138 w 4635500"/>
              <a:gd name="connsiteY8" fmla="*/ 5727700 h 5740399"/>
              <a:gd name="connsiteX9" fmla="*/ 0 w 4635500"/>
              <a:gd name="connsiteY9" fmla="*/ 4174062 h 5740399"/>
              <a:gd name="connsiteX10" fmla="*/ 723900 w 4635500"/>
              <a:gd name="connsiteY10" fmla="*/ 220138 h 5740399"/>
              <a:gd name="connsiteX0" fmla="*/ 723900 w 4635500"/>
              <a:gd name="connsiteY0" fmla="*/ 220138 h 5740399"/>
              <a:gd name="connsiteX1" fmla="*/ 944038 w 4635500"/>
              <a:gd name="connsiteY1" fmla="*/ 0 h 5740399"/>
              <a:gd name="connsiteX2" fmla="*/ 1824562 w 4635500"/>
              <a:gd name="connsiteY2" fmla="*/ 0 h 5740399"/>
              <a:gd name="connsiteX3" fmla="*/ 2044700 w 4635500"/>
              <a:gd name="connsiteY3" fmla="*/ 220138 h 5740399"/>
              <a:gd name="connsiteX4" fmla="*/ 2044700 w 4635500"/>
              <a:gd name="connsiteY4" fmla="*/ 1189562 h 5740399"/>
              <a:gd name="connsiteX5" fmla="*/ 1824562 w 4635500"/>
              <a:gd name="connsiteY5" fmla="*/ 1409700 h 5740399"/>
              <a:gd name="connsiteX6" fmla="*/ 4635500 w 4635500"/>
              <a:gd name="connsiteY6" fmla="*/ 1396999 h 5740399"/>
              <a:gd name="connsiteX7" fmla="*/ 4610100 w 4635500"/>
              <a:gd name="connsiteY7" fmla="*/ 2425699 h 5740399"/>
              <a:gd name="connsiteX8" fmla="*/ 4635500 w 4635500"/>
              <a:gd name="connsiteY8" fmla="*/ 5740399 h 5740399"/>
              <a:gd name="connsiteX9" fmla="*/ 2379138 w 4635500"/>
              <a:gd name="connsiteY9" fmla="*/ 5727700 h 5740399"/>
              <a:gd name="connsiteX10" fmla="*/ 0 w 4635500"/>
              <a:gd name="connsiteY10" fmla="*/ 4174062 h 5740399"/>
              <a:gd name="connsiteX11" fmla="*/ 723900 w 4635500"/>
              <a:gd name="connsiteY11" fmla="*/ 220138 h 5740399"/>
              <a:gd name="connsiteX0" fmla="*/ 723900 w 4635500"/>
              <a:gd name="connsiteY0" fmla="*/ 220138 h 5740399"/>
              <a:gd name="connsiteX1" fmla="*/ 944038 w 4635500"/>
              <a:gd name="connsiteY1" fmla="*/ 0 h 5740399"/>
              <a:gd name="connsiteX2" fmla="*/ 1824562 w 4635500"/>
              <a:gd name="connsiteY2" fmla="*/ 0 h 5740399"/>
              <a:gd name="connsiteX3" fmla="*/ 2044700 w 4635500"/>
              <a:gd name="connsiteY3" fmla="*/ 220138 h 5740399"/>
              <a:gd name="connsiteX4" fmla="*/ 2044700 w 4635500"/>
              <a:gd name="connsiteY4" fmla="*/ 1189562 h 5740399"/>
              <a:gd name="connsiteX5" fmla="*/ 4351862 w 4635500"/>
              <a:gd name="connsiteY5" fmla="*/ 673100 h 5740399"/>
              <a:gd name="connsiteX6" fmla="*/ 4635500 w 4635500"/>
              <a:gd name="connsiteY6" fmla="*/ 1396999 h 5740399"/>
              <a:gd name="connsiteX7" fmla="*/ 4610100 w 4635500"/>
              <a:gd name="connsiteY7" fmla="*/ 2425699 h 5740399"/>
              <a:gd name="connsiteX8" fmla="*/ 4635500 w 4635500"/>
              <a:gd name="connsiteY8" fmla="*/ 5740399 h 5740399"/>
              <a:gd name="connsiteX9" fmla="*/ 2379138 w 4635500"/>
              <a:gd name="connsiteY9" fmla="*/ 5727700 h 5740399"/>
              <a:gd name="connsiteX10" fmla="*/ 0 w 4635500"/>
              <a:gd name="connsiteY10" fmla="*/ 4174062 h 5740399"/>
              <a:gd name="connsiteX11" fmla="*/ 723900 w 4635500"/>
              <a:gd name="connsiteY11" fmla="*/ 220138 h 5740399"/>
              <a:gd name="connsiteX0" fmla="*/ 723900 w 4981927"/>
              <a:gd name="connsiteY0" fmla="*/ 611016 h 6131277"/>
              <a:gd name="connsiteX1" fmla="*/ 944038 w 4981927"/>
              <a:gd name="connsiteY1" fmla="*/ 390878 h 6131277"/>
              <a:gd name="connsiteX2" fmla="*/ 1824562 w 4981927"/>
              <a:gd name="connsiteY2" fmla="*/ 390878 h 6131277"/>
              <a:gd name="connsiteX3" fmla="*/ 2044700 w 4981927"/>
              <a:gd name="connsiteY3" fmla="*/ 611016 h 6131277"/>
              <a:gd name="connsiteX4" fmla="*/ 2044700 w 4981927"/>
              <a:gd name="connsiteY4" fmla="*/ 1580440 h 6131277"/>
              <a:gd name="connsiteX5" fmla="*/ 4597400 w 4981927"/>
              <a:gd name="connsiteY5" fmla="*/ 86077 h 6131277"/>
              <a:gd name="connsiteX6" fmla="*/ 4351862 w 4981927"/>
              <a:gd name="connsiteY6" fmla="*/ 1063978 h 6131277"/>
              <a:gd name="connsiteX7" fmla="*/ 4635500 w 4981927"/>
              <a:gd name="connsiteY7" fmla="*/ 1787877 h 6131277"/>
              <a:gd name="connsiteX8" fmla="*/ 4610100 w 4981927"/>
              <a:gd name="connsiteY8" fmla="*/ 2816577 h 6131277"/>
              <a:gd name="connsiteX9" fmla="*/ 4635500 w 4981927"/>
              <a:gd name="connsiteY9" fmla="*/ 6131277 h 6131277"/>
              <a:gd name="connsiteX10" fmla="*/ 2379138 w 4981927"/>
              <a:gd name="connsiteY10" fmla="*/ 6118578 h 6131277"/>
              <a:gd name="connsiteX11" fmla="*/ 0 w 4981927"/>
              <a:gd name="connsiteY11" fmla="*/ 4564940 h 6131277"/>
              <a:gd name="connsiteX12" fmla="*/ 723900 w 4981927"/>
              <a:gd name="connsiteY12" fmla="*/ 611016 h 6131277"/>
              <a:gd name="connsiteX0" fmla="*/ 4597400 w 4981927"/>
              <a:gd name="connsiteY0" fmla="*/ 86077 h 6131277"/>
              <a:gd name="connsiteX1" fmla="*/ 4351862 w 4981927"/>
              <a:gd name="connsiteY1" fmla="*/ 1063978 h 6131277"/>
              <a:gd name="connsiteX2" fmla="*/ 4635500 w 4981927"/>
              <a:gd name="connsiteY2" fmla="*/ 1787877 h 6131277"/>
              <a:gd name="connsiteX3" fmla="*/ 4610100 w 4981927"/>
              <a:gd name="connsiteY3" fmla="*/ 2816577 h 6131277"/>
              <a:gd name="connsiteX4" fmla="*/ 4635500 w 4981927"/>
              <a:gd name="connsiteY4" fmla="*/ 6131277 h 6131277"/>
              <a:gd name="connsiteX5" fmla="*/ 2379138 w 4981927"/>
              <a:gd name="connsiteY5" fmla="*/ 6118578 h 6131277"/>
              <a:gd name="connsiteX6" fmla="*/ 0 w 4981927"/>
              <a:gd name="connsiteY6" fmla="*/ 4564940 h 6131277"/>
              <a:gd name="connsiteX7" fmla="*/ 723900 w 4981927"/>
              <a:gd name="connsiteY7" fmla="*/ 611016 h 6131277"/>
              <a:gd name="connsiteX8" fmla="*/ 944038 w 4981927"/>
              <a:gd name="connsiteY8" fmla="*/ 390878 h 6131277"/>
              <a:gd name="connsiteX9" fmla="*/ 1824562 w 4981927"/>
              <a:gd name="connsiteY9" fmla="*/ 390878 h 6131277"/>
              <a:gd name="connsiteX10" fmla="*/ 2044700 w 4981927"/>
              <a:gd name="connsiteY10" fmla="*/ 611016 h 6131277"/>
              <a:gd name="connsiteX11" fmla="*/ 2136140 w 4981927"/>
              <a:gd name="connsiteY11" fmla="*/ 1671880 h 6131277"/>
              <a:gd name="connsiteX0" fmla="*/ 4597400 w 4981927"/>
              <a:gd name="connsiteY0" fmla="*/ 86077 h 6131277"/>
              <a:gd name="connsiteX1" fmla="*/ 4351862 w 4981927"/>
              <a:gd name="connsiteY1" fmla="*/ 1063978 h 6131277"/>
              <a:gd name="connsiteX2" fmla="*/ 4635500 w 4981927"/>
              <a:gd name="connsiteY2" fmla="*/ 1787877 h 6131277"/>
              <a:gd name="connsiteX3" fmla="*/ 4610100 w 4981927"/>
              <a:gd name="connsiteY3" fmla="*/ 2816577 h 6131277"/>
              <a:gd name="connsiteX4" fmla="*/ 4635500 w 4981927"/>
              <a:gd name="connsiteY4" fmla="*/ 6131277 h 6131277"/>
              <a:gd name="connsiteX5" fmla="*/ 2379138 w 4981927"/>
              <a:gd name="connsiteY5" fmla="*/ 6118578 h 6131277"/>
              <a:gd name="connsiteX6" fmla="*/ 0 w 4981927"/>
              <a:gd name="connsiteY6" fmla="*/ 4564940 h 6131277"/>
              <a:gd name="connsiteX7" fmla="*/ 723900 w 4981927"/>
              <a:gd name="connsiteY7" fmla="*/ 611016 h 6131277"/>
              <a:gd name="connsiteX8" fmla="*/ 944038 w 4981927"/>
              <a:gd name="connsiteY8" fmla="*/ 390878 h 6131277"/>
              <a:gd name="connsiteX9" fmla="*/ 1824562 w 4981927"/>
              <a:gd name="connsiteY9" fmla="*/ 390878 h 6131277"/>
              <a:gd name="connsiteX10" fmla="*/ 2044700 w 4981927"/>
              <a:gd name="connsiteY10" fmla="*/ 611016 h 6131277"/>
              <a:gd name="connsiteX0" fmla="*/ 4597400 w 4981927"/>
              <a:gd name="connsiteY0" fmla="*/ 86077 h 6131277"/>
              <a:gd name="connsiteX1" fmla="*/ 4351862 w 4981927"/>
              <a:gd name="connsiteY1" fmla="*/ 1063978 h 6131277"/>
              <a:gd name="connsiteX2" fmla="*/ 4635500 w 4981927"/>
              <a:gd name="connsiteY2" fmla="*/ 1787877 h 6131277"/>
              <a:gd name="connsiteX3" fmla="*/ 4610100 w 4981927"/>
              <a:gd name="connsiteY3" fmla="*/ 2816577 h 6131277"/>
              <a:gd name="connsiteX4" fmla="*/ 4635500 w 4981927"/>
              <a:gd name="connsiteY4" fmla="*/ 6131277 h 6131277"/>
              <a:gd name="connsiteX5" fmla="*/ 2379138 w 4981927"/>
              <a:gd name="connsiteY5" fmla="*/ 6118578 h 6131277"/>
              <a:gd name="connsiteX6" fmla="*/ 0 w 4981927"/>
              <a:gd name="connsiteY6" fmla="*/ 4564940 h 6131277"/>
              <a:gd name="connsiteX7" fmla="*/ 723900 w 4981927"/>
              <a:gd name="connsiteY7" fmla="*/ 611016 h 6131277"/>
              <a:gd name="connsiteX8" fmla="*/ 944038 w 4981927"/>
              <a:gd name="connsiteY8" fmla="*/ 390878 h 6131277"/>
              <a:gd name="connsiteX9" fmla="*/ 1824562 w 4981927"/>
              <a:gd name="connsiteY9" fmla="*/ 390878 h 6131277"/>
              <a:gd name="connsiteX0" fmla="*/ 4351862 w 4635500"/>
              <a:gd name="connsiteY0" fmla="*/ 673100 h 5740399"/>
              <a:gd name="connsiteX1" fmla="*/ 4635500 w 4635500"/>
              <a:gd name="connsiteY1" fmla="*/ 1396999 h 5740399"/>
              <a:gd name="connsiteX2" fmla="*/ 4610100 w 4635500"/>
              <a:gd name="connsiteY2" fmla="*/ 2425699 h 5740399"/>
              <a:gd name="connsiteX3" fmla="*/ 4635500 w 4635500"/>
              <a:gd name="connsiteY3" fmla="*/ 5740399 h 5740399"/>
              <a:gd name="connsiteX4" fmla="*/ 2379138 w 4635500"/>
              <a:gd name="connsiteY4" fmla="*/ 5727700 h 5740399"/>
              <a:gd name="connsiteX5" fmla="*/ 0 w 4635500"/>
              <a:gd name="connsiteY5" fmla="*/ 4174062 h 5740399"/>
              <a:gd name="connsiteX6" fmla="*/ 723900 w 4635500"/>
              <a:gd name="connsiteY6" fmla="*/ 220138 h 5740399"/>
              <a:gd name="connsiteX7" fmla="*/ 944038 w 4635500"/>
              <a:gd name="connsiteY7" fmla="*/ 0 h 5740399"/>
              <a:gd name="connsiteX8" fmla="*/ 1824562 w 4635500"/>
              <a:gd name="connsiteY8" fmla="*/ 0 h 5740399"/>
              <a:gd name="connsiteX0" fmla="*/ 4351862 w 4635500"/>
              <a:gd name="connsiteY0" fmla="*/ 673100 h 5740399"/>
              <a:gd name="connsiteX1" fmla="*/ 4635500 w 4635500"/>
              <a:gd name="connsiteY1" fmla="*/ 1396999 h 5740399"/>
              <a:gd name="connsiteX2" fmla="*/ 4610100 w 4635500"/>
              <a:gd name="connsiteY2" fmla="*/ 2425699 h 5740399"/>
              <a:gd name="connsiteX3" fmla="*/ 4635500 w 4635500"/>
              <a:gd name="connsiteY3" fmla="*/ 5740399 h 5740399"/>
              <a:gd name="connsiteX4" fmla="*/ 2379138 w 4635500"/>
              <a:gd name="connsiteY4" fmla="*/ 5727700 h 5740399"/>
              <a:gd name="connsiteX5" fmla="*/ 0 w 4635500"/>
              <a:gd name="connsiteY5" fmla="*/ 4174062 h 5740399"/>
              <a:gd name="connsiteX6" fmla="*/ 723900 w 4635500"/>
              <a:gd name="connsiteY6" fmla="*/ 220138 h 5740399"/>
              <a:gd name="connsiteX7" fmla="*/ 944038 w 4635500"/>
              <a:gd name="connsiteY7" fmla="*/ 0 h 5740399"/>
              <a:gd name="connsiteX8" fmla="*/ 4364562 w 4635500"/>
              <a:gd name="connsiteY8" fmla="*/ 0 h 5740399"/>
              <a:gd name="connsiteX0" fmla="*/ 4580110 w 4863748"/>
              <a:gd name="connsiteY0" fmla="*/ 673100 h 5740399"/>
              <a:gd name="connsiteX1" fmla="*/ 4863748 w 4863748"/>
              <a:gd name="connsiteY1" fmla="*/ 1396999 h 5740399"/>
              <a:gd name="connsiteX2" fmla="*/ 4838348 w 4863748"/>
              <a:gd name="connsiteY2" fmla="*/ 2425699 h 5740399"/>
              <a:gd name="connsiteX3" fmla="*/ 4863748 w 4863748"/>
              <a:gd name="connsiteY3" fmla="*/ 5740399 h 5740399"/>
              <a:gd name="connsiteX4" fmla="*/ 2607386 w 4863748"/>
              <a:gd name="connsiteY4" fmla="*/ 5727700 h 5740399"/>
              <a:gd name="connsiteX5" fmla="*/ 396523 w 4863748"/>
              <a:gd name="connsiteY5" fmla="*/ 4333874 h 5740399"/>
              <a:gd name="connsiteX6" fmla="*/ 228248 w 4863748"/>
              <a:gd name="connsiteY6" fmla="*/ 4174062 h 5740399"/>
              <a:gd name="connsiteX7" fmla="*/ 952148 w 4863748"/>
              <a:gd name="connsiteY7" fmla="*/ 220138 h 5740399"/>
              <a:gd name="connsiteX8" fmla="*/ 1172286 w 4863748"/>
              <a:gd name="connsiteY8" fmla="*/ 0 h 5740399"/>
              <a:gd name="connsiteX9" fmla="*/ 4592810 w 4863748"/>
              <a:gd name="connsiteY9" fmla="*/ 0 h 5740399"/>
              <a:gd name="connsiteX0" fmla="*/ 4580110 w 4863748"/>
              <a:gd name="connsiteY0" fmla="*/ 673100 h 5740399"/>
              <a:gd name="connsiteX1" fmla="*/ 4863748 w 4863748"/>
              <a:gd name="connsiteY1" fmla="*/ 1396999 h 5740399"/>
              <a:gd name="connsiteX2" fmla="*/ 4838348 w 4863748"/>
              <a:gd name="connsiteY2" fmla="*/ 2425699 h 5740399"/>
              <a:gd name="connsiteX3" fmla="*/ 4863748 w 4863748"/>
              <a:gd name="connsiteY3" fmla="*/ 5740399 h 5740399"/>
              <a:gd name="connsiteX4" fmla="*/ 2607386 w 4863748"/>
              <a:gd name="connsiteY4" fmla="*/ 5727700 h 5740399"/>
              <a:gd name="connsiteX5" fmla="*/ 396523 w 4863748"/>
              <a:gd name="connsiteY5" fmla="*/ 4562474 h 5740399"/>
              <a:gd name="connsiteX6" fmla="*/ 228248 w 4863748"/>
              <a:gd name="connsiteY6" fmla="*/ 4174062 h 5740399"/>
              <a:gd name="connsiteX7" fmla="*/ 952148 w 4863748"/>
              <a:gd name="connsiteY7" fmla="*/ 220138 h 5740399"/>
              <a:gd name="connsiteX8" fmla="*/ 1172286 w 4863748"/>
              <a:gd name="connsiteY8" fmla="*/ 0 h 5740399"/>
              <a:gd name="connsiteX9" fmla="*/ 4592810 w 4863748"/>
              <a:gd name="connsiteY9" fmla="*/ 0 h 5740399"/>
              <a:gd name="connsiteX0" fmla="*/ 4552064 w 4835702"/>
              <a:gd name="connsiteY0" fmla="*/ 673100 h 5740399"/>
              <a:gd name="connsiteX1" fmla="*/ 4835702 w 4835702"/>
              <a:gd name="connsiteY1" fmla="*/ 1396999 h 5740399"/>
              <a:gd name="connsiteX2" fmla="*/ 4810302 w 4835702"/>
              <a:gd name="connsiteY2" fmla="*/ 2425699 h 5740399"/>
              <a:gd name="connsiteX3" fmla="*/ 4835702 w 4835702"/>
              <a:gd name="connsiteY3" fmla="*/ 5740399 h 5740399"/>
              <a:gd name="connsiteX4" fmla="*/ 2579340 w 4835702"/>
              <a:gd name="connsiteY4" fmla="*/ 5727700 h 5740399"/>
              <a:gd name="connsiteX5" fmla="*/ 368477 w 4835702"/>
              <a:gd name="connsiteY5" fmla="*/ 4562474 h 5740399"/>
              <a:gd name="connsiteX6" fmla="*/ 825677 w 4835702"/>
              <a:gd name="connsiteY6" fmla="*/ 4486274 h 5740399"/>
              <a:gd name="connsiteX7" fmla="*/ 200202 w 4835702"/>
              <a:gd name="connsiteY7" fmla="*/ 4174062 h 5740399"/>
              <a:gd name="connsiteX8" fmla="*/ 924102 w 4835702"/>
              <a:gd name="connsiteY8" fmla="*/ 220138 h 5740399"/>
              <a:gd name="connsiteX9" fmla="*/ 1144240 w 4835702"/>
              <a:gd name="connsiteY9" fmla="*/ 0 h 5740399"/>
              <a:gd name="connsiteX10" fmla="*/ 4564764 w 4835702"/>
              <a:gd name="connsiteY10" fmla="*/ 0 h 5740399"/>
              <a:gd name="connsiteX0" fmla="*/ 4580110 w 4863748"/>
              <a:gd name="connsiteY0" fmla="*/ 673100 h 5740399"/>
              <a:gd name="connsiteX1" fmla="*/ 4863748 w 4863748"/>
              <a:gd name="connsiteY1" fmla="*/ 1396999 h 5740399"/>
              <a:gd name="connsiteX2" fmla="*/ 4838348 w 4863748"/>
              <a:gd name="connsiteY2" fmla="*/ 2425699 h 5740399"/>
              <a:gd name="connsiteX3" fmla="*/ 4863748 w 4863748"/>
              <a:gd name="connsiteY3" fmla="*/ 5740399 h 5740399"/>
              <a:gd name="connsiteX4" fmla="*/ 2607386 w 4863748"/>
              <a:gd name="connsiteY4" fmla="*/ 5727700 h 5740399"/>
              <a:gd name="connsiteX5" fmla="*/ 396523 w 4863748"/>
              <a:gd name="connsiteY5" fmla="*/ 4562474 h 5740399"/>
              <a:gd name="connsiteX6" fmla="*/ 228248 w 4863748"/>
              <a:gd name="connsiteY6" fmla="*/ 4174062 h 5740399"/>
              <a:gd name="connsiteX7" fmla="*/ 952148 w 4863748"/>
              <a:gd name="connsiteY7" fmla="*/ 220138 h 5740399"/>
              <a:gd name="connsiteX8" fmla="*/ 1172286 w 4863748"/>
              <a:gd name="connsiteY8" fmla="*/ 0 h 5740399"/>
              <a:gd name="connsiteX9" fmla="*/ 4592810 w 4863748"/>
              <a:gd name="connsiteY9" fmla="*/ 0 h 5740399"/>
              <a:gd name="connsiteX0" fmla="*/ 4351862 w 4635500"/>
              <a:gd name="connsiteY0" fmla="*/ 673100 h 5740399"/>
              <a:gd name="connsiteX1" fmla="*/ 4635500 w 4635500"/>
              <a:gd name="connsiteY1" fmla="*/ 1396999 h 5740399"/>
              <a:gd name="connsiteX2" fmla="*/ 4610100 w 4635500"/>
              <a:gd name="connsiteY2" fmla="*/ 2425699 h 5740399"/>
              <a:gd name="connsiteX3" fmla="*/ 4635500 w 4635500"/>
              <a:gd name="connsiteY3" fmla="*/ 5740399 h 5740399"/>
              <a:gd name="connsiteX4" fmla="*/ 2379138 w 4635500"/>
              <a:gd name="connsiteY4" fmla="*/ 5727700 h 5740399"/>
              <a:gd name="connsiteX5" fmla="*/ 0 w 4635500"/>
              <a:gd name="connsiteY5" fmla="*/ 4174062 h 5740399"/>
              <a:gd name="connsiteX6" fmla="*/ 723900 w 4635500"/>
              <a:gd name="connsiteY6" fmla="*/ 220138 h 5740399"/>
              <a:gd name="connsiteX7" fmla="*/ 944038 w 4635500"/>
              <a:gd name="connsiteY7" fmla="*/ 0 h 5740399"/>
              <a:gd name="connsiteX8" fmla="*/ 4364562 w 4635500"/>
              <a:gd name="connsiteY8" fmla="*/ 0 h 5740399"/>
              <a:gd name="connsiteX0" fmla="*/ 4351862 w 4635500"/>
              <a:gd name="connsiteY0" fmla="*/ 673100 h 5740399"/>
              <a:gd name="connsiteX1" fmla="*/ 4635500 w 4635500"/>
              <a:gd name="connsiteY1" fmla="*/ 1396999 h 5740399"/>
              <a:gd name="connsiteX2" fmla="*/ 4610100 w 4635500"/>
              <a:gd name="connsiteY2" fmla="*/ 2425699 h 5740399"/>
              <a:gd name="connsiteX3" fmla="*/ 4635500 w 4635500"/>
              <a:gd name="connsiteY3" fmla="*/ 5740399 h 5740399"/>
              <a:gd name="connsiteX4" fmla="*/ 0 w 4635500"/>
              <a:gd name="connsiteY4" fmla="*/ 4174062 h 5740399"/>
              <a:gd name="connsiteX5" fmla="*/ 723900 w 4635500"/>
              <a:gd name="connsiteY5" fmla="*/ 220138 h 5740399"/>
              <a:gd name="connsiteX6" fmla="*/ 944038 w 4635500"/>
              <a:gd name="connsiteY6" fmla="*/ 0 h 5740399"/>
              <a:gd name="connsiteX7" fmla="*/ 4364562 w 4635500"/>
              <a:gd name="connsiteY7" fmla="*/ 0 h 5740399"/>
              <a:gd name="connsiteX0" fmla="*/ 4351862 w 4635500"/>
              <a:gd name="connsiteY0" fmla="*/ 673100 h 5740399"/>
              <a:gd name="connsiteX1" fmla="*/ 4635500 w 4635500"/>
              <a:gd name="connsiteY1" fmla="*/ 1396999 h 5740399"/>
              <a:gd name="connsiteX2" fmla="*/ 4610100 w 4635500"/>
              <a:gd name="connsiteY2" fmla="*/ 2425699 h 5740399"/>
              <a:gd name="connsiteX3" fmla="*/ 4635500 w 4635500"/>
              <a:gd name="connsiteY3" fmla="*/ 5740399 h 5740399"/>
              <a:gd name="connsiteX4" fmla="*/ 476250 w 4635500"/>
              <a:gd name="connsiteY4" fmla="*/ 4330699 h 5740399"/>
              <a:gd name="connsiteX5" fmla="*/ 0 w 4635500"/>
              <a:gd name="connsiteY5" fmla="*/ 4174062 h 5740399"/>
              <a:gd name="connsiteX6" fmla="*/ 723900 w 4635500"/>
              <a:gd name="connsiteY6" fmla="*/ 220138 h 5740399"/>
              <a:gd name="connsiteX7" fmla="*/ 944038 w 4635500"/>
              <a:gd name="connsiteY7" fmla="*/ 0 h 5740399"/>
              <a:gd name="connsiteX8" fmla="*/ 4364562 w 4635500"/>
              <a:gd name="connsiteY8" fmla="*/ 0 h 5740399"/>
              <a:gd name="connsiteX0" fmla="*/ 4351862 w 4635500"/>
              <a:gd name="connsiteY0" fmla="*/ 673100 h 5740399"/>
              <a:gd name="connsiteX1" fmla="*/ 4635500 w 4635500"/>
              <a:gd name="connsiteY1" fmla="*/ 1396999 h 5740399"/>
              <a:gd name="connsiteX2" fmla="*/ 4610100 w 4635500"/>
              <a:gd name="connsiteY2" fmla="*/ 2425699 h 5740399"/>
              <a:gd name="connsiteX3" fmla="*/ 4635500 w 4635500"/>
              <a:gd name="connsiteY3" fmla="*/ 5740399 h 5740399"/>
              <a:gd name="connsiteX4" fmla="*/ 476250 w 4635500"/>
              <a:gd name="connsiteY4" fmla="*/ 4330699 h 5740399"/>
              <a:gd name="connsiteX5" fmla="*/ 114300 w 4635500"/>
              <a:gd name="connsiteY5" fmla="*/ 4552949 h 5740399"/>
              <a:gd name="connsiteX6" fmla="*/ 0 w 4635500"/>
              <a:gd name="connsiteY6" fmla="*/ 4174062 h 5740399"/>
              <a:gd name="connsiteX7" fmla="*/ 723900 w 4635500"/>
              <a:gd name="connsiteY7" fmla="*/ 220138 h 5740399"/>
              <a:gd name="connsiteX8" fmla="*/ 944038 w 4635500"/>
              <a:gd name="connsiteY8" fmla="*/ 0 h 5740399"/>
              <a:gd name="connsiteX9" fmla="*/ 4364562 w 4635500"/>
              <a:gd name="connsiteY9" fmla="*/ 0 h 5740399"/>
              <a:gd name="connsiteX0" fmla="*/ 4351862 w 4635500"/>
              <a:gd name="connsiteY0" fmla="*/ 673100 h 5740399"/>
              <a:gd name="connsiteX1" fmla="*/ 4635500 w 4635500"/>
              <a:gd name="connsiteY1" fmla="*/ 1396999 h 5740399"/>
              <a:gd name="connsiteX2" fmla="*/ 4610100 w 4635500"/>
              <a:gd name="connsiteY2" fmla="*/ 2425699 h 5740399"/>
              <a:gd name="connsiteX3" fmla="*/ 4635500 w 4635500"/>
              <a:gd name="connsiteY3" fmla="*/ 5740399 h 5740399"/>
              <a:gd name="connsiteX4" fmla="*/ 1905000 w 4635500"/>
              <a:gd name="connsiteY4" fmla="*/ 5492749 h 5740399"/>
              <a:gd name="connsiteX5" fmla="*/ 114300 w 4635500"/>
              <a:gd name="connsiteY5" fmla="*/ 4552949 h 5740399"/>
              <a:gd name="connsiteX6" fmla="*/ 0 w 4635500"/>
              <a:gd name="connsiteY6" fmla="*/ 4174062 h 5740399"/>
              <a:gd name="connsiteX7" fmla="*/ 723900 w 4635500"/>
              <a:gd name="connsiteY7" fmla="*/ 220138 h 5740399"/>
              <a:gd name="connsiteX8" fmla="*/ 944038 w 4635500"/>
              <a:gd name="connsiteY8" fmla="*/ 0 h 5740399"/>
              <a:gd name="connsiteX9" fmla="*/ 4364562 w 4635500"/>
              <a:gd name="connsiteY9" fmla="*/ 0 h 5740399"/>
              <a:gd name="connsiteX0" fmla="*/ 4409012 w 4692650"/>
              <a:gd name="connsiteY0" fmla="*/ 673100 h 5740399"/>
              <a:gd name="connsiteX1" fmla="*/ 4692650 w 4692650"/>
              <a:gd name="connsiteY1" fmla="*/ 1396999 h 5740399"/>
              <a:gd name="connsiteX2" fmla="*/ 4667250 w 4692650"/>
              <a:gd name="connsiteY2" fmla="*/ 2425699 h 5740399"/>
              <a:gd name="connsiteX3" fmla="*/ 4692650 w 4692650"/>
              <a:gd name="connsiteY3" fmla="*/ 5740399 h 5740399"/>
              <a:gd name="connsiteX4" fmla="*/ 1962150 w 4692650"/>
              <a:gd name="connsiteY4" fmla="*/ 5492749 h 5740399"/>
              <a:gd name="connsiteX5" fmla="*/ 171450 w 4692650"/>
              <a:gd name="connsiteY5" fmla="*/ 4552949 h 5740399"/>
              <a:gd name="connsiteX6" fmla="*/ 57150 w 4692650"/>
              <a:gd name="connsiteY6" fmla="*/ 4174062 h 5740399"/>
              <a:gd name="connsiteX7" fmla="*/ 781050 w 4692650"/>
              <a:gd name="connsiteY7" fmla="*/ 220138 h 5740399"/>
              <a:gd name="connsiteX8" fmla="*/ 1001188 w 4692650"/>
              <a:gd name="connsiteY8" fmla="*/ 0 h 5740399"/>
              <a:gd name="connsiteX9" fmla="*/ 4421712 w 4692650"/>
              <a:gd name="connsiteY9" fmla="*/ 0 h 5740399"/>
              <a:gd name="connsiteX0" fmla="*/ 4409012 w 4692650"/>
              <a:gd name="connsiteY0" fmla="*/ 673100 h 5740399"/>
              <a:gd name="connsiteX1" fmla="*/ 4692650 w 4692650"/>
              <a:gd name="connsiteY1" fmla="*/ 1396999 h 5740399"/>
              <a:gd name="connsiteX2" fmla="*/ 4667250 w 4692650"/>
              <a:gd name="connsiteY2" fmla="*/ 2425699 h 5740399"/>
              <a:gd name="connsiteX3" fmla="*/ 4692650 w 4692650"/>
              <a:gd name="connsiteY3" fmla="*/ 5740399 h 5740399"/>
              <a:gd name="connsiteX4" fmla="*/ 1962150 w 4692650"/>
              <a:gd name="connsiteY4" fmla="*/ 5492749 h 5740399"/>
              <a:gd name="connsiteX5" fmla="*/ 171450 w 4692650"/>
              <a:gd name="connsiteY5" fmla="*/ 4552949 h 5740399"/>
              <a:gd name="connsiteX6" fmla="*/ 57150 w 4692650"/>
              <a:gd name="connsiteY6" fmla="*/ 4174062 h 5740399"/>
              <a:gd name="connsiteX7" fmla="*/ 781050 w 4692650"/>
              <a:gd name="connsiteY7" fmla="*/ 220138 h 5740399"/>
              <a:gd name="connsiteX8" fmla="*/ 1001188 w 4692650"/>
              <a:gd name="connsiteY8" fmla="*/ 0 h 5740399"/>
              <a:gd name="connsiteX9" fmla="*/ 4421712 w 4692650"/>
              <a:gd name="connsiteY9" fmla="*/ 0 h 5740399"/>
              <a:gd name="connsiteX0" fmla="*/ 4409012 w 4692650"/>
              <a:gd name="connsiteY0" fmla="*/ 673100 h 5492749"/>
              <a:gd name="connsiteX1" fmla="*/ 4692650 w 4692650"/>
              <a:gd name="connsiteY1" fmla="*/ 1396999 h 5492749"/>
              <a:gd name="connsiteX2" fmla="*/ 4667250 w 4692650"/>
              <a:gd name="connsiteY2" fmla="*/ 2425699 h 5492749"/>
              <a:gd name="connsiteX3" fmla="*/ 4648200 w 4692650"/>
              <a:gd name="connsiteY3" fmla="*/ 5149849 h 5492749"/>
              <a:gd name="connsiteX4" fmla="*/ 1962150 w 4692650"/>
              <a:gd name="connsiteY4" fmla="*/ 5492749 h 5492749"/>
              <a:gd name="connsiteX5" fmla="*/ 171450 w 4692650"/>
              <a:gd name="connsiteY5" fmla="*/ 4552949 h 5492749"/>
              <a:gd name="connsiteX6" fmla="*/ 57150 w 4692650"/>
              <a:gd name="connsiteY6" fmla="*/ 4174062 h 5492749"/>
              <a:gd name="connsiteX7" fmla="*/ 781050 w 4692650"/>
              <a:gd name="connsiteY7" fmla="*/ 220138 h 5492749"/>
              <a:gd name="connsiteX8" fmla="*/ 1001188 w 4692650"/>
              <a:gd name="connsiteY8" fmla="*/ 0 h 5492749"/>
              <a:gd name="connsiteX9" fmla="*/ 4421712 w 4692650"/>
              <a:gd name="connsiteY9" fmla="*/ 0 h 5492749"/>
              <a:gd name="connsiteX0" fmla="*/ 4409012 w 4692650"/>
              <a:gd name="connsiteY0" fmla="*/ 673100 h 5518149"/>
              <a:gd name="connsiteX1" fmla="*/ 4692650 w 4692650"/>
              <a:gd name="connsiteY1" fmla="*/ 1396999 h 5518149"/>
              <a:gd name="connsiteX2" fmla="*/ 4667250 w 4692650"/>
              <a:gd name="connsiteY2" fmla="*/ 2425699 h 5518149"/>
              <a:gd name="connsiteX3" fmla="*/ 4648200 w 4692650"/>
              <a:gd name="connsiteY3" fmla="*/ 5149849 h 5518149"/>
              <a:gd name="connsiteX4" fmla="*/ 4648200 w 4692650"/>
              <a:gd name="connsiteY4" fmla="*/ 5518149 h 5518149"/>
              <a:gd name="connsiteX5" fmla="*/ 1962150 w 4692650"/>
              <a:gd name="connsiteY5" fmla="*/ 5492749 h 5518149"/>
              <a:gd name="connsiteX6" fmla="*/ 171450 w 4692650"/>
              <a:gd name="connsiteY6" fmla="*/ 4552949 h 5518149"/>
              <a:gd name="connsiteX7" fmla="*/ 57150 w 4692650"/>
              <a:gd name="connsiteY7" fmla="*/ 4174062 h 5518149"/>
              <a:gd name="connsiteX8" fmla="*/ 781050 w 4692650"/>
              <a:gd name="connsiteY8" fmla="*/ 220138 h 5518149"/>
              <a:gd name="connsiteX9" fmla="*/ 1001188 w 4692650"/>
              <a:gd name="connsiteY9" fmla="*/ 0 h 5518149"/>
              <a:gd name="connsiteX10" fmla="*/ 4421712 w 4692650"/>
              <a:gd name="connsiteY10" fmla="*/ 0 h 5518149"/>
              <a:gd name="connsiteX0" fmla="*/ 4409012 w 4692650"/>
              <a:gd name="connsiteY0" fmla="*/ 673100 h 5518149"/>
              <a:gd name="connsiteX1" fmla="*/ 4692650 w 4692650"/>
              <a:gd name="connsiteY1" fmla="*/ 1396999 h 5518149"/>
              <a:gd name="connsiteX2" fmla="*/ 4667250 w 4692650"/>
              <a:gd name="connsiteY2" fmla="*/ 2425699 h 5518149"/>
              <a:gd name="connsiteX3" fmla="*/ 4648200 w 4692650"/>
              <a:gd name="connsiteY3" fmla="*/ 5149849 h 5518149"/>
              <a:gd name="connsiteX4" fmla="*/ 4648200 w 4692650"/>
              <a:gd name="connsiteY4" fmla="*/ 5518149 h 5518149"/>
              <a:gd name="connsiteX5" fmla="*/ 3981450 w 4692650"/>
              <a:gd name="connsiteY5" fmla="*/ 5511799 h 5518149"/>
              <a:gd name="connsiteX6" fmla="*/ 1962150 w 4692650"/>
              <a:gd name="connsiteY6" fmla="*/ 5492749 h 5518149"/>
              <a:gd name="connsiteX7" fmla="*/ 171450 w 4692650"/>
              <a:gd name="connsiteY7" fmla="*/ 4552949 h 5518149"/>
              <a:gd name="connsiteX8" fmla="*/ 57150 w 4692650"/>
              <a:gd name="connsiteY8" fmla="*/ 4174062 h 5518149"/>
              <a:gd name="connsiteX9" fmla="*/ 781050 w 4692650"/>
              <a:gd name="connsiteY9" fmla="*/ 220138 h 5518149"/>
              <a:gd name="connsiteX10" fmla="*/ 1001188 w 4692650"/>
              <a:gd name="connsiteY10" fmla="*/ 0 h 5518149"/>
              <a:gd name="connsiteX11" fmla="*/ 4421712 w 4692650"/>
              <a:gd name="connsiteY11" fmla="*/ 0 h 5518149"/>
              <a:gd name="connsiteX0" fmla="*/ 4409012 w 4692650"/>
              <a:gd name="connsiteY0" fmla="*/ 673100 h 5518149"/>
              <a:gd name="connsiteX1" fmla="*/ 4692650 w 4692650"/>
              <a:gd name="connsiteY1" fmla="*/ 1396999 h 5518149"/>
              <a:gd name="connsiteX2" fmla="*/ 4667250 w 4692650"/>
              <a:gd name="connsiteY2" fmla="*/ 2425699 h 5518149"/>
              <a:gd name="connsiteX3" fmla="*/ 4648200 w 4692650"/>
              <a:gd name="connsiteY3" fmla="*/ 5149849 h 5518149"/>
              <a:gd name="connsiteX4" fmla="*/ 4648200 w 4692650"/>
              <a:gd name="connsiteY4" fmla="*/ 5518149 h 5518149"/>
              <a:gd name="connsiteX5" fmla="*/ 3981450 w 4692650"/>
              <a:gd name="connsiteY5" fmla="*/ 5511799 h 5518149"/>
              <a:gd name="connsiteX6" fmla="*/ 1962150 w 4692650"/>
              <a:gd name="connsiteY6" fmla="*/ 5492749 h 5518149"/>
              <a:gd name="connsiteX7" fmla="*/ 171450 w 4692650"/>
              <a:gd name="connsiteY7" fmla="*/ 4552949 h 5518149"/>
              <a:gd name="connsiteX8" fmla="*/ 57150 w 4692650"/>
              <a:gd name="connsiteY8" fmla="*/ 4174062 h 5518149"/>
              <a:gd name="connsiteX9" fmla="*/ 781050 w 4692650"/>
              <a:gd name="connsiteY9" fmla="*/ 220138 h 5518149"/>
              <a:gd name="connsiteX10" fmla="*/ 1001188 w 4692650"/>
              <a:gd name="connsiteY10" fmla="*/ 0 h 5518149"/>
              <a:gd name="connsiteX11" fmla="*/ 4421712 w 4692650"/>
              <a:gd name="connsiteY11" fmla="*/ 0 h 5518149"/>
              <a:gd name="connsiteX12" fmla="*/ 4409012 w 4692650"/>
              <a:gd name="connsiteY12" fmla="*/ 673100 h 5518149"/>
              <a:gd name="connsiteX0" fmla="*/ 4409012 w 4667250"/>
              <a:gd name="connsiteY0" fmla="*/ 673100 h 5518149"/>
              <a:gd name="connsiteX1" fmla="*/ 4667250 w 4667250"/>
              <a:gd name="connsiteY1" fmla="*/ 2425699 h 5518149"/>
              <a:gd name="connsiteX2" fmla="*/ 4648200 w 4667250"/>
              <a:gd name="connsiteY2" fmla="*/ 5149849 h 5518149"/>
              <a:gd name="connsiteX3" fmla="*/ 4648200 w 4667250"/>
              <a:gd name="connsiteY3" fmla="*/ 5518149 h 5518149"/>
              <a:gd name="connsiteX4" fmla="*/ 3981450 w 4667250"/>
              <a:gd name="connsiteY4" fmla="*/ 5511799 h 5518149"/>
              <a:gd name="connsiteX5" fmla="*/ 1962150 w 4667250"/>
              <a:gd name="connsiteY5" fmla="*/ 5492749 h 5518149"/>
              <a:gd name="connsiteX6" fmla="*/ 171450 w 4667250"/>
              <a:gd name="connsiteY6" fmla="*/ 4552949 h 5518149"/>
              <a:gd name="connsiteX7" fmla="*/ 57150 w 4667250"/>
              <a:gd name="connsiteY7" fmla="*/ 4174062 h 5518149"/>
              <a:gd name="connsiteX8" fmla="*/ 781050 w 4667250"/>
              <a:gd name="connsiteY8" fmla="*/ 220138 h 5518149"/>
              <a:gd name="connsiteX9" fmla="*/ 1001188 w 4667250"/>
              <a:gd name="connsiteY9" fmla="*/ 0 h 5518149"/>
              <a:gd name="connsiteX10" fmla="*/ 4421712 w 4667250"/>
              <a:gd name="connsiteY10" fmla="*/ 0 h 5518149"/>
              <a:gd name="connsiteX11" fmla="*/ 4409012 w 4667250"/>
              <a:gd name="connsiteY11" fmla="*/ 673100 h 5518149"/>
              <a:gd name="connsiteX0" fmla="*/ 4409012 w 4648200"/>
              <a:gd name="connsiteY0" fmla="*/ 673100 h 5518149"/>
              <a:gd name="connsiteX1" fmla="*/ 4648200 w 4648200"/>
              <a:gd name="connsiteY1" fmla="*/ 5149849 h 5518149"/>
              <a:gd name="connsiteX2" fmla="*/ 4648200 w 4648200"/>
              <a:gd name="connsiteY2" fmla="*/ 5518149 h 5518149"/>
              <a:gd name="connsiteX3" fmla="*/ 3981450 w 4648200"/>
              <a:gd name="connsiteY3" fmla="*/ 5511799 h 5518149"/>
              <a:gd name="connsiteX4" fmla="*/ 1962150 w 4648200"/>
              <a:gd name="connsiteY4" fmla="*/ 5492749 h 5518149"/>
              <a:gd name="connsiteX5" fmla="*/ 171450 w 4648200"/>
              <a:gd name="connsiteY5" fmla="*/ 4552949 h 5518149"/>
              <a:gd name="connsiteX6" fmla="*/ 57150 w 4648200"/>
              <a:gd name="connsiteY6" fmla="*/ 4174062 h 5518149"/>
              <a:gd name="connsiteX7" fmla="*/ 781050 w 4648200"/>
              <a:gd name="connsiteY7" fmla="*/ 220138 h 5518149"/>
              <a:gd name="connsiteX8" fmla="*/ 1001188 w 4648200"/>
              <a:gd name="connsiteY8" fmla="*/ 0 h 5518149"/>
              <a:gd name="connsiteX9" fmla="*/ 4421712 w 4648200"/>
              <a:gd name="connsiteY9" fmla="*/ 0 h 5518149"/>
              <a:gd name="connsiteX10" fmla="*/ 4409012 w 4648200"/>
              <a:gd name="connsiteY10" fmla="*/ 673100 h 5518149"/>
              <a:gd name="connsiteX0" fmla="*/ 4409012 w 4648200"/>
              <a:gd name="connsiteY0" fmla="*/ 673100 h 5511799"/>
              <a:gd name="connsiteX1" fmla="*/ 4648200 w 4648200"/>
              <a:gd name="connsiteY1" fmla="*/ 5149849 h 5511799"/>
              <a:gd name="connsiteX2" fmla="*/ 3981450 w 4648200"/>
              <a:gd name="connsiteY2" fmla="*/ 5511799 h 5511799"/>
              <a:gd name="connsiteX3" fmla="*/ 1962150 w 4648200"/>
              <a:gd name="connsiteY3" fmla="*/ 5492749 h 5511799"/>
              <a:gd name="connsiteX4" fmla="*/ 171450 w 4648200"/>
              <a:gd name="connsiteY4" fmla="*/ 4552949 h 5511799"/>
              <a:gd name="connsiteX5" fmla="*/ 57150 w 4648200"/>
              <a:gd name="connsiteY5" fmla="*/ 4174062 h 5511799"/>
              <a:gd name="connsiteX6" fmla="*/ 781050 w 4648200"/>
              <a:gd name="connsiteY6" fmla="*/ 220138 h 5511799"/>
              <a:gd name="connsiteX7" fmla="*/ 1001188 w 4648200"/>
              <a:gd name="connsiteY7" fmla="*/ 0 h 5511799"/>
              <a:gd name="connsiteX8" fmla="*/ 4421712 w 4648200"/>
              <a:gd name="connsiteY8" fmla="*/ 0 h 5511799"/>
              <a:gd name="connsiteX9" fmla="*/ 4409012 w 4648200"/>
              <a:gd name="connsiteY9" fmla="*/ 673100 h 5511799"/>
              <a:gd name="connsiteX0" fmla="*/ 4409012 w 4421712"/>
              <a:gd name="connsiteY0" fmla="*/ 673100 h 5511799"/>
              <a:gd name="connsiteX1" fmla="*/ 4301067 w 4421712"/>
              <a:gd name="connsiteY1" fmla="*/ 5141383 h 5511799"/>
              <a:gd name="connsiteX2" fmla="*/ 3981450 w 4421712"/>
              <a:gd name="connsiteY2" fmla="*/ 5511799 h 5511799"/>
              <a:gd name="connsiteX3" fmla="*/ 1962150 w 4421712"/>
              <a:gd name="connsiteY3" fmla="*/ 5492749 h 5511799"/>
              <a:gd name="connsiteX4" fmla="*/ 171450 w 4421712"/>
              <a:gd name="connsiteY4" fmla="*/ 4552949 h 5511799"/>
              <a:gd name="connsiteX5" fmla="*/ 57150 w 4421712"/>
              <a:gd name="connsiteY5" fmla="*/ 4174062 h 5511799"/>
              <a:gd name="connsiteX6" fmla="*/ 781050 w 4421712"/>
              <a:gd name="connsiteY6" fmla="*/ 220138 h 5511799"/>
              <a:gd name="connsiteX7" fmla="*/ 1001188 w 4421712"/>
              <a:gd name="connsiteY7" fmla="*/ 0 h 5511799"/>
              <a:gd name="connsiteX8" fmla="*/ 4421712 w 4421712"/>
              <a:gd name="connsiteY8" fmla="*/ 0 h 5511799"/>
              <a:gd name="connsiteX9" fmla="*/ 4409012 w 4421712"/>
              <a:gd name="connsiteY9" fmla="*/ 673100 h 5511799"/>
              <a:gd name="connsiteX0" fmla="*/ 4409012 w 4409012"/>
              <a:gd name="connsiteY0" fmla="*/ 673100 h 5511799"/>
              <a:gd name="connsiteX1" fmla="*/ 4301067 w 4409012"/>
              <a:gd name="connsiteY1" fmla="*/ 5141383 h 5511799"/>
              <a:gd name="connsiteX2" fmla="*/ 3981450 w 4409012"/>
              <a:gd name="connsiteY2" fmla="*/ 5511799 h 5511799"/>
              <a:gd name="connsiteX3" fmla="*/ 1962150 w 4409012"/>
              <a:gd name="connsiteY3" fmla="*/ 5492749 h 5511799"/>
              <a:gd name="connsiteX4" fmla="*/ 171450 w 4409012"/>
              <a:gd name="connsiteY4" fmla="*/ 4552949 h 5511799"/>
              <a:gd name="connsiteX5" fmla="*/ 57150 w 4409012"/>
              <a:gd name="connsiteY5" fmla="*/ 4174062 h 5511799"/>
              <a:gd name="connsiteX6" fmla="*/ 781050 w 4409012"/>
              <a:gd name="connsiteY6" fmla="*/ 220138 h 5511799"/>
              <a:gd name="connsiteX7" fmla="*/ 1001188 w 4409012"/>
              <a:gd name="connsiteY7" fmla="*/ 0 h 5511799"/>
              <a:gd name="connsiteX8" fmla="*/ 4315883 w 4409012"/>
              <a:gd name="connsiteY8" fmla="*/ 0 h 5511799"/>
              <a:gd name="connsiteX9" fmla="*/ 4409012 w 4409012"/>
              <a:gd name="connsiteY9" fmla="*/ 673100 h 5511799"/>
              <a:gd name="connsiteX0" fmla="*/ 4298950 w 4315883"/>
              <a:gd name="connsiteY0" fmla="*/ 673100 h 5511799"/>
              <a:gd name="connsiteX1" fmla="*/ 4301067 w 4315883"/>
              <a:gd name="connsiteY1" fmla="*/ 5141383 h 5511799"/>
              <a:gd name="connsiteX2" fmla="*/ 3981450 w 4315883"/>
              <a:gd name="connsiteY2" fmla="*/ 5511799 h 5511799"/>
              <a:gd name="connsiteX3" fmla="*/ 1962150 w 4315883"/>
              <a:gd name="connsiteY3" fmla="*/ 5492749 h 5511799"/>
              <a:gd name="connsiteX4" fmla="*/ 171450 w 4315883"/>
              <a:gd name="connsiteY4" fmla="*/ 4552949 h 5511799"/>
              <a:gd name="connsiteX5" fmla="*/ 57150 w 4315883"/>
              <a:gd name="connsiteY5" fmla="*/ 4174062 h 5511799"/>
              <a:gd name="connsiteX6" fmla="*/ 781050 w 4315883"/>
              <a:gd name="connsiteY6" fmla="*/ 220138 h 5511799"/>
              <a:gd name="connsiteX7" fmla="*/ 1001188 w 4315883"/>
              <a:gd name="connsiteY7" fmla="*/ 0 h 5511799"/>
              <a:gd name="connsiteX8" fmla="*/ 4315883 w 4315883"/>
              <a:gd name="connsiteY8" fmla="*/ 0 h 5511799"/>
              <a:gd name="connsiteX9" fmla="*/ 4298950 w 4315883"/>
              <a:gd name="connsiteY9" fmla="*/ 673100 h 5511799"/>
              <a:gd name="connsiteX0" fmla="*/ 4298950 w 4315883"/>
              <a:gd name="connsiteY0" fmla="*/ 673100 h 5511800"/>
              <a:gd name="connsiteX1" fmla="*/ 4301067 w 4315883"/>
              <a:gd name="connsiteY1" fmla="*/ 5141383 h 5511800"/>
              <a:gd name="connsiteX2" fmla="*/ 4311650 w 4315883"/>
              <a:gd name="connsiteY2" fmla="*/ 5511800 h 5511800"/>
              <a:gd name="connsiteX3" fmla="*/ 1962150 w 4315883"/>
              <a:gd name="connsiteY3" fmla="*/ 5492749 h 5511800"/>
              <a:gd name="connsiteX4" fmla="*/ 171450 w 4315883"/>
              <a:gd name="connsiteY4" fmla="*/ 4552949 h 5511800"/>
              <a:gd name="connsiteX5" fmla="*/ 57150 w 4315883"/>
              <a:gd name="connsiteY5" fmla="*/ 4174062 h 5511800"/>
              <a:gd name="connsiteX6" fmla="*/ 781050 w 4315883"/>
              <a:gd name="connsiteY6" fmla="*/ 220138 h 5511800"/>
              <a:gd name="connsiteX7" fmla="*/ 1001188 w 4315883"/>
              <a:gd name="connsiteY7" fmla="*/ 0 h 5511800"/>
              <a:gd name="connsiteX8" fmla="*/ 4315883 w 4315883"/>
              <a:gd name="connsiteY8" fmla="*/ 0 h 5511800"/>
              <a:gd name="connsiteX9" fmla="*/ 4298950 w 4315883"/>
              <a:gd name="connsiteY9" fmla="*/ 673100 h 5511800"/>
              <a:gd name="connsiteX0" fmla="*/ 4298950 w 4315883"/>
              <a:gd name="connsiteY0" fmla="*/ 673100 h 5511800"/>
              <a:gd name="connsiteX1" fmla="*/ 4301067 w 4315883"/>
              <a:gd name="connsiteY1" fmla="*/ 5141383 h 5511800"/>
              <a:gd name="connsiteX2" fmla="*/ 4311650 w 4315883"/>
              <a:gd name="connsiteY2" fmla="*/ 5511800 h 5511800"/>
              <a:gd name="connsiteX3" fmla="*/ 1962150 w 4315883"/>
              <a:gd name="connsiteY3" fmla="*/ 5492749 h 5511800"/>
              <a:gd name="connsiteX4" fmla="*/ 171450 w 4315883"/>
              <a:gd name="connsiteY4" fmla="*/ 4552949 h 5511800"/>
              <a:gd name="connsiteX5" fmla="*/ 57150 w 4315883"/>
              <a:gd name="connsiteY5" fmla="*/ 4174062 h 5511800"/>
              <a:gd name="connsiteX6" fmla="*/ 281517 w 4315883"/>
              <a:gd name="connsiteY6" fmla="*/ 220138 h 5511800"/>
              <a:gd name="connsiteX7" fmla="*/ 1001188 w 4315883"/>
              <a:gd name="connsiteY7" fmla="*/ 0 h 5511800"/>
              <a:gd name="connsiteX8" fmla="*/ 4315883 w 4315883"/>
              <a:gd name="connsiteY8" fmla="*/ 0 h 5511800"/>
              <a:gd name="connsiteX9" fmla="*/ 4298950 w 4315883"/>
              <a:gd name="connsiteY9" fmla="*/ 673100 h 5511800"/>
              <a:gd name="connsiteX0" fmla="*/ 4298950 w 4315883"/>
              <a:gd name="connsiteY0" fmla="*/ 673100 h 5511800"/>
              <a:gd name="connsiteX1" fmla="*/ 4301067 w 4315883"/>
              <a:gd name="connsiteY1" fmla="*/ 5141383 h 5511800"/>
              <a:gd name="connsiteX2" fmla="*/ 4311650 w 4315883"/>
              <a:gd name="connsiteY2" fmla="*/ 5511800 h 5511800"/>
              <a:gd name="connsiteX3" fmla="*/ 1962150 w 4315883"/>
              <a:gd name="connsiteY3" fmla="*/ 5492749 h 5511800"/>
              <a:gd name="connsiteX4" fmla="*/ 171450 w 4315883"/>
              <a:gd name="connsiteY4" fmla="*/ 4552949 h 5511800"/>
              <a:gd name="connsiteX5" fmla="*/ 57150 w 4315883"/>
              <a:gd name="connsiteY5" fmla="*/ 4174062 h 5511800"/>
              <a:gd name="connsiteX6" fmla="*/ 281517 w 4315883"/>
              <a:gd name="connsiteY6" fmla="*/ 220138 h 5511800"/>
              <a:gd name="connsiteX7" fmla="*/ 527054 w 4315883"/>
              <a:gd name="connsiteY7" fmla="*/ 0 h 5511800"/>
              <a:gd name="connsiteX8" fmla="*/ 4315883 w 4315883"/>
              <a:gd name="connsiteY8" fmla="*/ 0 h 5511800"/>
              <a:gd name="connsiteX9" fmla="*/ 4298950 w 4315883"/>
              <a:gd name="connsiteY9" fmla="*/ 673100 h 5511800"/>
              <a:gd name="connsiteX0" fmla="*/ 4298950 w 4315883"/>
              <a:gd name="connsiteY0" fmla="*/ 673100 h 5511800"/>
              <a:gd name="connsiteX1" fmla="*/ 4301067 w 4315883"/>
              <a:gd name="connsiteY1" fmla="*/ 5141383 h 5511800"/>
              <a:gd name="connsiteX2" fmla="*/ 4311650 w 4315883"/>
              <a:gd name="connsiteY2" fmla="*/ 5511800 h 5511800"/>
              <a:gd name="connsiteX3" fmla="*/ 1962150 w 4315883"/>
              <a:gd name="connsiteY3" fmla="*/ 5492749 h 5511800"/>
              <a:gd name="connsiteX4" fmla="*/ 171450 w 4315883"/>
              <a:gd name="connsiteY4" fmla="*/ 4552949 h 5511800"/>
              <a:gd name="connsiteX5" fmla="*/ 57150 w 4315883"/>
              <a:gd name="connsiteY5" fmla="*/ 4174062 h 5511800"/>
              <a:gd name="connsiteX6" fmla="*/ 281517 w 4315883"/>
              <a:gd name="connsiteY6" fmla="*/ 220138 h 5511800"/>
              <a:gd name="connsiteX7" fmla="*/ 527054 w 4315883"/>
              <a:gd name="connsiteY7" fmla="*/ 0 h 5511800"/>
              <a:gd name="connsiteX8" fmla="*/ 4315883 w 4315883"/>
              <a:gd name="connsiteY8" fmla="*/ 0 h 5511800"/>
              <a:gd name="connsiteX9" fmla="*/ 4298950 w 4315883"/>
              <a:gd name="connsiteY9" fmla="*/ 673100 h 5511800"/>
              <a:gd name="connsiteX0" fmla="*/ 4298950 w 4315883"/>
              <a:gd name="connsiteY0" fmla="*/ 673100 h 5511800"/>
              <a:gd name="connsiteX1" fmla="*/ 4301067 w 4315883"/>
              <a:gd name="connsiteY1" fmla="*/ 5141383 h 5511800"/>
              <a:gd name="connsiteX2" fmla="*/ 4311650 w 4315883"/>
              <a:gd name="connsiteY2" fmla="*/ 5511800 h 5511800"/>
              <a:gd name="connsiteX3" fmla="*/ 1962150 w 4315883"/>
              <a:gd name="connsiteY3" fmla="*/ 5492749 h 5511800"/>
              <a:gd name="connsiteX4" fmla="*/ 171450 w 4315883"/>
              <a:gd name="connsiteY4" fmla="*/ 4552949 h 5511800"/>
              <a:gd name="connsiteX5" fmla="*/ 57150 w 4315883"/>
              <a:gd name="connsiteY5" fmla="*/ 4174062 h 5511800"/>
              <a:gd name="connsiteX6" fmla="*/ 281517 w 4315883"/>
              <a:gd name="connsiteY6" fmla="*/ 220138 h 5511800"/>
              <a:gd name="connsiteX7" fmla="*/ 527054 w 4315883"/>
              <a:gd name="connsiteY7" fmla="*/ 0 h 5511800"/>
              <a:gd name="connsiteX8" fmla="*/ 4315883 w 4315883"/>
              <a:gd name="connsiteY8" fmla="*/ 0 h 5511800"/>
              <a:gd name="connsiteX9" fmla="*/ 4298950 w 4315883"/>
              <a:gd name="connsiteY9" fmla="*/ 673100 h 5511800"/>
              <a:gd name="connsiteX0" fmla="*/ 4298950 w 4315883"/>
              <a:gd name="connsiteY0" fmla="*/ 673100 h 5511800"/>
              <a:gd name="connsiteX1" fmla="*/ 4301067 w 4315883"/>
              <a:gd name="connsiteY1" fmla="*/ 5141383 h 5511800"/>
              <a:gd name="connsiteX2" fmla="*/ 4311650 w 4315883"/>
              <a:gd name="connsiteY2" fmla="*/ 5511800 h 5511800"/>
              <a:gd name="connsiteX3" fmla="*/ 1962150 w 4315883"/>
              <a:gd name="connsiteY3" fmla="*/ 5492749 h 5511800"/>
              <a:gd name="connsiteX4" fmla="*/ 171450 w 4315883"/>
              <a:gd name="connsiteY4" fmla="*/ 4552949 h 5511800"/>
              <a:gd name="connsiteX5" fmla="*/ 57150 w 4315883"/>
              <a:gd name="connsiteY5" fmla="*/ 4174062 h 5511800"/>
              <a:gd name="connsiteX6" fmla="*/ 281517 w 4315883"/>
              <a:gd name="connsiteY6" fmla="*/ 220138 h 5511800"/>
              <a:gd name="connsiteX7" fmla="*/ 463554 w 4315883"/>
              <a:gd name="connsiteY7" fmla="*/ 0 h 5511800"/>
              <a:gd name="connsiteX8" fmla="*/ 4315883 w 4315883"/>
              <a:gd name="connsiteY8" fmla="*/ 0 h 5511800"/>
              <a:gd name="connsiteX9" fmla="*/ 4298950 w 4315883"/>
              <a:gd name="connsiteY9" fmla="*/ 673100 h 5511800"/>
              <a:gd name="connsiteX0" fmla="*/ 4235450 w 4252383"/>
              <a:gd name="connsiteY0" fmla="*/ 673100 h 5511800"/>
              <a:gd name="connsiteX1" fmla="*/ 4237567 w 4252383"/>
              <a:gd name="connsiteY1" fmla="*/ 5141383 h 5511800"/>
              <a:gd name="connsiteX2" fmla="*/ 4248150 w 4252383"/>
              <a:gd name="connsiteY2" fmla="*/ 5511800 h 5511800"/>
              <a:gd name="connsiteX3" fmla="*/ 1898650 w 4252383"/>
              <a:gd name="connsiteY3" fmla="*/ 5492749 h 5511800"/>
              <a:gd name="connsiteX4" fmla="*/ 107950 w 4252383"/>
              <a:gd name="connsiteY4" fmla="*/ 4552949 h 5511800"/>
              <a:gd name="connsiteX5" fmla="*/ 1641475 w 4252383"/>
              <a:gd name="connsiteY5" fmla="*/ 4174062 h 5511800"/>
              <a:gd name="connsiteX6" fmla="*/ 218017 w 4252383"/>
              <a:gd name="connsiteY6" fmla="*/ 220138 h 5511800"/>
              <a:gd name="connsiteX7" fmla="*/ 400054 w 4252383"/>
              <a:gd name="connsiteY7" fmla="*/ 0 h 5511800"/>
              <a:gd name="connsiteX8" fmla="*/ 4252383 w 4252383"/>
              <a:gd name="connsiteY8" fmla="*/ 0 h 5511800"/>
              <a:gd name="connsiteX9" fmla="*/ 4235450 w 4252383"/>
              <a:gd name="connsiteY9" fmla="*/ 673100 h 5511800"/>
              <a:gd name="connsiteX0" fmla="*/ 4017433 w 4034366"/>
              <a:gd name="connsiteY0" fmla="*/ 673100 h 5511800"/>
              <a:gd name="connsiteX1" fmla="*/ 4019550 w 4034366"/>
              <a:gd name="connsiteY1" fmla="*/ 5141383 h 5511800"/>
              <a:gd name="connsiteX2" fmla="*/ 4030133 w 4034366"/>
              <a:gd name="connsiteY2" fmla="*/ 5511800 h 5511800"/>
              <a:gd name="connsiteX3" fmla="*/ 1680633 w 4034366"/>
              <a:gd name="connsiteY3" fmla="*/ 5492749 h 5511800"/>
              <a:gd name="connsiteX4" fmla="*/ 1194858 w 4034366"/>
              <a:gd name="connsiteY4" fmla="*/ 5153024 h 5511800"/>
              <a:gd name="connsiteX5" fmla="*/ 1423458 w 4034366"/>
              <a:gd name="connsiteY5" fmla="*/ 4174062 h 5511800"/>
              <a:gd name="connsiteX6" fmla="*/ 0 w 4034366"/>
              <a:gd name="connsiteY6" fmla="*/ 220138 h 5511800"/>
              <a:gd name="connsiteX7" fmla="*/ 182037 w 4034366"/>
              <a:gd name="connsiteY7" fmla="*/ 0 h 5511800"/>
              <a:gd name="connsiteX8" fmla="*/ 4034366 w 4034366"/>
              <a:gd name="connsiteY8" fmla="*/ 0 h 5511800"/>
              <a:gd name="connsiteX9" fmla="*/ 4017433 w 4034366"/>
              <a:gd name="connsiteY9" fmla="*/ 673100 h 5511800"/>
              <a:gd name="connsiteX0" fmla="*/ 4017433 w 4034366"/>
              <a:gd name="connsiteY0" fmla="*/ 673100 h 5511800"/>
              <a:gd name="connsiteX1" fmla="*/ 4019550 w 4034366"/>
              <a:gd name="connsiteY1" fmla="*/ 5141383 h 5511800"/>
              <a:gd name="connsiteX2" fmla="*/ 4030133 w 4034366"/>
              <a:gd name="connsiteY2" fmla="*/ 5511800 h 5511800"/>
              <a:gd name="connsiteX3" fmla="*/ 1680633 w 4034366"/>
              <a:gd name="connsiteY3" fmla="*/ 5492749 h 5511800"/>
              <a:gd name="connsiteX4" fmla="*/ 1366308 w 4034366"/>
              <a:gd name="connsiteY4" fmla="*/ 4838699 h 5511800"/>
              <a:gd name="connsiteX5" fmla="*/ 1423458 w 4034366"/>
              <a:gd name="connsiteY5" fmla="*/ 4174062 h 5511800"/>
              <a:gd name="connsiteX6" fmla="*/ 0 w 4034366"/>
              <a:gd name="connsiteY6" fmla="*/ 220138 h 5511800"/>
              <a:gd name="connsiteX7" fmla="*/ 182037 w 4034366"/>
              <a:gd name="connsiteY7" fmla="*/ 0 h 5511800"/>
              <a:gd name="connsiteX8" fmla="*/ 4034366 w 4034366"/>
              <a:gd name="connsiteY8" fmla="*/ 0 h 5511800"/>
              <a:gd name="connsiteX9" fmla="*/ 4017433 w 4034366"/>
              <a:gd name="connsiteY9" fmla="*/ 673100 h 5511800"/>
              <a:gd name="connsiteX0" fmla="*/ 4017433 w 4034366"/>
              <a:gd name="connsiteY0" fmla="*/ 673100 h 5511800"/>
              <a:gd name="connsiteX1" fmla="*/ 4019550 w 4034366"/>
              <a:gd name="connsiteY1" fmla="*/ 5141383 h 5511800"/>
              <a:gd name="connsiteX2" fmla="*/ 4030133 w 4034366"/>
              <a:gd name="connsiteY2" fmla="*/ 5511800 h 5511800"/>
              <a:gd name="connsiteX3" fmla="*/ 1680633 w 4034366"/>
              <a:gd name="connsiteY3" fmla="*/ 5492749 h 5511800"/>
              <a:gd name="connsiteX4" fmla="*/ 1366308 w 4034366"/>
              <a:gd name="connsiteY4" fmla="*/ 4838699 h 5511800"/>
              <a:gd name="connsiteX5" fmla="*/ 470958 w 4034366"/>
              <a:gd name="connsiteY5" fmla="*/ 4539187 h 5511800"/>
              <a:gd name="connsiteX6" fmla="*/ 0 w 4034366"/>
              <a:gd name="connsiteY6" fmla="*/ 220138 h 5511800"/>
              <a:gd name="connsiteX7" fmla="*/ 182037 w 4034366"/>
              <a:gd name="connsiteY7" fmla="*/ 0 h 5511800"/>
              <a:gd name="connsiteX8" fmla="*/ 4034366 w 4034366"/>
              <a:gd name="connsiteY8" fmla="*/ 0 h 5511800"/>
              <a:gd name="connsiteX9" fmla="*/ 4017433 w 4034366"/>
              <a:gd name="connsiteY9" fmla="*/ 673100 h 5511800"/>
              <a:gd name="connsiteX0" fmla="*/ 4017433 w 4034366"/>
              <a:gd name="connsiteY0" fmla="*/ 673100 h 5511800"/>
              <a:gd name="connsiteX1" fmla="*/ 4019550 w 4034366"/>
              <a:gd name="connsiteY1" fmla="*/ 5141383 h 5511800"/>
              <a:gd name="connsiteX2" fmla="*/ 4030133 w 4034366"/>
              <a:gd name="connsiteY2" fmla="*/ 5511800 h 5511800"/>
              <a:gd name="connsiteX3" fmla="*/ 1680633 w 4034366"/>
              <a:gd name="connsiteY3" fmla="*/ 5492749 h 5511800"/>
              <a:gd name="connsiteX4" fmla="*/ 1366308 w 4034366"/>
              <a:gd name="connsiteY4" fmla="*/ 4838699 h 5511800"/>
              <a:gd name="connsiteX5" fmla="*/ 470958 w 4034366"/>
              <a:gd name="connsiteY5" fmla="*/ 4539187 h 5511800"/>
              <a:gd name="connsiteX6" fmla="*/ 0 w 4034366"/>
              <a:gd name="connsiteY6" fmla="*/ 220138 h 5511800"/>
              <a:gd name="connsiteX7" fmla="*/ 182037 w 4034366"/>
              <a:gd name="connsiteY7" fmla="*/ 0 h 5511800"/>
              <a:gd name="connsiteX8" fmla="*/ 4034366 w 4034366"/>
              <a:gd name="connsiteY8" fmla="*/ 0 h 5511800"/>
              <a:gd name="connsiteX9" fmla="*/ 4017433 w 4034366"/>
              <a:gd name="connsiteY9" fmla="*/ 673100 h 5511800"/>
              <a:gd name="connsiteX0" fmla="*/ 4017433 w 4034366"/>
              <a:gd name="connsiteY0" fmla="*/ 673100 h 5511800"/>
              <a:gd name="connsiteX1" fmla="*/ 4019550 w 4034366"/>
              <a:gd name="connsiteY1" fmla="*/ 5141383 h 5511800"/>
              <a:gd name="connsiteX2" fmla="*/ 4030133 w 4034366"/>
              <a:gd name="connsiteY2" fmla="*/ 5511800 h 5511800"/>
              <a:gd name="connsiteX3" fmla="*/ 1680633 w 4034366"/>
              <a:gd name="connsiteY3" fmla="*/ 5492749 h 5511800"/>
              <a:gd name="connsiteX4" fmla="*/ 801158 w 4034366"/>
              <a:gd name="connsiteY4" fmla="*/ 4838699 h 5511800"/>
              <a:gd name="connsiteX5" fmla="*/ 470958 w 4034366"/>
              <a:gd name="connsiteY5" fmla="*/ 4539187 h 5511800"/>
              <a:gd name="connsiteX6" fmla="*/ 0 w 4034366"/>
              <a:gd name="connsiteY6" fmla="*/ 220138 h 5511800"/>
              <a:gd name="connsiteX7" fmla="*/ 182037 w 4034366"/>
              <a:gd name="connsiteY7" fmla="*/ 0 h 5511800"/>
              <a:gd name="connsiteX8" fmla="*/ 4034366 w 4034366"/>
              <a:gd name="connsiteY8" fmla="*/ 0 h 5511800"/>
              <a:gd name="connsiteX9" fmla="*/ 4017433 w 4034366"/>
              <a:gd name="connsiteY9" fmla="*/ 673100 h 5511800"/>
              <a:gd name="connsiteX0" fmla="*/ 4017433 w 4034366"/>
              <a:gd name="connsiteY0" fmla="*/ 673100 h 5511800"/>
              <a:gd name="connsiteX1" fmla="*/ 4019550 w 4034366"/>
              <a:gd name="connsiteY1" fmla="*/ 5141383 h 5511800"/>
              <a:gd name="connsiteX2" fmla="*/ 4030133 w 4034366"/>
              <a:gd name="connsiteY2" fmla="*/ 5511800 h 5511800"/>
              <a:gd name="connsiteX3" fmla="*/ 2528358 w 4034366"/>
              <a:gd name="connsiteY3" fmla="*/ 5429249 h 5511800"/>
              <a:gd name="connsiteX4" fmla="*/ 801158 w 4034366"/>
              <a:gd name="connsiteY4" fmla="*/ 4838699 h 5511800"/>
              <a:gd name="connsiteX5" fmla="*/ 470958 w 4034366"/>
              <a:gd name="connsiteY5" fmla="*/ 4539187 h 5511800"/>
              <a:gd name="connsiteX6" fmla="*/ 0 w 4034366"/>
              <a:gd name="connsiteY6" fmla="*/ 220138 h 5511800"/>
              <a:gd name="connsiteX7" fmla="*/ 182037 w 4034366"/>
              <a:gd name="connsiteY7" fmla="*/ 0 h 5511800"/>
              <a:gd name="connsiteX8" fmla="*/ 4034366 w 4034366"/>
              <a:gd name="connsiteY8" fmla="*/ 0 h 5511800"/>
              <a:gd name="connsiteX9" fmla="*/ 4017433 w 4034366"/>
              <a:gd name="connsiteY9" fmla="*/ 673100 h 5511800"/>
              <a:gd name="connsiteX0" fmla="*/ 4017433 w 4034366"/>
              <a:gd name="connsiteY0" fmla="*/ 673100 h 5511800"/>
              <a:gd name="connsiteX1" fmla="*/ 4019550 w 4034366"/>
              <a:gd name="connsiteY1" fmla="*/ 5141383 h 5511800"/>
              <a:gd name="connsiteX2" fmla="*/ 4030133 w 4034366"/>
              <a:gd name="connsiteY2" fmla="*/ 5511800 h 5511800"/>
              <a:gd name="connsiteX3" fmla="*/ 2331508 w 4034366"/>
              <a:gd name="connsiteY3" fmla="*/ 5486400 h 5511800"/>
              <a:gd name="connsiteX4" fmla="*/ 801158 w 4034366"/>
              <a:gd name="connsiteY4" fmla="*/ 4838699 h 5511800"/>
              <a:gd name="connsiteX5" fmla="*/ 470958 w 4034366"/>
              <a:gd name="connsiteY5" fmla="*/ 4539187 h 5511800"/>
              <a:gd name="connsiteX6" fmla="*/ 0 w 4034366"/>
              <a:gd name="connsiteY6" fmla="*/ 220138 h 5511800"/>
              <a:gd name="connsiteX7" fmla="*/ 182037 w 4034366"/>
              <a:gd name="connsiteY7" fmla="*/ 0 h 5511800"/>
              <a:gd name="connsiteX8" fmla="*/ 4034366 w 4034366"/>
              <a:gd name="connsiteY8" fmla="*/ 0 h 5511800"/>
              <a:gd name="connsiteX9" fmla="*/ 4017433 w 4034366"/>
              <a:gd name="connsiteY9" fmla="*/ 673100 h 5511800"/>
              <a:gd name="connsiteX0" fmla="*/ 4017433 w 4034366"/>
              <a:gd name="connsiteY0" fmla="*/ 673100 h 5511800"/>
              <a:gd name="connsiteX1" fmla="*/ 4019550 w 4034366"/>
              <a:gd name="connsiteY1" fmla="*/ 5141383 h 5511800"/>
              <a:gd name="connsiteX2" fmla="*/ 4030133 w 4034366"/>
              <a:gd name="connsiteY2" fmla="*/ 5511800 h 5511800"/>
              <a:gd name="connsiteX3" fmla="*/ 2331508 w 4034366"/>
              <a:gd name="connsiteY3" fmla="*/ 5486400 h 5511800"/>
              <a:gd name="connsiteX4" fmla="*/ 801158 w 4034366"/>
              <a:gd name="connsiteY4" fmla="*/ 4727574 h 5511800"/>
              <a:gd name="connsiteX5" fmla="*/ 470958 w 4034366"/>
              <a:gd name="connsiteY5" fmla="*/ 4539187 h 5511800"/>
              <a:gd name="connsiteX6" fmla="*/ 0 w 4034366"/>
              <a:gd name="connsiteY6" fmla="*/ 220138 h 5511800"/>
              <a:gd name="connsiteX7" fmla="*/ 182037 w 4034366"/>
              <a:gd name="connsiteY7" fmla="*/ 0 h 5511800"/>
              <a:gd name="connsiteX8" fmla="*/ 4034366 w 4034366"/>
              <a:gd name="connsiteY8" fmla="*/ 0 h 5511800"/>
              <a:gd name="connsiteX9" fmla="*/ 4017433 w 4034366"/>
              <a:gd name="connsiteY9" fmla="*/ 673100 h 5511800"/>
              <a:gd name="connsiteX0" fmla="*/ 4017433 w 4034366"/>
              <a:gd name="connsiteY0" fmla="*/ 673100 h 5511800"/>
              <a:gd name="connsiteX1" fmla="*/ 4019550 w 4034366"/>
              <a:gd name="connsiteY1" fmla="*/ 5141383 h 5511800"/>
              <a:gd name="connsiteX2" fmla="*/ 4030133 w 4034366"/>
              <a:gd name="connsiteY2" fmla="*/ 5511800 h 5511800"/>
              <a:gd name="connsiteX3" fmla="*/ 2331508 w 4034366"/>
              <a:gd name="connsiteY3" fmla="*/ 5486400 h 5511800"/>
              <a:gd name="connsiteX4" fmla="*/ 709083 w 4034366"/>
              <a:gd name="connsiteY4" fmla="*/ 4800599 h 5511800"/>
              <a:gd name="connsiteX5" fmla="*/ 470958 w 4034366"/>
              <a:gd name="connsiteY5" fmla="*/ 4539187 h 5511800"/>
              <a:gd name="connsiteX6" fmla="*/ 0 w 4034366"/>
              <a:gd name="connsiteY6" fmla="*/ 220138 h 5511800"/>
              <a:gd name="connsiteX7" fmla="*/ 182037 w 4034366"/>
              <a:gd name="connsiteY7" fmla="*/ 0 h 5511800"/>
              <a:gd name="connsiteX8" fmla="*/ 4034366 w 4034366"/>
              <a:gd name="connsiteY8" fmla="*/ 0 h 5511800"/>
              <a:gd name="connsiteX9" fmla="*/ 4017433 w 4034366"/>
              <a:gd name="connsiteY9" fmla="*/ 673100 h 5511800"/>
              <a:gd name="connsiteX0" fmla="*/ 4017433 w 4034366"/>
              <a:gd name="connsiteY0" fmla="*/ 673100 h 5511800"/>
              <a:gd name="connsiteX1" fmla="*/ 4019550 w 4034366"/>
              <a:gd name="connsiteY1" fmla="*/ 5141383 h 5511800"/>
              <a:gd name="connsiteX2" fmla="*/ 4030133 w 4034366"/>
              <a:gd name="connsiteY2" fmla="*/ 5511800 h 5511800"/>
              <a:gd name="connsiteX3" fmla="*/ 2331508 w 4034366"/>
              <a:gd name="connsiteY3" fmla="*/ 5486400 h 5511800"/>
              <a:gd name="connsiteX4" fmla="*/ 709083 w 4034366"/>
              <a:gd name="connsiteY4" fmla="*/ 4800599 h 5511800"/>
              <a:gd name="connsiteX5" fmla="*/ 470958 w 4034366"/>
              <a:gd name="connsiteY5" fmla="*/ 4539187 h 5511800"/>
              <a:gd name="connsiteX6" fmla="*/ 0 w 4034366"/>
              <a:gd name="connsiteY6" fmla="*/ 220138 h 5511800"/>
              <a:gd name="connsiteX7" fmla="*/ 182037 w 4034366"/>
              <a:gd name="connsiteY7" fmla="*/ 0 h 5511800"/>
              <a:gd name="connsiteX8" fmla="*/ 4034366 w 4034366"/>
              <a:gd name="connsiteY8" fmla="*/ 0 h 5511800"/>
              <a:gd name="connsiteX9" fmla="*/ 4017433 w 4034366"/>
              <a:gd name="connsiteY9" fmla="*/ 673100 h 5511800"/>
              <a:gd name="connsiteX0" fmla="*/ 4017433 w 4034366"/>
              <a:gd name="connsiteY0" fmla="*/ 673100 h 5511800"/>
              <a:gd name="connsiteX1" fmla="*/ 4019550 w 4034366"/>
              <a:gd name="connsiteY1" fmla="*/ 5141383 h 5511800"/>
              <a:gd name="connsiteX2" fmla="*/ 4030133 w 4034366"/>
              <a:gd name="connsiteY2" fmla="*/ 5511800 h 5511800"/>
              <a:gd name="connsiteX3" fmla="*/ 2331508 w 4034366"/>
              <a:gd name="connsiteY3" fmla="*/ 5486400 h 5511800"/>
              <a:gd name="connsiteX4" fmla="*/ 709083 w 4034366"/>
              <a:gd name="connsiteY4" fmla="*/ 4800599 h 5511800"/>
              <a:gd name="connsiteX5" fmla="*/ 470958 w 4034366"/>
              <a:gd name="connsiteY5" fmla="*/ 4539187 h 5511800"/>
              <a:gd name="connsiteX6" fmla="*/ 0 w 4034366"/>
              <a:gd name="connsiteY6" fmla="*/ 220138 h 5511800"/>
              <a:gd name="connsiteX7" fmla="*/ 182037 w 4034366"/>
              <a:gd name="connsiteY7" fmla="*/ 0 h 5511800"/>
              <a:gd name="connsiteX8" fmla="*/ 4034366 w 4034366"/>
              <a:gd name="connsiteY8" fmla="*/ 0 h 5511800"/>
              <a:gd name="connsiteX9" fmla="*/ 4017433 w 4034366"/>
              <a:gd name="connsiteY9" fmla="*/ 673100 h 5511800"/>
              <a:gd name="connsiteX0" fmla="*/ 4017433 w 4034366"/>
              <a:gd name="connsiteY0" fmla="*/ 673100 h 5511800"/>
              <a:gd name="connsiteX1" fmla="*/ 4019550 w 4034366"/>
              <a:gd name="connsiteY1" fmla="*/ 5141383 h 5511800"/>
              <a:gd name="connsiteX2" fmla="*/ 4030133 w 4034366"/>
              <a:gd name="connsiteY2" fmla="*/ 5511800 h 5511800"/>
              <a:gd name="connsiteX3" fmla="*/ 2331508 w 4034366"/>
              <a:gd name="connsiteY3" fmla="*/ 5486400 h 5511800"/>
              <a:gd name="connsiteX4" fmla="*/ 709083 w 4034366"/>
              <a:gd name="connsiteY4" fmla="*/ 4800599 h 5511800"/>
              <a:gd name="connsiteX5" fmla="*/ 470958 w 4034366"/>
              <a:gd name="connsiteY5" fmla="*/ 4539187 h 5511800"/>
              <a:gd name="connsiteX6" fmla="*/ 0 w 4034366"/>
              <a:gd name="connsiteY6" fmla="*/ 220138 h 5511800"/>
              <a:gd name="connsiteX7" fmla="*/ 182037 w 4034366"/>
              <a:gd name="connsiteY7" fmla="*/ 0 h 5511800"/>
              <a:gd name="connsiteX8" fmla="*/ 4034366 w 4034366"/>
              <a:gd name="connsiteY8" fmla="*/ 0 h 5511800"/>
              <a:gd name="connsiteX9" fmla="*/ 4017433 w 4034366"/>
              <a:gd name="connsiteY9" fmla="*/ 673100 h 5511800"/>
              <a:gd name="connsiteX0" fmla="*/ 4017433 w 4034366"/>
              <a:gd name="connsiteY0" fmla="*/ 673100 h 5511800"/>
              <a:gd name="connsiteX1" fmla="*/ 4019550 w 4034366"/>
              <a:gd name="connsiteY1" fmla="*/ 5141383 h 5511800"/>
              <a:gd name="connsiteX2" fmla="*/ 4030133 w 4034366"/>
              <a:gd name="connsiteY2" fmla="*/ 5511800 h 5511800"/>
              <a:gd name="connsiteX3" fmla="*/ 2331508 w 4034366"/>
              <a:gd name="connsiteY3" fmla="*/ 5486400 h 5511800"/>
              <a:gd name="connsiteX4" fmla="*/ 709083 w 4034366"/>
              <a:gd name="connsiteY4" fmla="*/ 4800599 h 5511800"/>
              <a:gd name="connsiteX5" fmla="*/ 470958 w 4034366"/>
              <a:gd name="connsiteY5" fmla="*/ 4539187 h 5511800"/>
              <a:gd name="connsiteX6" fmla="*/ 0 w 4034366"/>
              <a:gd name="connsiteY6" fmla="*/ 220138 h 5511800"/>
              <a:gd name="connsiteX7" fmla="*/ 182037 w 4034366"/>
              <a:gd name="connsiteY7" fmla="*/ 0 h 5511800"/>
              <a:gd name="connsiteX8" fmla="*/ 4034366 w 4034366"/>
              <a:gd name="connsiteY8" fmla="*/ 0 h 5511800"/>
              <a:gd name="connsiteX9" fmla="*/ 4017433 w 4034366"/>
              <a:gd name="connsiteY9" fmla="*/ 673100 h 5511800"/>
              <a:gd name="connsiteX0" fmla="*/ 4017433 w 4034366"/>
              <a:gd name="connsiteY0" fmla="*/ 673100 h 5511800"/>
              <a:gd name="connsiteX1" fmla="*/ 4019550 w 4034366"/>
              <a:gd name="connsiteY1" fmla="*/ 5141383 h 5511800"/>
              <a:gd name="connsiteX2" fmla="*/ 4030133 w 4034366"/>
              <a:gd name="connsiteY2" fmla="*/ 5511800 h 5511800"/>
              <a:gd name="connsiteX3" fmla="*/ 2331508 w 4034366"/>
              <a:gd name="connsiteY3" fmla="*/ 5486400 h 5511800"/>
              <a:gd name="connsiteX4" fmla="*/ 2187363 w 4034366"/>
              <a:gd name="connsiteY4" fmla="*/ 5422899 h 5511800"/>
              <a:gd name="connsiteX5" fmla="*/ 709083 w 4034366"/>
              <a:gd name="connsiteY5" fmla="*/ 4800599 h 5511800"/>
              <a:gd name="connsiteX6" fmla="*/ 470958 w 4034366"/>
              <a:gd name="connsiteY6" fmla="*/ 4539187 h 5511800"/>
              <a:gd name="connsiteX7" fmla="*/ 0 w 4034366"/>
              <a:gd name="connsiteY7" fmla="*/ 220138 h 5511800"/>
              <a:gd name="connsiteX8" fmla="*/ 182037 w 4034366"/>
              <a:gd name="connsiteY8" fmla="*/ 0 h 5511800"/>
              <a:gd name="connsiteX9" fmla="*/ 4034366 w 4034366"/>
              <a:gd name="connsiteY9" fmla="*/ 0 h 5511800"/>
              <a:gd name="connsiteX10" fmla="*/ 4017433 w 4034366"/>
              <a:gd name="connsiteY10" fmla="*/ 673100 h 5511800"/>
              <a:gd name="connsiteX0" fmla="*/ 4017433 w 4034366"/>
              <a:gd name="connsiteY0" fmla="*/ 673100 h 5486400"/>
              <a:gd name="connsiteX1" fmla="*/ 4019550 w 4034366"/>
              <a:gd name="connsiteY1" fmla="*/ 5141383 h 5486400"/>
              <a:gd name="connsiteX2" fmla="*/ 3965363 w 4034366"/>
              <a:gd name="connsiteY2" fmla="*/ 5412739 h 5486400"/>
              <a:gd name="connsiteX3" fmla="*/ 2331508 w 4034366"/>
              <a:gd name="connsiteY3" fmla="*/ 5486400 h 5486400"/>
              <a:gd name="connsiteX4" fmla="*/ 2187363 w 4034366"/>
              <a:gd name="connsiteY4" fmla="*/ 5422899 h 5486400"/>
              <a:gd name="connsiteX5" fmla="*/ 709083 w 4034366"/>
              <a:gd name="connsiteY5" fmla="*/ 4800599 h 5486400"/>
              <a:gd name="connsiteX6" fmla="*/ 470958 w 4034366"/>
              <a:gd name="connsiteY6" fmla="*/ 4539187 h 5486400"/>
              <a:gd name="connsiteX7" fmla="*/ 0 w 4034366"/>
              <a:gd name="connsiteY7" fmla="*/ 220138 h 5486400"/>
              <a:gd name="connsiteX8" fmla="*/ 182037 w 4034366"/>
              <a:gd name="connsiteY8" fmla="*/ 0 h 5486400"/>
              <a:gd name="connsiteX9" fmla="*/ 4034366 w 4034366"/>
              <a:gd name="connsiteY9" fmla="*/ 0 h 5486400"/>
              <a:gd name="connsiteX10" fmla="*/ 4017433 w 4034366"/>
              <a:gd name="connsiteY10" fmla="*/ 673100 h 5486400"/>
              <a:gd name="connsiteX0" fmla="*/ 4017433 w 4034366"/>
              <a:gd name="connsiteY0" fmla="*/ 673100 h 5486400"/>
              <a:gd name="connsiteX1" fmla="*/ 4019550 w 4034366"/>
              <a:gd name="connsiteY1" fmla="*/ 5141383 h 5486400"/>
              <a:gd name="connsiteX2" fmla="*/ 3908213 w 4034366"/>
              <a:gd name="connsiteY2" fmla="*/ 5332728 h 5486400"/>
              <a:gd name="connsiteX3" fmla="*/ 2331508 w 4034366"/>
              <a:gd name="connsiteY3" fmla="*/ 5486400 h 5486400"/>
              <a:gd name="connsiteX4" fmla="*/ 2187363 w 4034366"/>
              <a:gd name="connsiteY4" fmla="*/ 5422899 h 5486400"/>
              <a:gd name="connsiteX5" fmla="*/ 709083 w 4034366"/>
              <a:gd name="connsiteY5" fmla="*/ 4800599 h 5486400"/>
              <a:gd name="connsiteX6" fmla="*/ 470958 w 4034366"/>
              <a:gd name="connsiteY6" fmla="*/ 4539187 h 5486400"/>
              <a:gd name="connsiteX7" fmla="*/ 0 w 4034366"/>
              <a:gd name="connsiteY7" fmla="*/ 220138 h 5486400"/>
              <a:gd name="connsiteX8" fmla="*/ 182037 w 4034366"/>
              <a:gd name="connsiteY8" fmla="*/ 0 h 5486400"/>
              <a:gd name="connsiteX9" fmla="*/ 4034366 w 4034366"/>
              <a:gd name="connsiteY9" fmla="*/ 0 h 5486400"/>
              <a:gd name="connsiteX10" fmla="*/ 4017433 w 4034366"/>
              <a:gd name="connsiteY10" fmla="*/ 673100 h 5486400"/>
              <a:gd name="connsiteX0" fmla="*/ 4017433 w 4034366"/>
              <a:gd name="connsiteY0" fmla="*/ 673100 h 5486400"/>
              <a:gd name="connsiteX1" fmla="*/ 4019550 w 4034366"/>
              <a:gd name="connsiteY1" fmla="*/ 5141383 h 5486400"/>
              <a:gd name="connsiteX2" fmla="*/ 3965363 w 4034366"/>
              <a:gd name="connsiteY2" fmla="*/ 5420357 h 5486400"/>
              <a:gd name="connsiteX3" fmla="*/ 2331508 w 4034366"/>
              <a:gd name="connsiteY3" fmla="*/ 5486400 h 5486400"/>
              <a:gd name="connsiteX4" fmla="*/ 2187363 w 4034366"/>
              <a:gd name="connsiteY4" fmla="*/ 5422899 h 5486400"/>
              <a:gd name="connsiteX5" fmla="*/ 709083 w 4034366"/>
              <a:gd name="connsiteY5" fmla="*/ 4800599 h 5486400"/>
              <a:gd name="connsiteX6" fmla="*/ 470958 w 4034366"/>
              <a:gd name="connsiteY6" fmla="*/ 4539187 h 5486400"/>
              <a:gd name="connsiteX7" fmla="*/ 0 w 4034366"/>
              <a:gd name="connsiteY7" fmla="*/ 220138 h 5486400"/>
              <a:gd name="connsiteX8" fmla="*/ 182037 w 4034366"/>
              <a:gd name="connsiteY8" fmla="*/ 0 h 5486400"/>
              <a:gd name="connsiteX9" fmla="*/ 4034366 w 4034366"/>
              <a:gd name="connsiteY9" fmla="*/ 0 h 5486400"/>
              <a:gd name="connsiteX10" fmla="*/ 4017433 w 4034366"/>
              <a:gd name="connsiteY10" fmla="*/ 673100 h 5486400"/>
              <a:gd name="connsiteX0" fmla="*/ 4017433 w 4034366"/>
              <a:gd name="connsiteY0" fmla="*/ 673100 h 5422899"/>
              <a:gd name="connsiteX1" fmla="*/ 4019550 w 4034366"/>
              <a:gd name="connsiteY1" fmla="*/ 5141383 h 5422899"/>
              <a:gd name="connsiteX2" fmla="*/ 3965363 w 4034366"/>
              <a:gd name="connsiteY2" fmla="*/ 5420357 h 5422899"/>
              <a:gd name="connsiteX3" fmla="*/ 2187363 w 4034366"/>
              <a:gd name="connsiteY3" fmla="*/ 5422899 h 5422899"/>
              <a:gd name="connsiteX4" fmla="*/ 709083 w 4034366"/>
              <a:gd name="connsiteY4" fmla="*/ 4800599 h 5422899"/>
              <a:gd name="connsiteX5" fmla="*/ 470958 w 4034366"/>
              <a:gd name="connsiteY5" fmla="*/ 4539187 h 5422899"/>
              <a:gd name="connsiteX6" fmla="*/ 0 w 4034366"/>
              <a:gd name="connsiteY6" fmla="*/ 220138 h 5422899"/>
              <a:gd name="connsiteX7" fmla="*/ 182037 w 4034366"/>
              <a:gd name="connsiteY7" fmla="*/ 0 h 5422899"/>
              <a:gd name="connsiteX8" fmla="*/ 4034366 w 4034366"/>
              <a:gd name="connsiteY8" fmla="*/ 0 h 5422899"/>
              <a:gd name="connsiteX9" fmla="*/ 4017433 w 4034366"/>
              <a:gd name="connsiteY9" fmla="*/ 673100 h 5422899"/>
              <a:gd name="connsiteX0" fmla="*/ 4017433 w 4019550"/>
              <a:gd name="connsiteY0" fmla="*/ 673100 h 5422899"/>
              <a:gd name="connsiteX1" fmla="*/ 4019550 w 4019550"/>
              <a:gd name="connsiteY1" fmla="*/ 5141383 h 5422899"/>
              <a:gd name="connsiteX2" fmla="*/ 3965363 w 4019550"/>
              <a:gd name="connsiteY2" fmla="*/ 5420357 h 5422899"/>
              <a:gd name="connsiteX3" fmla="*/ 2187363 w 4019550"/>
              <a:gd name="connsiteY3" fmla="*/ 5422899 h 5422899"/>
              <a:gd name="connsiteX4" fmla="*/ 709083 w 4019550"/>
              <a:gd name="connsiteY4" fmla="*/ 4800599 h 5422899"/>
              <a:gd name="connsiteX5" fmla="*/ 470958 w 4019550"/>
              <a:gd name="connsiteY5" fmla="*/ 4539187 h 5422899"/>
              <a:gd name="connsiteX6" fmla="*/ 0 w 4019550"/>
              <a:gd name="connsiteY6" fmla="*/ 220138 h 5422899"/>
              <a:gd name="connsiteX7" fmla="*/ 182037 w 4019550"/>
              <a:gd name="connsiteY7" fmla="*/ 0 h 5422899"/>
              <a:gd name="connsiteX8" fmla="*/ 3977216 w 4019550"/>
              <a:gd name="connsiteY8" fmla="*/ 3810 h 5422899"/>
              <a:gd name="connsiteX9" fmla="*/ 4017433 w 4019550"/>
              <a:gd name="connsiteY9" fmla="*/ 673100 h 5422899"/>
              <a:gd name="connsiteX0" fmla="*/ 4017433 w 4019550"/>
              <a:gd name="connsiteY0" fmla="*/ 673100 h 5422899"/>
              <a:gd name="connsiteX1" fmla="*/ 4019550 w 4019550"/>
              <a:gd name="connsiteY1" fmla="*/ 5141383 h 5422899"/>
              <a:gd name="connsiteX2" fmla="*/ 3965363 w 4019550"/>
              <a:gd name="connsiteY2" fmla="*/ 5420357 h 5422899"/>
              <a:gd name="connsiteX3" fmla="*/ 2187363 w 4019550"/>
              <a:gd name="connsiteY3" fmla="*/ 5422899 h 5422899"/>
              <a:gd name="connsiteX4" fmla="*/ 709083 w 4019550"/>
              <a:gd name="connsiteY4" fmla="*/ 4800599 h 5422899"/>
              <a:gd name="connsiteX5" fmla="*/ 470958 w 4019550"/>
              <a:gd name="connsiteY5" fmla="*/ 4539187 h 5422899"/>
              <a:gd name="connsiteX6" fmla="*/ 0 w 4019550"/>
              <a:gd name="connsiteY6" fmla="*/ 220138 h 5422899"/>
              <a:gd name="connsiteX7" fmla="*/ 182037 w 4019550"/>
              <a:gd name="connsiteY7" fmla="*/ 0 h 5422899"/>
              <a:gd name="connsiteX8" fmla="*/ 3977216 w 4019550"/>
              <a:gd name="connsiteY8" fmla="*/ 3810 h 5422899"/>
              <a:gd name="connsiteX9" fmla="*/ 4017433 w 4019550"/>
              <a:gd name="connsiteY9" fmla="*/ 673100 h 5422899"/>
              <a:gd name="connsiteX0" fmla="*/ 3977216 w 4019550"/>
              <a:gd name="connsiteY0" fmla="*/ 3810 h 5422899"/>
              <a:gd name="connsiteX1" fmla="*/ 4019550 w 4019550"/>
              <a:gd name="connsiteY1" fmla="*/ 5141383 h 5422899"/>
              <a:gd name="connsiteX2" fmla="*/ 3965363 w 4019550"/>
              <a:gd name="connsiteY2" fmla="*/ 5420357 h 5422899"/>
              <a:gd name="connsiteX3" fmla="*/ 2187363 w 4019550"/>
              <a:gd name="connsiteY3" fmla="*/ 5422899 h 5422899"/>
              <a:gd name="connsiteX4" fmla="*/ 709083 w 4019550"/>
              <a:gd name="connsiteY4" fmla="*/ 4800599 h 5422899"/>
              <a:gd name="connsiteX5" fmla="*/ 470958 w 4019550"/>
              <a:gd name="connsiteY5" fmla="*/ 4539187 h 5422899"/>
              <a:gd name="connsiteX6" fmla="*/ 0 w 4019550"/>
              <a:gd name="connsiteY6" fmla="*/ 220138 h 5422899"/>
              <a:gd name="connsiteX7" fmla="*/ 182037 w 4019550"/>
              <a:gd name="connsiteY7" fmla="*/ 0 h 5422899"/>
              <a:gd name="connsiteX8" fmla="*/ 3977216 w 4019550"/>
              <a:gd name="connsiteY8" fmla="*/ 3810 h 5422899"/>
              <a:gd name="connsiteX0" fmla="*/ 3977216 w 3977216"/>
              <a:gd name="connsiteY0" fmla="*/ 3810 h 5422899"/>
              <a:gd name="connsiteX1" fmla="*/ 3965363 w 3977216"/>
              <a:gd name="connsiteY1" fmla="*/ 5420357 h 5422899"/>
              <a:gd name="connsiteX2" fmla="*/ 2187363 w 3977216"/>
              <a:gd name="connsiteY2" fmla="*/ 5422899 h 5422899"/>
              <a:gd name="connsiteX3" fmla="*/ 709083 w 3977216"/>
              <a:gd name="connsiteY3" fmla="*/ 4800599 h 5422899"/>
              <a:gd name="connsiteX4" fmla="*/ 470958 w 3977216"/>
              <a:gd name="connsiteY4" fmla="*/ 4539187 h 5422899"/>
              <a:gd name="connsiteX5" fmla="*/ 0 w 3977216"/>
              <a:gd name="connsiteY5" fmla="*/ 220138 h 5422899"/>
              <a:gd name="connsiteX6" fmla="*/ 182037 w 3977216"/>
              <a:gd name="connsiteY6" fmla="*/ 0 h 5422899"/>
              <a:gd name="connsiteX7" fmla="*/ 3977216 w 3977216"/>
              <a:gd name="connsiteY7" fmla="*/ 3810 h 5422899"/>
              <a:gd name="connsiteX0" fmla="*/ 3977216 w 3977216"/>
              <a:gd name="connsiteY0" fmla="*/ 3810 h 5422899"/>
              <a:gd name="connsiteX1" fmla="*/ 3915833 w 3977216"/>
              <a:gd name="connsiteY1" fmla="*/ 5386066 h 5422899"/>
              <a:gd name="connsiteX2" fmla="*/ 2187363 w 3977216"/>
              <a:gd name="connsiteY2" fmla="*/ 5422899 h 5422899"/>
              <a:gd name="connsiteX3" fmla="*/ 709083 w 3977216"/>
              <a:gd name="connsiteY3" fmla="*/ 4800599 h 5422899"/>
              <a:gd name="connsiteX4" fmla="*/ 470958 w 3977216"/>
              <a:gd name="connsiteY4" fmla="*/ 4539187 h 5422899"/>
              <a:gd name="connsiteX5" fmla="*/ 0 w 3977216"/>
              <a:gd name="connsiteY5" fmla="*/ 220138 h 5422899"/>
              <a:gd name="connsiteX6" fmla="*/ 182037 w 3977216"/>
              <a:gd name="connsiteY6" fmla="*/ 0 h 5422899"/>
              <a:gd name="connsiteX7" fmla="*/ 3977216 w 3977216"/>
              <a:gd name="connsiteY7" fmla="*/ 3810 h 5422899"/>
              <a:gd name="connsiteX0" fmla="*/ 3977216 w 3977216"/>
              <a:gd name="connsiteY0" fmla="*/ 3810 h 5422899"/>
              <a:gd name="connsiteX1" fmla="*/ 3934883 w 3977216"/>
              <a:gd name="connsiteY1" fmla="*/ 5397495 h 5422899"/>
              <a:gd name="connsiteX2" fmla="*/ 2187363 w 3977216"/>
              <a:gd name="connsiteY2" fmla="*/ 5422899 h 5422899"/>
              <a:gd name="connsiteX3" fmla="*/ 709083 w 3977216"/>
              <a:gd name="connsiteY3" fmla="*/ 4800599 h 5422899"/>
              <a:gd name="connsiteX4" fmla="*/ 470958 w 3977216"/>
              <a:gd name="connsiteY4" fmla="*/ 4539187 h 5422899"/>
              <a:gd name="connsiteX5" fmla="*/ 0 w 3977216"/>
              <a:gd name="connsiteY5" fmla="*/ 220138 h 5422899"/>
              <a:gd name="connsiteX6" fmla="*/ 182037 w 3977216"/>
              <a:gd name="connsiteY6" fmla="*/ 0 h 5422899"/>
              <a:gd name="connsiteX7" fmla="*/ 3977216 w 3977216"/>
              <a:gd name="connsiteY7" fmla="*/ 3810 h 5422899"/>
              <a:gd name="connsiteX0" fmla="*/ 3977216 w 3977216"/>
              <a:gd name="connsiteY0" fmla="*/ 3810 h 5422899"/>
              <a:gd name="connsiteX1" fmla="*/ 3965363 w 3977216"/>
              <a:gd name="connsiteY1" fmla="*/ 5420354 h 5422899"/>
              <a:gd name="connsiteX2" fmla="*/ 2187363 w 3977216"/>
              <a:gd name="connsiteY2" fmla="*/ 5422899 h 5422899"/>
              <a:gd name="connsiteX3" fmla="*/ 709083 w 3977216"/>
              <a:gd name="connsiteY3" fmla="*/ 4800599 h 5422899"/>
              <a:gd name="connsiteX4" fmla="*/ 470958 w 3977216"/>
              <a:gd name="connsiteY4" fmla="*/ 4539187 h 5422899"/>
              <a:gd name="connsiteX5" fmla="*/ 0 w 3977216"/>
              <a:gd name="connsiteY5" fmla="*/ 220138 h 5422899"/>
              <a:gd name="connsiteX6" fmla="*/ 182037 w 3977216"/>
              <a:gd name="connsiteY6" fmla="*/ 0 h 5422899"/>
              <a:gd name="connsiteX7" fmla="*/ 3977216 w 3977216"/>
              <a:gd name="connsiteY7" fmla="*/ 3810 h 5422899"/>
              <a:gd name="connsiteX0" fmla="*/ 3965786 w 3965786"/>
              <a:gd name="connsiteY0" fmla="*/ 3810 h 5422899"/>
              <a:gd name="connsiteX1" fmla="*/ 3965363 w 3965786"/>
              <a:gd name="connsiteY1" fmla="*/ 5420354 h 5422899"/>
              <a:gd name="connsiteX2" fmla="*/ 2187363 w 3965786"/>
              <a:gd name="connsiteY2" fmla="*/ 5422899 h 5422899"/>
              <a:gd name="connsiteX3" fmla="*/ 709083 w 3965786"/>
              <a:gd name="connsiteY3" fmla="*/ 4800599 h 5422899"/>
              <a:gd name="connsiteX4" fmla="*/ 470958 w 3965786"/>
              <a:gd name="connsiteY4" fmla="*/ 4539187 h 5422899"/>
              <a:gd name="connsiteX5" fmla="*/ 0 w 3965786"/>
              <a:gd name="connsiteY5" fmla="*/ 220138 h 5422899"/>
              <a:gd name="connsiteX6" fmla="*/ 182037 w 3965786"/>
              <a:gd name="connsiteY6" fmla="*/ 0 h 5422899"/>
              <a:gd name="connsiteX7" fmla="*/ 3965786 w 3965786"/>
              <a:gd name="connsiteY7" fmla="*/ 3810 h 5422899"/>
              <a:gd name="connsiteX0" fmla="*/ 3965786 w 3965786"/>
              <a:gd name="connsiteY0" fmla="*/ 3810 h 5422899"/>
              <a:gd name="connsiteX1" fmla="*/ 3965363 w 3965786"/>
              <a:gd name="connsiteY1" fmla="*/ 5393683 h 5422899"/>
              <a:gd name="connsiteX2" fmla="*/ 2187363 w 3965786"/>
              <a:gd name="connsiteY2" fmla="*/ 5422899 h 5422899"/>
              <a:gd name="connsiteX3" fmla="*/ 709083 w 3965786"/>
              <a:gd name="connsiteY3" fmla="*/ 4800599 h 5422899"/>
              <a:gd name="connsiteX4" fmla="*/ 470958 w 3965786"/>
              <a:gd name="connsiteY4" fmla="*/ 4539187 h 5422899"/>
              <a:gd name="connsiteX5" fmla="*/ 0 w 3965786"/>
              <a:gd name="connsiteY5" fmla="*/ 220138 h 5422899"/>
              <a:gd name="connsiteX6" fmla="*/ 182037 w 3965786"/>
              <a:gd name="connsiteY6" fmla="*/ 0 h 5422899"/>
              <a:gd name="connsiteX7" fmla="*/ 3965786 w 3965786"/>
              <a:gd name="connsiteY7" fmla="*/ 3810 h 5422899"/>
              <a:gd name="connsiteX0" fmla="*/ 3965786 w 3965786"/>
              <a:gd name="connsiteY0" fmla="*/ 3810 h 5424162"/>
              <a:gd name="connsiteX1" fmla="*/ 3965363 w 3965786"/>
              <a:gd name="connsiteY1" fmla="*/ 5424162 h 5424162"/>
              <a:gd name="connsiteX2" fmla="*/ 2187363 w 3965786"/>
              <a:gd name="connsiteY2" fmla="*/ 5422899 h 5424162"/>
              <a:gd name="connsiteX3" fmla="*/ 709083 w 3965786"/>
              <a:gd name="connsiteY3" fmla="*/ 4800599 h 5424162"/>
              <a:gd name="connsiteX4" fmla="*/ 470958 w 3965786"/>
              <a:gd name="connsiteY4" fmla="*/ 4539187 h 5424162"/>
              <a:gd name="connsiteX5" fmla="*/ 0 w 3965786"/>
              <a:gd name="connsiteY5" fmla="*/ 220138 h 5424162"/>
              <a:gd name="connsiteX6" fmla="*/ 182037 w 3965786"/>
              <a:gd name="connsiteY6" fmla="*/ 0 h 5424162"/>
              <a:gd name="connsiteX7" fmla="*/ 3965786 w 3965786"/>
              <a:gd name="connsiteY7" fmla="*/ 3810 h 542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65786" h="5424162">
                <a:moveTo>
                  <a:pt x="3965786" y="3810"/>
                </a:moveTo>
                <a:lnTo>
                  <a:pt x="3965363" y="5424162"/>
                </a:lnTo>
                <a:lnTo>
                  <a:pt x="2187363" y="5422899"/>
                </a:lnTo>
                <a:lnTo>
                  <a:pt x="709083" y="4800599"/>
                </a:lnTo>
                <a:cubicBezTo>
                  <a:pt x="636058" y="4766378"/>
                  <a:pt x="490008" y="4732158"/>
                  <a:pt x="470958" y="4539187"/>
                </a:cubicBezTo>
                <a:lnTo>
                  <a:pt x="0" y="220138"/>
                </a:lnTo>
                <a:cubicBezTo>
                  <a:pt x="0" y="98559"/>
                  <a:pt x="60458" y="0"/>
                  <a:pt x="182037" y="0"/>
                </a:cubicBezTo>
                <a:lnTo>
                  <a:pt x="3965786" y="3810"/>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algn="ctr">
              <a:buNone/>
              <a:defRPr sz="1500" b="0" i="0" baseline="0">
                <a:solidFill>
                  <a:schemeClr val="tx1">
                    <a:lumMod val="75000"/>
                  </a:schemeClr>
                </a:solidFill>
                <a:latin typeface="DIN Offc Pro"/>
                <a:cs typeface="DIN Offc Pro"/>
              </a:defRPr>
            </a:lvl1pPr>
          </a:lstStyle>
          <a:p>
            <a:pPr lvl="0"/>
            <a:r>
              <a:rPr lang="en-US" noProof="0" smtClean="0"/>
              <a:t>Click icon to add picture</a:t>
            </a:r>
            <a:endParaRPr lang="en-US" noProof="0" dirty="0"/>
          </a:p>
        </p:txBody>
      </p:sp>
      <p:sp>
        <p:nvSpPr>
          <p:cNvPr id="2" name="Title 1"/>
          <p:cNvSpPr>
            <a:spLocks noGrp="1"/>
          </p:cNvSpPr>
          <p:nvPr>
            <p:ph type="title"/>
          </p:nvPr>
        </p:nvSpPr>
        <p:spPr/>
        <p:txBody>
          <a:bodyPr/>
          <a:lstStyle>
            <a:lvl1pPr>
              <a:defRPr baseline="0">
                <a:solidFill>
                  <a:srgbClr val="00A3AD"/>
                </a:solidFill>
              </a:defRPr>
            </a:lvl1pPr>
          </a:lstStyle>
          <a:p>
            <a:r>
              <a:rPr lang="en-US" smtClean="0"/>
              <a:t>Click to edit Master title style</a:t>
            </a:r>
            <a:endParaRPr lang="en-CA" dirty="0"/>
          </a:p>
        </p:txBody>
      </p:sp>
      <p:sp>
        <p:nvSpPr>
          <p:cNvPr id="3" name="Content Placeholder 2"/>
          <p:cNvSpPr>
            <a:spLocks noGrp="1"/>
          </p:cNvSpPr>
          <p:nvPr>
            <p:ph idx="1"/>
          </p:nvPr>
        </p:nvSpPr>
        <p:spPr>
          <a:xfrm>
            <a:off x="484632" y="1472184"/>
            <a:ext cx="4535424" cy="4690872"/>
          </a:xfrm>
        </p:spPr>
        <p:txBody>
          <a:bodyPr/>
          <a:lstStyle>
            <a:lvl1pPr>
              <a:buClr>
                <a:srgbClr val="00A3AD"/>
              </a:buClr>
              <a:defRPr/>
            </a:lvl1pPr>
            <a:lvl2pPr>
              <a:buClr>
                <a:srgbClr val="00A3AD"/>
              </a:buClr>
              <a:defRPr/>
            </a:lvl2pPr>
            <a:lvl3pPr>
              <a:buClr>
                <a:srgbClr val="00A3AD"/>
              </a:buClr>
              <a:defRPr/>
            </a:lvl3pPr>
            <a:lvl4pPr>
              <a:buClr>
                <a:srgbClr val="00A3AD"/>
              </a:buClr>
              <a:defRPr/>
            </a:lvl4pPr>
            <a:lvl5pPr>
              <a:buClr>
                <a:srgbClr val="00A3AD"/>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Tree>
    <p:extLst>
      <p:ext uri="{BB962C8B-B14F-4D97-AF65-F5344CB8AC3E}">
        <p14:creationId xmlns:p14="http://schemas.microsoft.com/office/powerpoint/2010/main" val="167671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fo Slide (text w/ vert img 2)">
    <p:spTree>
      <p:nvGrpSpPr>
        <p:cNvPr id="1" name=""/>
        <p:cNvGrpSpPr/>
        <p:nvPr/>
      </p:nvGrpSpPr>
      <p:grpSpPr>
        <a:xfrm>
          <a:off x="0" y="0"/>
          <a:ext cx="0" cy="0"/>
          <a:chOff x="0" y="0"/>
          <a:chExt cx="0" cy="0"/>
        </a:xfrm>
      </p:grpSpPr>
      <p:sp>
        <p:nvSpPr>
          <p:cNvPr id="5" name="Picture Placeholder 9"/>
          <p:cNvSpPr>
            <a:spLocks noGrp="1"/>
          </p:cNvSpPr>
          <p:nvPr>
            <p:ph type="pic" sz="quarter" idx="10"/>
          </p:nvPr>
        </p:nvSpPr>
        <p:spPr>
          <a:xfrm>
            <a:off x="4931549" y="2128723"/>
            <a:ext cx="4215927" cy="4733086"/>
          </a:xfrm>
          <a:custGeom>
            <a:avLst/>
            <a:gdLst>
              <a:gd name="connsiteX0" fmla="*/ 0 w 1320800"/>
              <a:gd name="connsiteY0" fmla="*/ 220138 h 1409700"/>
              <a:gd name="connsiteX1" fmla="*/ 220138 w 1320800"/>
              <a:gd name="connsiteY1" fmla="*/ 0 h 1409700"/>
              <a:gd name="connsiteX2" fmla="*/ 1100662 w 1320800"/>
              <a:gd name="connsiteY2" fmla="*/ 0 h 1409700"/>
              <a:gd name="connsiteX3" fmla="*/ 1320800 w 1320800"/>
              <a:gd name="connsiteY3" fmla="*/ 220138 h 1409700"/>
              <a:gd name="connsiteX4" fmla="*/ 1320800 w 1320800"/>
              <a:gd name="connsiteY4" fmla="*/ 1189562 h 1409700"/>
              <a:gd name="connsiteX5" fmla="*/ 1100662 w 1320800"/>
              <a:gd name="connsiteY5" fmla="*/ 1409700 h 1409700"/>
              <a:gd name="connsiteX6" fmla="*/ 220138 w 1320800"/>
              <a:gd name="connsiteY6" fmla="*/ 1409700 h 1409700"/>
              <a:gd name="connsiteX7" fmla="*/ 0 w 1320800"/>
              <a:gd name="connsiteY7" fmla="*/ 1189562 h 1409700"/>
              <a:gd name="connsiteX8" fmla="*/ 0 w 1320800"/>
              <a:gd name="connsiteY8" fmla="*/ 220138 h 1409700"/>
              <a:gd name="connsiteX0" fmla="*/ 723900 w 2044700"/>
              <a:gd name="connsiteY0" fmla="*/ 220138 h 4295641"/>
              <a:gd name="connsiteX1" fmla="*/ 944038 w 2044700"/>
              <a:gd name="connsiteY1" fmla="*/ 0 h 4295641"/>
              <a:gd name="connsiteX2" fmla="*/ 1824562 w 2044700"/>
              <a:gd name="connsiteY2" fmla="*/ 0 h 4295641"/>
              <a:gd name="connsiteX3" fmla="*/ 2044700 w 2044700"/>
              <a:gd name="connsiteY3" fmla="*/ 220138 h 4295641"/>
              <a:gd name="connsiteX4" fmla="*/ 2044700 w 2044700"/>
              <a:gd name="connsiteY4" fmla="*/ 1189562 h 4295641"/>
              <a:gd name="connsiteX5" fmla="*/ 1824562 w 2044700"/>
              <a:gd name="connsiteY5" fmla="*/ 1409700 h 4295641"/>
              <a:gd name="connsiteX6" fmla="*/ 944038 w 2044700"/>
              <a:gd name="connsiteY6" fmla="*/ 1409700 h 4295641"/>
              <a:gd name="connsiteX7" fmla="*/ 0 w 2044700"/>
              <a:gd name="connsiteY7" fmla="*/ 4174062 h 4295641"/>
              <a:gd name="connsiteX8" fmla="*/ 723900 w 2044700"/>
              <a:gd name="connsiteY8" fmla="*/ 220138 h 4295641"/>
              <a:gd name="connsiteX0" fmla="*/ 723900 w 2379138"/>
              <a:gd name="connsiteY0" fmla="*/ 220138 h 5727700"/>
              <a:gd name="connsiteX1" fmla="*/ 944038 w 2379138"/>
              <a:gd name="connsiteY1" fmla="*/ 0 h 5727700"/>
              <a:gd name="connsiteX2" fmla="*/ 1824562 w 2379138"/>
              <a:gd name="connsiteY2" fmla="*/ 0 h 5727700"/>
              <a:gd name="connsiteX3" fmla="*/ 2044700 w 2379138"/>
              <a:gd name="connsiteY3" fmla="*/ 220138 h 5727700"/>
              <a:gd name="connsiteX4" fmla="*/ 2044700 w 2379138"/>
              <a:gd name="connsiteY4" fmla="*/ 1189562 h 5727700"/>
              <a:gd name="connsiteX5" fmla="*/ 1824562 w 2379138"/>
              <a:gd name="connsiteY5" fmla="*/ 1409700 h 5727700"/>
              <a:gd name="connsiteX6" fmla="*/ 2379138 w 2379138"/>
              <a:gd name="connsiteY6" fmla="*/ 5727700 h 5727700"/>
              <a:gd name="connsiteX7" fmla="*/ 0 w 2379138"/>
              <a:gd name="connsiteY7" fmla="*/ 4174062 h 5727700"/>
              <a:gd name="connsiteX8" fmla="*/ 723900 w 2379138"/>
              <a:gd name="connsiteY8" fmla="*/ 220138 h 5727700"/>
              <a:gd name="connsiteX0" fmla="*/ 723900 w 4635500"/>
              <a:gd name="connsiteY0" fmla="*/ 220138 h 5740399"/>
              <a:gd name="connsiteX1" fmla="*/ 944038 w 4635500"/>
              <a:gd name="connsiteY1" fmla="*/ 0 h 5740399"/>
              <a:gd name="connsiteX2" fmla="*/ 1824562 w 4635500"/>
              <a:gd name="connsiteY2" fmla="*/ 0 h 5740399"/>
              <a:gd name="connsiteX3" fmla="*/ 2044700 w 4635500"/>
              <a:gd name="connsiteY3" fmla="*/ 220138 h 5740399"/>
              <a:gd name="connsiteX4" fmla="*/ 2044700 w 4635500"/>
              <a:gd name="connsiteY4" fmla="*/ 1189562 h 5740399"/>
              <a:gd name="connsiteX5" fmla="*/ 1824562 w 4635500"/>
              <a:gd name="connsiteY5" fmla="*/ 1409700 h 5740399"/>
              <a:gd name="connsiteX6" fmla="*/ 4635500 w 4635500"/>
              <a:gd name="connsiteY6" fmla="*/ 5740399 h 5740399"/>
              <a:gd name="connsiteX7" fmla="*/ 2379138 w 4635500"/>
              <a:gd name="connsiteY7" fmla="*/ 5727700 h 5740399"/>
              <a:gd name="connsiteX8" fmla="*/ 0 w 4635500"/>
              <a:gd name="connsiteY8" fmla="*/ 4174062 h 5740399"/>
              <a:gd name="connsiteX9" fmla="*/ 723900 w 4635500"/>
              <a:gd name="connsiteY9" fmla="*/ 220138 h 5740399"/>
              <a:gd name="connsiteX0" fmla="*/ 723900 w 4635500"/>
              <a:gd name="connsiteY0" fmla="*/ 220138 h 5740399"/>
              <a:gd name="connsiteX1" fmla="*/ 944038 w 4635500"/>
              <a:gd name="connsiteY1" fmla="*/ 0 h 5740399"/>
              <a:gd name="connsiteX2" fmla="*/ 1824562 w 4635500"/>
              <a:gd name="connsiteY2" fmla="*/ 0 h 5740399"/>
              <a:gd name="connsiteX3" fmla="*/ 2044700 w 4635500"/>
              <a:gd name="connsiteY3" fmla="*/ 220138 h 5740399"/>
              <a:gd name="connsiteX4" fmla="*/ 2044700 w 4635500"/>
              <a:gd name="connsiteY4" fmla="*/ 1189562 h 5740399"/>
              <a:gd name="connsiteX5" fmla="*/ 1824562 w 4635500"/>
              <a:gd name="connsiteY5" fmla="*/ 1409700 h 5740399"/>
              <a:gd name="connsiteX6" fmla="*/ 4610100 w 4635500"/>
              <a:gd name="connsiteY6" fmla="*/ 2425699 h 5740399"/>
              <a:gd name="connsiteX7" fmla="*/ 4635500 w 4635500"/>
              <a:gd name="connsiteY7" fmla="*/ 5740399 h 5740399"/>
              <a:gd name="connsiteX8" fmla="*/ 2379138 w 4635500"/>
              <a:gd name="connsiteY8" fmla="*/ 5727700 h 5740399"/>
              <a:gd name="connsiteX9" fmla="*/ 0 w 4635500"/>
              <a:gd name="connsiteY9" fmla="*/ 4174062 h 5740399"/>
              <a:gd name="connsiteX10" fmla="*/ 723900 w 4635500"/>
              <a:gd name="connsiteY10" fmla="*/ 220138 h 5740399"/>
              <a:gd name="connsiteX0" fmla="*/ 723900 w 4635500"/>
              <a:gd name="connsiteY0" fmla="*/ 220138 h 5740399"/>
              <a:gd name="connsiteX1" fmla="*/ 944038 w 4635500"/>
              <a:gd name="connsiteY1" fmla="*/ 0 h 5740399"/>
              <a:gd name="connsiteX2" fmla="*/ 1824562 w 4635500"/>
              <a:gd name="connsiteY2" fmla="*/ 0 h 5740399"/>
              <a:gd name="connsiteX3" fmla="*/ 2044700 w 4635500"/>
              <a:gd name="connsiteY3" fmla="*/ 220138 h 5740399"/>
              <a:gd name="connsiteX4" fmla="*/ 2044700 w 4635500"/>
              <a:gd name="connsiteY4" fmla="*/ 1189562 h 5740399"/>
              <a:gd name="connsiteX5" fmla="*/ 1824562 w 4635500"/>
              <a:gd name="connsiteY5" fmla="*/ 1409700 h 5740399"/>
              <a:gd name="connsiteX6" fmla="*/ 4635500 w 4635500"/>
              <a:gd name="connsiteY6" fmla="*/ 1396999 h 5740399"/>
              <a:gd name="connsiteX7" fmla="*/ 4610100 w 4635500"/>
              <a:gd name="connsiteY7" fmla="*/ 2425699 h 5740399"/>
              <a:gd name="connsiteX8" fmla="*/ 4635500 w 4635500"/>
              <a:gd name="connsiteY8" fmla="*/ 5740399 h 5740399"/>
              <a:gd name="connsiteX9" fmla="*/ 2379138 w 4635500"/>
              <a:gd name="connsiteY9" fmla="*/ 5727700 h 5740399"/>
              <a:gd name="connsiteX10" fmla="*/ 0 w 4635500"/>
              <a:gd name="connsiteY10" fmla="*/ 4174062 h 5740399"/>
              <a:gd name="connsiteX11" fmla="*/ 723900 w 4635500"/>
              <a:gd name="connsiteY11" fmla="*/ 220138 h 5740399"/>
              <a:gd name="connsiteX0" fmla="*/ 723900 w 4635500"/>
              <a:gd name="connsiteY0" fmla="*/ 220138 h 5740399"/>
              <a:gd name="connsiteX1" fmla="*/ 944038 w 4635500"/>
              <a:gd name="connsiteY1" fmla="*/ 0 h 5740399"/>
              <a:gd name="connsiteX2" fmla="*/ 1824562 w 4635500"/>
              <a:gd name="connsiteY2" fmla="*/ 0 h 5740399"/>
              <a:gd name="connsiteX3" fmla="*/ 2044700 w 4635500"/>
              <a:gd name="connsiteY3" fmla="*/ 220138 h 5740399"/>
              <a:gd name="connsiteX4" fmla="*/ 2044700 w 4635500"/>
              <a:gd name="connsiteY4" fmla="*/ 1189562 h 5740399"/>
              <a:gd name="connsiteX5" fmla="*/ 4351862 w 4635500"/>
              <a:gd name="connsiteY5" fmla="*/ 673100 h 5740399"/>
              <a:gd name="connsiteX6" fmla="*/ 4635500 w 4635500"/>
              <a:gd name="connsiteY6" fmla="*/ 1396999 h 5740399"/>
              <a:gd name="connsiteX7" fmla="*/ 4610100 w 4635500"/>
              <a:gd name="connsiteY7" fmla="*/ 2425699 h 5740399"/>
              <a:gd name="connsiteX8" fmla="*/ 4635500 w 4635500"/>
              <a:gd name="connsiteY8" fmla="*/ 5740399 h 5740399"/>
              <a:gd name="connsiteX9" fmla="*/ 2379138 w 4635500"/>
              <a:gd name="connsiteY9" fmla="*/ 5727700 h 5740399"/>
              <a:gd name="connsiteX10" fmla="*/ 0 w 4635500"/>
              <a:gd name="connsiteY10" fmla="*/ 4174062 h 5740399"/>
              <a:gd name="connsiteX11" fmla="*/ 723900 w 4635500"/>
              <a:gd name="connsiteY11" fmla="*/ 220138 h 5740399"/>
              <a:gd name="connsiteX0" fmla="*/ 723900 w 4981927"/>
              <a:gd name="connsiteY0" fmla="*/ 611016 h 6131277"/>
              <a:gd name="connsiteX1" fmla="*/ 944038 w 4981927"/>
              <a:gd name="connsiteY1" fmla="*/ 390878 h 6131277"/>
              <a:gd name="connsiteX2" fmla="*/ 1824562 w 4981927"/>
              <a:gd name="connsiteY2" fmla="*/ 390878 h 6131277"/>
              <a:gd name="connsiteX3" fmla="*/ 2044700 w 4981927"/>
              <a:gd name="connsiteY3" fmla="*/ 611016 h 6131277"/>
              <a:gd name="connsiteX4" fmla="*/ 2044700 w 4981927"/>
              <a:gd name="connsiteY4" fmla="*/ 1580440 h 6131277"/>
              <a:gd name="connsiteX5" fmla="*/ 4597400 w 4981927"/>
              <a:gd name="connsiteY5" fmla="*/ 86077 h 6131277"/>
              <a:gd name="connsiteX6" fmla="*/ 4351862 w 4981927"/>
              <a:gd name="connsiteY6" fmla="*/ 1063978 h 6131277"/>
              <a:gd name="connsiteX7" fmla="*/ 4635500 w 4981927"/>
              <a:gd name="connsiteY7" fmla="*/ 1787877 h 6131277"/>
              <a:gd name="connsiteX8" fmla="*/ 4610100 w 4981927"/>
              <a:gd name="connsiteY8" fmla="*/ 2816577 h 6131277"/>
              <a:gd name="connsiteX9" fmla="*/ 4635500 w 4981927"/>
              <a:gd name="connsiteY9" fmla="*/ 6131277 h 6131277"/>
              <a:gd name="connsiteX10" fmla="*/ 2379138 w 4981927"/>
              <a:gd name="connsiteY10" fmla="*/ 6118578 h 6131277"/>
              <a:gd name="connsiteX11" fmla="*/ 0 w 4981927"/>
              <a:gd name="connsiteY11" fmla="*/ 4564940 h 6131277"/>
              <a:gd name="connsiteX12" fmla="*/ 723900 w 4981927"/>
              <a:gd name="connsiteY12" fmla="*/ 611016 h 6131277"/>
              <a:gd name="connsiteX0" fmla="*/ 4597400 w 4981927"/>
              <a:gd name="connsiteY0" fmla="*/ 86077 h 6131277"/>
              <a:gd name="connsiteX1" fmla="*/ 4351862 w 4981927"/>
              <a:gd name="connsiteY1" fmla="*/ 1063978 h 6131277"/>
              <a:gd name="connsiteX2" fmla="*/ 4635500 w 4981927"/>
              <a:gd name="connsiteY2" fmla="*/ 1787877 h 6131277"/>
              <a:gd name="connsiteX3" fmla="*/ 4610100 w 4981927"/>
              <a:gd name="connsiteY3" fmla="*/ 2816577 h 6131277"/>
              <a:gd name="connsiteX4" fmla="*/ 4635500 w 4981927"/>
              <a:gd name="connsiteY4" fmla="*/ 6131277 h 6131277"/>
              <a:gd name="connsiteX5" fmla="*/ 2379138 w 4981927"/>
              <a:gd name="connsiteY5" fmla="*/ 6118578 h 6131277"/>
              <a:gd name="connsiteX6" fmla="*/ 0 w 4981927"/>
              <a:gd name="connsiteY6" fmla="*/ 4564940 h 6131277"/>
              <a:gd name="connsiteX7" fmla="*/ 723900 w 4981927"/>
              <a:gd name="connsiteY7" fmla="*/ 611016 h 6131277"/>
              <a:gd name="connsiteX8" fmla="*/ 944038 w 4981927"/>
              <a:gd name="connsiteY8" fmla="*/ 390878 h 6131277"/>
              <a:gd name="connsiteX9" fmla="*/ 1824562 w 4981927"/>
              <a:gd name="connsiteY9" fmla="*/ 390878 h 6131277"/>
              <a:gd name="connsiteX10" fmla="*/ 2044700 w 4981927"/>
              <a:gd name="connsiteY10" fmla="*/ 611016 h 6131277"/>
              <a:gd name="connsiteX11" fmla="*/ 2136140 w 4981927"/>
              <a:gd name="connsiteY11" fmla="*/ 1671880 h 6131277"/>
              <a:gd name="connsiteX0" fmla="*/ 4597400 w 4981927"/>
              <a:gd name="connsiteY0" fmla="*/ 86077 h 6131277"/>
              <a:gd name="connsiteX1" fmla="*/ 4351862 w 4981927"/>
              <a:gd name="connsiteY1" fmla="*/ 1063978 h 6131277"/>
              <a:gd name="connsiteX2" fmla="*/ 4635500 w 4981927"/>
              <a:gd name="connsiteY2" fmla="*/ 1787877 h 6131277"/>
              <a:gd name="connsiteX3" fmla="*/ 4610100 w 4981927"/>
              <a:gd name="connsiteY3" fmla="*/ 2816577 h 6131277"/>
              <a:gd name="connsiteX4" fmla="*/ 4635500 w 4981927"/>
              <a:gd name="connsiteY4" fmla="*/ 6131277 h 6131277"/>
              <a:gd name="connsiteX5" fmla="*/ 2379138 w 4981927"/>
              <a:gd name="connsiteY5" fmla="*/ 6118578 h 6131277"/>
              <a:gd name="connsiteX6" fmla="*/ 0 w 4981927"/>
              <a:gd name="connsiteY6" fmla="*/ 4564940 h 6131277"/>
              <a:gd name="connsiteX7" fmla="*/ 723900 w 4981927"/>
              <a:gd name="connsiteY7" fmla="*/ 611016 h 6131277"/>
              <a:gd name="connsiteX8" fmla="*/ 944038 w 4981927"/>
              <a:gd name="connsiteY8" fmla="*/ 390878 h 6131277"/>
              <a:gd name="connsiteX9" fmla="*/ 1824562 w 4981927"/>
              <a:gd name="connsiteY9" fmla="*/ 390878 h 6131277"/>
              <a:gd name="connsiteX10" fmla="*/ 2044700 w 4981927"/>
              <a:gd name="connsiteY10" fmla="*/ 611016 h 6131277"/>
              <a:gd name="connsiteX0" fmla="*/ 4597400 w 4981927"/>
              <a:gd name="connsiteY0" fmla="*/ 86077 h 6131277"/>
              <a:gd name="connsiteX1" fmla="*/ 4351862 w 4981927"/>
              <a:gd name="connsiteY1" fmla="*/ 1063978 h 6131277"/>
              <a:gd name="connsiteX2" fmla="*/ 4635500 w 4981927"/>
              <a:gd name="connsiteY2" fmla="*/ 1787877 h 6131277"/>
              <a:gd name="connsiteX3" fmla="*/ 4610100 w 4981927"/>
              <a:gd name="connsiteY3" fmla="*/ 2816577 h 6131277"/>
              <a:gd name="connsiteX4" fmla="*/ 4635500 w 4981927"/>
              <a:gd name="connsiteY4" fmla="*/ 6131277 h 6131277"/>
              <a:gd name="connsiteX5" fmla="*/ 2379138 w 4981927"/>
              <a:gd name="connsiteY5" fmla="*/ 6118578 h 6131277"/>
              <a:gd name="connsiteX6" fmla="*/ 0 w 4981927"/>
              <a:gd name="connsiteY6" fmla="*/ 4564940 h 6131277"/>
              <a:gd name="connsiteX7" fmla="*/ 723900 w 4981927"/>
              <a:gd name="connsiteY7" fmla="*/ 611016 h 6131277"/>
              <a:gd name="connsiteX8" fmla="*/ 944038 w 4981927"/>
              <a:gd name="connsiteY8" fmla="*/ 390878 h 6131277"/>
              <a:gd name="connsiteX9" fmla="*/ 1824562 w 4981927"/>
              <a:gd name="connsiteY9" fmla="*/ 390878 h 6131277"/>
              <a:gd name="connsiteX0" fmla="*/ 4351862 w 4635500"/>
              <a:gd name="connsiteY0" fmla="*/ 673100 h 5740399"/>
              <a:gd name="connsiteX1" fmla="*/ 4635500 w 4635500"/>
              <a:gd name="connsiteY1" fmla="*/ 1396999 h 5740399"/>
              <a:gd name="connsiteX2" fmla="*/ 4610100 w 4635500"/>
              <a:gd name="connsiteY2" fmla="*/ 2425699 h 5740399"/>
              <a:gd name="connsiteX3" fmla="*/ 4635500 w 4635500"/>
              <a:gd name="connsiteY3" fmla="*/ 5740399 h 5740399"/>
              <a:gd name="connsiteX4" fmla="*/ 2379138 w 4635500"/>
              <a:gd name="connsiteY4" fmla="*/ 5727700 h 5740399"/>
              <a:gd name="connsiteX5" fmla="*/ 0 w 4635500"/>
              <a:gd name="connsiteY5" fmla="*/ 4174062 h 5740399"/>
              <a:gd name="connsiteX6" fmla="*/ 723900 w 4635500"/>
              <a:gd name="connsiteY6" fmla="*/ 220138 h 5740399"/>
              <a:gd name="connsiteX7" fmla="*/ 944038 w 4635500"/>
              <a:gd name="connsiteY7" fmla="*/ 0 h 5740399"/>
              <a:gd name="connsiteX8" fmla="*/ 1824562 w 4635500"/>
              <a:gd name="connsiteY8" fmla="*/ 0 h 5740399"/>
              <a:gd name="connsiteX0" fmla="*/ 4351862 w 4635500"/>
              <a:gd name="connsiteY0" fmla="*/ 673100 h 5740399"/>
              <a:gd name="connsiteX1" fmla="*/ 4635500 w 4635500"/>
              <a:gd name="connsiteY1" fmla="*/ 1396999 h 5740399"/>
              <a:gd name="connsiteX2" fmla="*/ 4610100 w 4635500"/>
              <a:gd name="connsiteY2" fmla="*/ 2425699 h 5740399"/>
              <a:gd name="connsiteX3" fmla="*/ 4635500 w 4635500"/>
              <a:gd name="connsiteY3" fmla="*/ 5740399 h 5740399"/>
              <a:gd name="connsiteX4" fmla="*/ 2379138 w 4635500"/>
              <a:gd name="connsiteY4" fmla="*/ 5727700 h 5740399"/>
              <a:gd name="connsiteX5" fmla="*/ 0 w 4635500"/>
              <a:gd name="connsiteY5" fmla="*/ 4174062 h 5740399"/>
              <a:gd name="connsiteX6" fmla="*/ 723900 w 4635500"/>
              <a:gd name="connsiteY6" fmla="*/ 220138 h 5740399"/>
              <a:gd name="connsiteX7" fmla="*/ 944038 w 4635500"/>
              <a:gd name="connsiteY7" fmla="*/ 0 h 5740399"/>
              <a:gd name="connsiteX8" fmla="*/ 4364562 w 4635500"/>
              <a:gd name="connsiteY8" fmla="*/ 0 h 5740399"/>
              <a:gd name="connsiteX0" fmla="*/ 4580110 w 4863748"/>
              <a:gd name="connsiteY0" fmla="*/ 673100 h 5740399"/>
              <a:gd name="connsiteX1" fmla="*/ 4863748 w 4863748"/>
              <a:gd name="connsiteY1" fmla="*/ 1396999 h 5740399"/>
              <a:gd name="connsiteX2" fmla="*/ 4838348 w 4863748"/>
              <a:gd name="connsiteY2" fmla="*/ 2425699 h 5740399"/>
              <a:gd name="connsiteX3" fmla="*/ 4863748 w 4863748"/>
              <a:gd name="connsiteY3" fmla="*/ 5740399 h 5740399"/>
              <a:gd name="connsiteX4" fmla="*/ 2607386 w 4863748"/>
              <a:gd name="connsiteY4" fmla="*/ 5727700 h 5740399"/>
              <a:gd name="connsiteX5" fmla="*/ 396523 w 4863748"/>
              <a:gd name="connsiteY5" fmla="*/ 4333874 h 5740399"/>
              <a:gd name="connsiteX6" fmla="*/ 228248 w 4863748"/>
              <a:gd name="connsiteY6" fmla="*/ 4174062 h 5740399"/>
              <a:gd name="connsiteX7" fmla="*/ 952148 w 4863748"/>
              <a:gd name="connsiteY7" fmla="*/ 220138 h 5740399"/>
              <a:gd name="connsiteX8" fmla="*/ 1172286 w 4863748"/>
              <a:gd name="connsiteY8" fmla="*/ 0 h 5740399"/>
              <a:gd name="connsiteX9" fmla="*/ 4592810 w 4863748"/>
              <a:gd name="connsiteY9" fmla="*/ 0 h 5740399"/>
              <a:gd name="connsiteX0" fmla="*/ 4580110 w 4863748"/>
              <a:gd name="connsiteY0" fmla="*/ 673100 h 5740399"/>
              <a:gd name="connsiteX1" fmla="*/ 4863748 w 4863748"/>
              <a:gd name="connsiteY1" fmla="*/ 1396999 h 5740399"/>
              <a:gd name="connsiteX2" fmla="*/ 4838348 w 4863748"/>
              <a:gd name="connsiteY2" fmla="*/ 2425699 h 5740399"/>
              <a:gd name="connsiteX3" fmla="*/ 4863748 w 4863748"/>
              <a:gd name="connsiteY3" fmla="*/ 5740399 h 5740399"/>
              <a:gd name="connsiteX4" fmla="*/ 2607386 w 4863748"/>
              <a:gd name="connsiteY4" fmla="*/ 5727700 h 5740399"/>
              <a:gd name="connsiteX5" fmla="*/ 396523 w 4863748"/>
              <a:gd name="connsiteY5" fmla="*/ 4562474 h 5740399"/>
              <a:gd name="connsiteX6" fmla="*/ 228248 w 4863748"/>
              <a:gd name="connsiteY6" fmla="*/ 4174062 h 5740399"/>
              <a:gd name="connsiteX7" fmla="*/ 952148 w 4863748"/>
              <a:gd name="connsiteY7" fmla="*/ 220138 h 5740399"/>
              <a:gd name="connsiteX8" fmla="*/ 1172286 w 4863748"/>
              <a:gd name="connsiteY8" fmla="*/ 0 h 5740399"/>
              <a:gd name="connsiteX9" fmla="*/ 4592810 w 4863748"/>
              <a:gd name="connsiteY9" fmla="*/ 0 h 5740399"/>
              <a:gd name="connsiteX0" fmla="*/ 4552064 w 4835702"/>
              <a:gd name="connsiteY0" fmla="*/ 673100 h 5740399"/>
              <a:gd name="connsiteX1" fmla="*/ 4835702 w 4835702"/>
              <a:gd name="connsiteY1" fmla="*/ 1396999 h 5740399"/>
              <a:gd name="connsiteX2" fmla="*/ 4810302 w 4835702"/>
              <a:gd name="connsiteY2" fmla="*/ 2425699 h 5740399"/>
              <a:gd name="connsiteX3" fmla="*/ 4835702 w 4835702"/>
              <a:gd name="connsiteY3" fmla="*/ 5740399 h 5740399"/>
              <a:gd name="connsiteX4" fmla="*/ 2579340 w 4835702"/>
              <a:gd name="connsiteY4" fmla="*/ 5727700 h 5740399"/>
              <a:gd name="connsiteX5" fmla="*/ 368477 w 4835702"/>
              <a:gd name="connsiteY5" fmla="*/ 4562474 h 5740399"/>
              <a:gd name="connsiteX6" fmla="*/ 825677 w 4835702"/>
              <a:gd name="connsiteY6" fmla="*/ 4486274 h 5740399"/>
              <a:gd name="connsiteX7" fmla="*/ 200202 w 4835702"/>
              <a:gd name="connsiteY7" fmla="*/ 4174062 h 5740399"/>
              <a:gd name="connsiteX8" fmla="*/ 924102 w 4835702"/>
              <a:gd name="connsiteY8" fmla="*/ 220138 h 5740399"/>
              <a:gd name="connsiteX9" fmla="*/ 1144240 w 4835702"/>
              <a:gd name="connsiteY9" fmla="*/ 0 h 5740399"/>
              <a:gd name="connsiteX10" fmla="*/ 4564764 w 4835702"/>
              <a:gd name="connsiteY10" fmla="*/ 0 h 5740399"/>
              <a:gd name="connsiteX0" fmla="*/ 4580110 w 4863748"/>
              <a:gd name="connsiteY0" fmla="*/ 673100 h 5740399"/>
              <a:gd name="connsiteX1" fmla="*/ 4863748 w 4863748"/>
              <a:gd name="connsiteY1" fmla="*/ 1396999 h 5740399"/>
              <a:gd name="connsiteX2" fmla="*/ 4838348 w 4863748"/>
              <a:gd name="connsiteY2" fmla="*/ 2425699 h 5740399"/>
              <a:gd name="connsiteX3" fmla="*/ 4863748 w 4863748"/>
              <a:gd name="connsiteY3" fmla="*/ 5740399 h 5740399"/>
              <a:gd name="connsiteX4" fmla="*/ 2607386 w 4863748"/>
              <a:gd name="connsiteY4" fmla="*/ 5727700 h 5740399"/>
              <a:gd name="connsiteX5" fmla="*/ 396523 w 4863748"/>
              <a:gd name="connsiteY5" fmla="*/ 4562474 h 5740399"/>
              <a:gd name="connsiteX6" fmla="*/ 228248 w 4863748"/>
              <a:gd name="connsiteY6" fmla="*/ 4174062 h 5740399"/>
              <a:gd name="connsiteX7" fmla="*/ 952148 w 4863748"/>
              <a:gd name="connsiteY7" fmla="*/ 220138 h 5740399"/>
              <a:gd name="connsiteX8" fmla="*/ 1172286 w 4863748"/>
              <a:gd name="connsiteY8" fmla="*/ 0 h 5740399"/>
              <a:gd name="connsiteX9" fmla="*/ 4592810 w 4863748"/>
              <a:gd name="connsiteY9" fmla="*/ 0 h 5740399"/>
              <a:gd name="connsiteX0" fmla="*/ 4351862 w 4635500"/>
              <a:gd name="connsiteY0" fmla="*/ 673100 h 5740399"/>
              <a:gd name="connsiteX1" fmla="*/ 4635500 w 4635500"/>
              <a:gd name="connsiteY1" fmla="*/ 1396999 h 5740399"/>
              <a:gd name="connsiteX2" fmla="*/ 4610100 w 4635500"/>
              <a:gd name="connsiteY2" fmla="*/ 2425699 h 5740399"/>
              <a:gd name="connsiteX3" fmla="*/ 4635500 w 4635500"/>
              <a:gd name="connsiteY3" fmla="*/ 5740399 h 5740399"/>
              <a:gd name="connsiteX4" fmla="*/ 2379138 w 4635500"/>
              <a:gd name="connsiteY4" fmla="*/ 5727700 h 5740399"/>
              <a:gd name="connsiteX5" fmla="*/ 0 w 4635500"/>
              <a:gd name="connsiteY5" fmla="*/ 4174062 h 5740399"/>
              <a:gd name="connsiteX6" fmla="*/ 723900 w 4635500"/>
              <a:gd name="connsiteY6" fmla="*/ 220138 h 5740399"/>
              <a:gd name="connsiteX7" fmla="*/ 944038 w 4635500"/>
              <a:gd name="connsiteY7" fmla="*/ 0 h 5740399"/>
              <a:gd name="connsiteX8" fmla="*/ 4364562 w 4635500"/>
              <a:gd name="connsiteY8" fmla="*/ 0 h 5740399"/>
              <a:gd name="connsiteX0" fmla="*/ 4351862 w 4635500"/>
              <a:gd name="connsiteY0" fmla="*/ 673100 h 5740399"/>
              <a:gd name="connsiteX1" fmla="*/ 4635500 w 4635500"/>
              <a:gd name="connsiteY1" fmla="*/ 1396999 h 5740399"/>
              <a:gd name="connsiteX2" fmla="*/ 4610100 w 4635500"/>
              <a:gd name="connsiteY2" fmla="*/ 2425699 h 5740399"/>
              <a:gd name="connsiteX3" fmla="*/ 4635500 w 4635500"/>
              <a:gd name="connsiteY3" fmla="*/ 5740399 h 5740399"/>
              <a:gd name="connsiteX4" fmla="*/ 0 w 4635500"/>
              <a:gd name="connsiteY4" fmla="*/ 4174062 h 5740399"/>
              <a:gd name="connsiteX5" fmla="*/ 723900 w 4635500"/>
              <a:gd name="connsiteY5" fmla="*/ 220138 h 5740399"/>
              <a:gd name="connsiteX6" fmla="*/ 944038 w 4635500"/>
              <a:gd name="connsiteY6" fmla="*/ 0 h 5740399"/>
              <a:gd name="connsiteX7" fmla="*/ 4364562 w 4635500"/>
              <a:gd name="connsiteY7" fmla="*/ 0 h 5740399"/>
              <a:gd name="connsiteX0" fmla="*/ 4351862 w 4635500"/>
              <a:gd name="connsiteY0" fmla="*/ 673100 h 5740399"/>
              <a:gd name="connsiteX1" fmla="*/ 4635500 w 4635500"/>
              <a:gd name="connsiteY1" fmla="*/ 1396999 h 5740399"/>
              <a:gd name="connsiteX2" fmla="*/ 4610100 w 4635500"/>
              <a:gd name="connsiteY2" fmla="*/ 2425699 h 5740399"/>
              <a:gd name="connsiteX3" fmla="*/ 4635500 w 4635500"/>
              <a:gd name="connsiteY3" fmla="*/ 5740399 h 5740399"/>
              <a:gd name="connsiteX4" fmla="*/ 476250 w 4635500"/>
              <a:gd name="connsiteY4" fmla="*/ 4330699 h 5740399"/>
              <a:gd name="connsiteX5" fmla="*/ 0 w 4635500"/>
              <a:gd name="connsiteY5" fmla="*/ 4174062 h 5740399"/>
              <a:gd name="connsiteX6" fmla="*/ 723900 w 4635500"/>
              <a:gd name="connsiteY6" fmla="*/ 220138 h 5740399"/>
              <a:gd name="connsiteX7" fmla="*/ 944038 w 4635500"/>
              <a:gd name="connsiteY7" fmla="*/ 0 h 5740399"/>
              <a:gd name="connsiteX8" fmla="*/ 4364562 w 4635500"/>
              <a:gd name="connsiteY8" fmla="*/ 0 h 5740399"/>
              <a:gd name="connsiteX0" fmla="*/ 4351862 w 4635500"/>
              <a:gd name="connsiteY0" fmla="*/ 673100 h 5740399"/>
              <a:gd name="connsiteX1" fmla="*/ 4635500 w 4635500"/>
              <a:gd name="connsiteY1" fmla="*/ 1396999 h 5740399"/>
              <a:gd name="connsiteX2" fmla="*/ 4610100 w 4635500"/>
              <a:gd name="connsiteY2" fmla="*/ 2425699 h 5740399"/>
              <a:gd name="connsiteX3" fmla="*/ 4635500 w 4635500"/>
              <a:gd name="connsiteY3" fmla="*/ 5740399 h 5740399"/>
              <a:gd name="connsiteX4" fmla="*/ 476250 w 4635500"/>
              <a:gd name="connsiteY4" fmla="*/ 4330699 h 5740399"/>
              <a:gd name="connsiteX5" fmla="*/ 114300 w 4635500"/>
              <a:gd name="connsiteY5" fmla="*/ 4552949 h 5740399"/>
              <a:gd name="connsiteX6" fmla="*/ 0 w 4635500"/>
              <a:gd name="connsiteY6" fmla="*/ 4174062 h 5740399"/>
              <a:gd name="connsiteX7" fmla="*/ 723900 w 4635500"/>
              <a:gd name="connsiteY7" fmla="*/ 220138 h 5740399"/>
              <a:gd name="connsiteX8" fmla="*/ 944038 w 4635500"/>
              <a:gd name="connsiteY8" fmla="*/ 0 h 5740399"/>
              <a:gd name="connsiteX9" fmla="*/ 4364562 w 4635500"/>
              <a:gd name="connsiteY9" fmla="*/ 0 h 5740399"/>
              <a:gd name="connsiteX0" fmla="*/ 4351862 w 4635500"/>
              <a:gd name="connsiteY0" fmla="*/ 673100 h 5740399"/>
              <a:gd name="connsiteX1" fmla="*/ 4635500 w 4635500"/>
              <a:gd name="connsiteY1" fmla="*/ 1396999 h 5740399"/>
              <a:gd name="connsiteX2" fmla="*/ 4610100 w 4635500"/>
              <a:gd name="connsiteY2" fmla="*/ 2425699 h 5740399"/>
              <a:gd name="connsiteX3" fmla="*/ 4635500 w 4635500"/>
              <a:gd name="connsiteY3" fmla="*/ 5740399 h 5740399"/>
              <a:gd name="connsiteX4" fmla="*/ 1905000 w 4635500"/>
              <a:gd name="connsiteY4" fmla="*/ 5492749 h 5740399"/>
              <a:gd name="connsiteX5" fmla="*/ 114300 w 4635500"/>
              <a:gd name="connsiteY5" fmla="*/ 4552949 h 5740399"/>
              <a:gd name="connsiteX6" fmla="*/ 0 w 4635500"/>
              <a:gd name="connsiteY6" fmla="*/ 4174062 h 5740399"/>
              <a:gd name="connsiteX7" fmla="*/ 723900 w 4635500"/>
              <a:gd name="connsiteY7" fmla="*/ 220138 h 5740399"/>
              <a:gd name="connsiteX8" fmla="*/ 944038 w 4635500"/>
              <a:gd name="connsiteY8" fmla="*/ 0 h 5740399"/>
              <a:gd name="connsiteX9" fmla="*/ 4364562 w 4635500"/>
              <a:gd name="connsiteY9" fmla="*/ 0 h 5740399"/>
              <a:gd name="connsiteX0" fmla="*/ 4409012 w 4692650"/>
              <a:gd name="connsiteY0" fmla="*/ 673100 h 5740399"/>
              <a:gd name="connsiteX1" fmla="*/ 4692650 w 4692650"/>
              <a:gd name="connsiteY1" fmla="*/ 1396999 h 5740399"/>
              <a:gd name="connsiteX2" fmla="*/ 4667250 w 4692650"/>
              <a:gd name="connsiteY2" fmla="*/ 2425699 h 5740399"/>
              <a:gd name="connsiteX3" fmla="*/ 4692650 w 4692650"/>
              <a:gd name="connsiteY3" fmla="*/ 5740399 h 5740399"/>
              <a:gd name="connsiteX4" fmla="*/ 1962150 w 4692650"/>
              <a:gd name="connsiteY4" fmla="*/ 5492749 h 5740399"/>
              <a:gd name="connsiteX5" fmla="*/ 171450 w 4692650"/>
              <a:gd name="connsiteY5" fmla="*/ 4552949 h 5740399"/>
              <a:gd name="connsiteX6" fmla="*/ 57150 w 4692650"/>
              <a:gd name="connsiteY6" fmla="*/ 4174062 h 5740399"/>
              <a:gd name="connsiteX7" fmla="*/ 781050 w 4692650"/>
              <a:gd name="connsiteY7" fmla="*/ 220138 h 5740399"/>
              <a:gd name="connsiteX8" fmla="*/ 1001188 w 4692650"/>
              <a:gd name="connsiteY8" fmla="*/ 0 h 5740399"/>
              <a:gd name="connsiteX9" fmla="*/ 4421712 w 4692650"/>
              <a:gd name="connsiteY9" fmla="*/ 0 h 5740399"/>
              <a:gd name="connsiteX0" fmla="*/ 4409012 w 4692650"/>
              <a:gd name="connsiteY0" fmla="*/ 673100 h 5740399"/>
              <a:gd name="connsiteX1" fmla="*/ 4692650 w 4692650"/>
              <a:gd name="connsiteY1" fmla="*/ 1396999 h 5740399"/>
              <a:gd name="connsiteX2" fmla="*/ 4667250 w 4692650"/>
              <a:gd name="connsiteY2" fmla="*/ 2425699 h 5740399"/>
              <a:gd name="connsiteX3" fmla="*/ 4692650 w 4692650"/>
              <a:gd name="connsiteY3" fmla="*/ 5740399 h 5740399"/>
              <a:gd name="connsiteX4" fmla="*/ 1962150 w 4692650"/>
              <a:gd name="connsiteY4" fmla="*/ 5492749 h 5740399"/>
              <a:gd name="connsiteX5" fmla="*/ 171450 w 4692650"/>
              <a:gd name="connsiteY5" fmla="*/ 4552949 h 5740399"/>
              <a:gd name="connsiteX6" fmla="*/ 57150 w 4692650"/>
              <a:gd name="connsiteY6" fmla="*/ 4174062 h 5740399"/>
              <a:gd name="connsiteX7" fmla="*/ 781050 w 4692650"/>
              <a:gd name="connsiteY7" fmla="*/ 220138 h 5740399"/>
              <a:gd name="connsiteX8" fmla="*/ 1001188 w 4692650"/>
              <a:gd name="connsiteY8" fmla="*/ 0 h 5740399"/>
              <a:gd name="connsiteX9" fmla="*/ 4421712 w 4692650"/>
              <a:gd name="connsiteY9" fmla="*/ 0 h 5740399"/>
              <a:gd name="connsiteX0" fmla="*/ 4409012 w 4692650"/>
              <a:gd name="connsiteY0" fmla="*/ 673100 h 5492749"/>
              <a:gd name="connsiteX1" fmla="*/ 4692650 w 4692650"/>
              <a:gd name="connsiteY1" fmla="*/ 1396999 h 5492749"/>
              <a:gd name="connsiteX2" fmla="*/ 4667250 w 4692650"/>
              <a:gd name="connsiteY2" fmla="*/ 2425699 h 5492749"/>
              <a:gd name="connsiteX3" fmla="*/ 4648200 w 4692650"/>
              <a:gd name="connsiteY3" fmla="*/ 5149849 h 5492749"/>
              <a:gd name="connsiteX4" fmla="*/ 1962150 w 4692650"/>
              <a:gd name="connsiteY4" fmla="*/ 5492749 h 5492749"/>
              <a:gd name="connsiteX5" fmla="*/ 171450 w 4692650"/>
              <a:gd name="connsiteY5" fmla="*/ 4552949 h 5492749"/>
              <a:gd name="connsiteX6" fmla="*/ 57150 w 4692650"/>
              <a:gd name="connsiteY6" fmla="*/ 4174062 h 5492749"/>
              <a:gd name="connsiteX7" fmla="*/ 781050 w 4692650"/>
              <a:gd name="connsiteY7" fmla="*/ 220138 h 5492749"/>
              <a:gd name="connsiteX8" fmla="*/ 1001188 w 4692650"/>
              <a:gd name="connsiteY8" fmla="*/ 0 h 5492749"/>
              <a:gd name="connsiteX9" fmla="*/ 4421712 w 4692650"/>
              <a:gd name="connsiteY9" fmla="*/ 0 h 5492749"/>
              <a:gd name="connsiteX0" fmla="*/ 4409012 w 4692650"/>
              <a:gd name="connsiteY0" fmla="*/ 673100 h 5518149"/>
              <a:gd name="connsiteX1" fmla="*/ 4692650 w 4692650"/>
              <a:gd name="connsiteY1" fmla="*/ 1396999 h 5518149"/>
              <a:gd name="connsiteX2" fmla="*/ 4667250 w 4692650"/>
              <a:gd name="connsiteY2" fmla="*/ 2425699 h 5518149"/>
              <a:gd name="connsiteX3" fmla="*/ 4648200 w 4692650"/>
              <a:gd name="connsiteY3" fmla="*/ 5149849 h 5518149"/>
              <a:gd name="connsiteX4" fmla="*/ 4648200 w 4692650"/>
              <a:gd name="connsiteY4" fmla="*/ 5518149 h 5518149"/>
              <a:gd name="connsiteX5" fmla="*/ 1962150 w 4692650"/>
              <a:gd name="connsiteY5" fmla="*/ 5492749 h 5518149"/>
              <a:gd name="connsiteX6" fmla="*/ 171450 w 4692650"/>
              <a:gd name="connsiteY6" fmla="*/ 4552949 h 5518149"/>
              <a:gd name="connsiteX7" fmla="*/ 57150 w 4692650"/>
              <a:gd name="connsiteY7" fmla="*/ 4174062 h 5518149"/>
              <a:gd name="connsiteX8" fmla="*/ 781050 w 4692650"/>
              <a:gd name="connsiteY8" fmla="*/ 220138 h 5518149"/>
              <a:gd name="connsiteX9" fmla="*/ 1001188 w 4692650"/>
              <a:gd name="connsiteY9" fmla="*/ 0 h 5518149"/>
              <a:gd name="connsiteX10" fmla="*/ 4421712 w 4692650"/>
              <a:gd name="connsiteY10" fmla="*/ 0 h 5518149"/>
              <a:gd name="connsiteX0" fmla="*/ 4409012 w 4692650"/>
              <a:gd name="connsiteY0" fmla="*/ 673100 h 5518149"/>
              <a:gd name="connsiteX1" fmla="*/ 4692650 w 4692650"/>
              <a:gd name="connsiteY1" fmla="*/ 1396999 h 5518149"/>
              <a:gd name="connsiteX2" fmla="*/ 4667250 w 4692650"/>
              <a:gd name="connsiteY2" fmla="*/ 2425699 h 5518149"/>
              <a:gd name="connsiteX3" fmla="*/ 4648200 w 4692650"/>
              <a:gd name="connsiteY3" fmla="*/ 5149849 h 5518149"/>
              <a:gd name="connsiteX4" fmla="*/ 4648200 w 4692650"/>
              <a:gd name="connsiteY4" fmla="*/ 5518149 h 5518149"/>
              <a:gd name="connsiteX5" fmla="*/ 3981450 w 4692650"/>
              <a:gd name="connsiteY5" fmla="*/ 5511799 h 5518149"/>
              <a:gd name="connsiteX6" fmla="*/ 1962150 w 4692650"/>
              <a:gd name="connsiteY6" fmla="*/ 5492749 h 5518149"/>
              <a:gd name="connsiteX7" fmla="*/ 171450 w 4692650"/>
              <a:gd name="connsiteY7" fmla="*/ 4552949 h 5518149"/>
              <a:gd name="connsiteX8" fmla="*/ 57150 w 4692650"/>
              <a:gd name="connsiteY8" fmla="*/ 4174062 h 5518149"/>
              <a:gd name="connsiteX9" fmla="*/ 781050 w 4692650"/>
              <a:gd name="connsiteY9" fmla="*/ 220138 h 5518149"/>
              <a:gd name="connsiteX10" fmla="*/ 1001188 w 4692650"/>
              <a:gd name="connsiteY10" fmla="*/ 0 h 5518149"/>
              <a:gd name="connsiteX11" fmla="*/ 4421712 w 4692650"/>
              <a:gd name="connsiteY11" fmla="*/ 0 h 5518149"/>
              <a:gd name="connsiteX0" fmla="*/ 4409012 w 4692650"/>
              <a:gd name="connsiteY0" fmla="*/ 673100 h 5518149"/>
              <a:gd name="connsiteX1" fmla="*/ 4692650 w 4692650"/>
              <a:gd name="connsiteY1" fmla="*/ 1396999 h 5518149"/>
              <a:gd name="connsiteX2" fmla="*/ 4667250 w 4692650"/>
              <a:gd name="connsiteY2" fmla="*/ 2425699 h 5518149"/>
              <a:gd name="connsiteX3" fmla="*/ 4648200 w 4692650"/>
              <a:gd name="connsiteY3" fmla="*/ 5149849 h 5518149"/>
              <a:gd name="connsiteX4" fmla="*/ 4648200 w 4692650"/>
              <a:gd name="connsiteY4" fmla="*/ 5518149 h 5518149"/>
              <a:gd name="connsiteX5" fmla="*/ 3981450 w 4692650"/>
              <a:gd name="connsiteY5" fmla="*/ 5511799 h 5518149"/>
              <a:gd name="connsiteX6" fmla="*/ 1962150 w 4692650"/>
              <a:gd name="connsiteY6" fmla="*/ 5492749 h 5518149"/>
              <a:gd name="connsiteX7" fmla="*/ 171450 w 4692650"/>
              <a:gd name="connsiteY7" fmla="*/ 4552949 h 5518149"/>
              <a:gd name="connsiteX8" fmla="*/ 57150 w 4692650"/>
              <a:gd name="connsiteY8" fmla="*/ 4174062 h 5518149"/>
              <a:gd name="connsiteX9" fmla="*/ 781050 w 4692650"/>
              <a:gd name="connsiteY9" fmla="*/ 220138 h 5518149"/>
              <a:gd name="connsiteX10" fmla="*/ 1001188 w 4692650"/>
              <a:gd name="connsiteY10" fmla="*/ 0 h 5518149"/>
              <a:gd name="connsiteX11" fmla="*/ 4421712 w 4692650"/>
              <a:gd name="connsiteY11" fmla="*/ 0 h 5518149"/>
              <a:gd name="connsiteX12" fmla="*/ 4409012 w 4692650"/>
              <a:gd name="connsiteY12" fmla="*/ 673100 h 5518149"/>
              <a:gd name="connsiteX0" fmla="*/ 4409012 w 4667250"/>
              <a:gd name="connsiteY0" fmla="*/ 673100 h 5518149"/>
              <a:gd name="connsiteX1" fmla="*/ 4667250 w 4667250"/>
              <a:gd name="connsiteY1" fmla="*/ 2425699 h 5518149"/>
              <a:gd name="connsiteX2" fmla="*/ 4648200 w 4667250"/>
              <a:gd name="connsiteY2" fmla="*/ 5149849 h 5518149"/>
              <a:gd name="connsiteX3" fmla="*/ 4648200 w 4667250"/>
              <a:gd name="connsiteY3" fmla="*/ 5518149 h 5518149"/>
              <a:gd name="connsiteX4" fmla="*/ 3981450 w 4667250"/>
              <a:gd name="connsiteY4" fmla="*/ 5511799 h 5518149"/>
              <a:gd name="connsiteX5" fmla="*/ 1962150 w 4667250"/>
              <a:gd name="connsiteY5" fmla="*/ 5492749 h 5518149"/>
              <a:gd name="connsiteX6" fmla="*/ 171450 w 4667250"/>
              <a:gd name="connsiteY6" fmla="*/ 4552949 h 5518149"/>
              <a:gd name="connsiteX7" fmla="*/ 57150 w 4667250"/>
              <a:gd name="connsiteY7" fmla="*/ 4174062 h 5518149"/>
              <a:gd name="connsiteX8" fmla="*/ 781050 w 4667250"/>
              <a:gd name="connsiteY8" fmla="*/ 220138 h 5518149"/>
              <a:gd name="connsiteX9" fmla="*/ 1001188 w 4667250"/>
              <a:gd name="connsiteY9" fmla="*/ 0 h 5518149"/>
              <a:gd name="connsiteX10" fmla="*/ 4421712 w 4667250"/>
              <a:gd name="connsiteY10" fmla="*/ 0 h 5518149"/>
              <a:gd name="connsiteX11" fmla="*/ 4409012 w 4667250"/>
              <a:gd name="connsiteY11" fmla="*/ 673100 h 5518149"/>
              <a:gd name="connsiteX0" fmla="*/ 4409012 w 4648200"/>
              <a:gd name="connsiteY0" fmla="*/ 673100 h 5518149"/>
              <a:gd name="connsiteX1" fmla="*/ 4648200 w 4648200"/>
              <a:gd name="connsiteY1" fmla="*/ 5149849 h 5518149"/>
              <a:gd name="connsiteX2" fmla="*/ 4648200 w 4648200"/>
              <a:gd name="connsiteY2" fmla="*/ 5518149 h 5518149"/>
              <a:gd name="connsiteX3" fmla="*/ 3981450 w 4648200"/>
              <a:gd name="connsiteY3" fmla="*/ 5511799 h 5518149"/>
              <a:gd name="connsiteX4" fmla="*/ 1962150 w 4648200"/>
              <a:gd name="connsiteY4" fmla="*/ 5492749 h 5518149"/>
              <a:gd name="connsiteX5" fmla="*/ 171450 w 4648200"/>
              <a:gd name="connsiteY5" fmla="*/ 4552949 h 5518149"/>
              <a:gd name="connsiteX6" fmla="*/ 57150 w 4648200"/>
              <a:gd name="connsiteY6" fmla="*/ 4174062 h 5518149"/>
              <a:gd name="connsiteX7" fmla="*/ 781050 w 4648200"/>
              <a:gd name="connsiteY7" fmla="*/ 220138 h 5518149"/>
              <a:gd name="connsiteX8" fmla="*/ 1001188 w 4648200"/>
              <a:gd name="connsiteY8" fmla="*/ 0 h 5518149"/>
              <a:gd name="connsiteX9" fmla="*/ 4421712 w 4648200"/>
              <a:gd name="connsiteY9" fmla="*/ 0 h 5518149"/>
              <a:gd name="connsiteX10" fmla="*/ 4409012 w 4648200"/>
              <a:gd name="connsiteY10" fmla="*/ 673100 h 5518149"/>
              <a:gd name="connsiteX0" fmla="*/ 4409012 w 4648200"/>
              <a:gd name="connsiteY0" fmla="*/ 673100 h 5511799"/>
              <a:gd name="connsiteX1" fmla="*/ 4648200 w 4648200"/>
              <a:gd name="connsiteY1" fmla="*/ 5149849 h 5511799"/>
              <a:gd name="connsiteX2" fmla="*/ 3981450 w 4648200"/>
              <a:gd name="connsiteY2" fmla="*/ 5511799 h 5511799"/>
              <a:gd name="connsiteX3" fmla="*/ 1962150 w 4648200"/>
              <a:gd name="connsiteY3" fmla="*/ 5492749 h 5511799"/>
              <a:gd name="connsiteX4" fmla="*/ 171450 w 4648200"/>
              <a:gd name="connsiteY4" fmla="*/ 4552949 h 5511799"/>
              <a:gd name="connsiteX5" fmla="*/ 57150 w 4648200"/>
              <a:gd name="connsiteY5" fmla="*/ 4174062 h 5511799"/>
              <a:gd name="connsiteX6" fmla="*/ 781050 w 4648200"/>
              <a:gd name="connsiteY6" fmla="*/ 220138 h 5511799"/>
              <a:gd name="connsiteX7" fmla="*/ 1001188 w 4648200"/>
              <a:gd name="connsiteY7" fmla="*/ 0 h 5511799"/>
              <a:gd name="connsiteX8" fmla="*/ 4421712 w 4648200"/>
              <a:gd name="connsiteY8" fmla="*/ 0 h 5511799"/>
              <a:gd name="connsiteX9" fmla="*/ 4409012 w 4648200"/>
              <a:gd name="connsiteY9" fmla="*/ 673100 h 5511799"/>
              <a:gd name="connsiteX0" fmla="*/ 4409012 w 4421712"/>
              <a:gd name="connsiteY0" fmla="*/ 673100 h 5511799"/>
              <a:gd name="connsiteX1" fmla="*/ 4301067 w 4421712"/>
              <a:gd name="connsiteY1" fmla="*/ 5141383 h 5511799"/>
              <a:gd name="connsiteX2" fmla="*/ 3981450 w 4421712"/>
              <a:gd name="connsiteY2" fmla="*/ 5511799 h 5511799"/>
              <a:gd name="connsiteX3" fmla="*/ 1962150 w 4421712"/>
              <a:gd name="connsiteY3" fmla="*/ 5492749 h 5511799"/>
              <a:gd name="connsiteX4" fmla="*/ 171450 w 4421712"/>
              <a:gd name="connsiteY4" fmla="*/ 4552949 h 5511799"/>
              <a:gd name="connsiteX5" fmla="*/ 57150 w 4421712"/>
              <a:gd name="connsiteY5" fmla="*/ 4174062 h 5511799"/>
              <a:gd name="connsiteX6" fmla="*/ 781050 w 4421712"/>
              <a:gd name="connsiteY6" fmla="*/ 220138 h 5511799"/>
              <a:gd name="connsiteX7" fmla="*/ 1001188 w 4421712"/>
              <a:gd name="connsiteY7" fmla="*/ 0 h 5511799"/>
              <a:gd name="connsiteX8" fmla="*/ 4421712 w 4421712"/>
              <a:gd name="connsiteY8" fmla="*/ 0 h 5511799"/>
              <a:gd name="connsiteX9" fmla="*/ 4409012 w 4421712"/>
              <a:gd name="connsiteY9" fmla="*/ 673100 h 5511799"/>
              <a:gd name="connsiteX0" fmla="*/ 4409012 w 4409012"/>
              <a:gd name="connsiteY0" fmla="*/ 673100 h 5511799"/>
              <a:gd name="connsiteX1" fmla="*/ 4301067 w 4409012"/>
              <a:gd name="connsiteY1" fmla="*/ 5141383 h 5511799"/>
              <a:gd name="connsiteX2" fmla="*/ 3981450 w 4409012"/>
              <a:gd name="connsiteY2" fmla="*/ 5511799 h 5511799"/>
              <a:gd name="connsiteX3" fmla="*/ 1962150 w 4409012"/>
              <a:gd name="connsiteY3" fmla="*/ 5492749 h 5511799"/>
              <a:gd name="connsiteX4" fmla="*/ 171450 w 4409012"/>
              <a:gd name="connsiteY4" fmla="*/ 4552949 h 5511799"/>
              <a:gd name="connsiteX5" fmla="*/ 57150 w 4409012"/>
              <a:gd name="connsiteY5" fmla="*/ 4174062 h 5511799"/>
              <a:gd name="connsiteX6" fmla="*/ 781050 w 4409012"/>
              <a:gd name="connsiteY6" fmla="*/ 220138 h 5511799"/>
              <a:gd name="connsiteX7" fmla="*/ 1001188 w 4409012"/>
              <a:gd name="connsiteY7" fmla="*/ 0 h 5511799"/>
              <a:gd name="connsiteX8" fmla="*/ 4315883 w 4409012"/>
              <a:gd name="connsiteY8" fmla="*/ 0 h 5511799"/>
              <a:gd name="connsiteX9" fmla="*/ 4409012 w 4409012"/>
              <a:gd name="connsiteY9" fmla="*/ 673100 h 5511799"/>
              <a:gd name="connsiteX0" fmla="*/ 4298950 w 4315883"/>
              <a:gd name="connsiteY0" fmla="*/ 673100 h 5511799"/>
              <a:gd name="connsiteX1" fmla="*/ 4301067 w 4315883"/>
              <a:gd name="connsiteY1" fmla="*/ 5141383 h 5511799"/>
              <a:gd name="connsiteX2" fmla="*/ 3981450 w 4315883"/>
              <a:gd name="connsiteY2" fmla="*/ 5511799 h 5511799"/>
              <a:gd name="connsiteX3" fmla="*/ 1962150 w 4315883"/>
              <a:gd name="connsiteY3" fmla="*/ 5492749 h 5511799"/>
              <a:gd name="connsiteX4" fmla="*/ 171450 w 4315883"/>
              <a:gd name="connsiteY4" fmla="*/ 4552949 h 5511799"/>
              <a:gd name="connsiteX5" fmla="*/ 57150 w 4315883"/>
              <a:gd name="connsiteY5" fmla="*/ 4174062 h 5511799"/>
              <a:gd name="connsiteX6" fmla="*/ 781050 w 4315883"/>
              <a:gd name="connsiteY6" fmla="*/ 220138 h 5511799"/>
              <a:gd name="connsiteX7" fmla="*/ 1001188 w 4315883"/>
              <a:gd name="connsiteY7" fmla="*/ 0 h 5511799"/>
              <a:gd name="connsiteX8" fmla="*/ 4315883 w 4315883"/>
              <a:gd name="connsiteY8" fmla="*/ 0 h 5511799"/>
              <a:gd name="connsiteX9" fmla="*/ 4298950 w 4315883"/>
              <a:gd name="connsiteY9" fmla="*/ 673100 h 5511799"/>
              <a:gd name="connsiteX0" fmla="*/ 4298950 w 4315883"/>
              <a:gd name="connsiteY0" fmla="*/ 673100 h 5511800"/>
              <a:gd name="connsiteX1" fmla="*/ 4301067 w 4315883"/>
              <a:gd name="connsiteY1" fmla="*/ 5141383 h 5511800"/>
              <a:gd name="connsiteX2" fmla="*/ 4311650 w 4315883"/>
              <a:gd name="connsiteY2" fmla="*/ 5511800 h 5511800"/>
              <a:gd name="connsiteX3" fmla="*/ 1962150 w 4315883"/>
              <a:gd name="connsiteY3" fmla="*/ 5492749 h 5511800"/>
              <a:gd name="connsiteX4" fmla="*/ 171450 w 4315883"/>
              <a:gd name="connsiteY4" fmla="*/ 4552949 h 5511800"/>
              <a:gd name="connsiteX5" fmla="*/ 57150 w 4315883"/>
              <a:gd name="connsiteY5" fmla="*/ 4174062 h 5511800"/>
              <a:gd name="connsiteX6" fmla="*/ 781050 w 4315883"/>
              <a:gd name="connsiteY6" fmla="*/ 220138 h 5511800"/>
              <a:gd name="connsiteX7" fmla="*/ 1001188 w 4315883"/>
              <a:gd name="connsiteY7" fmla="*/ 0 h 5511800"/>
              <a:gd name="connsiteX8" fmla="*/ 4315883 w 4315883"/>
              <a:gd name="connsiteY8" fmla="*/ 0 h 5511800"/>
              <a:gd name="connsiteX9" fmla="*/ 4298950 w 4315883"/>
              <a:gd name="connsiteY9" fmla="*/ 673100 h 5511800"/>
              <a:gd name="connsiteX0" fmla="*/ 4263250 w 4275950"/>
              <a:gd name="connsiteY0" fmla="*/ 673100 h 5511800"/>
              <a:gd name="connsiteX1" fmla="*/ 4265367 w 4275950"/>
              <a:gd name="connsiteY1" fmla="*/ 5141383 h 5511800"/>
              <a:gd name="connsiteX2" fmla="*/ 4275950 w 4275950"/>
              <a:gd name="connsiteY2" fmla="*/ 5511800 h 5511800"/>
              <a:gd name="connsiteX3" fmla="*/ 1926450 w 4275950"/>
              <a:gd name="connsiteY3" fmla="*/ 5492749 h 5511800"/>
              <a:gd name="connsiteX4" fmla="*/ 135750 w 4275950"/>
              <a:gd name="connsiteY4" fmla="*/ 4552949 h 5511800"/>
              <a:gd name="connsiteX5" fmla="*/ 21450 w 4275950"/>
              <a:gd name="connsiteY5" fmla="*/ 4174062 h 5511800"/>
              <a:gd name="connsiteX6" fmla="*/ 745350 w 4275950"/>
              <a:gd name="connsiteY6" fmla="*/ 220138 h 5511800"/>
              <a:gd name="connsiteX7" fmla="*/ 965488 w 4275950"/>
              <a:gd name="connsiteY7" fmla="*/ 0 h 5511800"/>
              <a:gd name="connsiteX8" fmla="*/ 4211603 w 4275950"/>
              <a:gd name="connsiteY8" fmla="*/ 0 h 5511800"/>
              <a:gd name="connsiteX9" fmla="*/ 4263250 w 4275950"/>
              <a:gd name="connsiteY9" fmla="*/ 673100 h 5511800"/>
              <a:gd name="connsiteX0" fmla="*/ 4263250 w 4275950"/>
              <a:gd name="connsiteY0" fmla="*/ 673100 h 5511800"/>
              <a:gd name="connsiteX1" fmla="*/ 4265367 w 4275950"/>
              <a:gd name="connsiteY1" fmla="*/ 5141383 h 5511800"/>
              <a:gd name="connsiteX2" fmla="*/ 4275950 w 4275950"/>
              <a:gd name="connsiteY2" fmla="*/ 5511800 h 5511800"/>
              <a:gd name="connsiteX3" fmla="*/ 1926450 w 4275950"/>
              <a:gd name="connsiteY3" fmla="*/ 5492749 h 5511800"/>
              <a:gd name="connsiteX4" fmla="*/ 1804531 w 4275950"/>
              <a:gd name="connsiteY4" fmla="*/ 5426709 h 5511800"/>
              <a:gd name="connsiteX5" fmla="*/ 135750 w 4275950"/>
              <a:gd name="connsiteY5" fmla="*/ 4552949 h 5511800"/>
              <a:gd name="connsiteX6" fmla="*/ 21450 w 4275950"/>
              <a:gd name="connsiteY6" fmla="*/ 4174062 h 5511800"/>
              <a:gd name="connsiteX7" fmla="*/ 745350 w 4275950"/>
              <a:gd name="connsiteY7" fmla="*/ 220138 h 5511800"/>
              <a:gd name="connsiteX8" fmla="*/ 965488 w 4275950"/>
              <a:gd name="connsiteY8" fmla="*/ 0 h 5511800"/>
              <a:gd name="connsiteX9" fmla="*/ 4211603 w 4275950"/>
              <a:gd name="connsiteY9" fmla="*/ 0 h 5511800"/>
              <a:gd name="connsiteX10" fmla="*/ 4263250 w 4275950"/>
              <a:gd name="connsiteY10" fmla="*/ 673100 h 5511800"/>
              <a:gd name="connsiteX0" fmla="*/ 4263250 w 4275950"/>
              <a:gd name="connsiteY0" fmla="*/ 673100 h 5511800"/>
              <a:gd name="connsiteX1" fmla="*/ 4265367 w 4275950"/>
              <a:gd name="connsiteY1" fmla="*/ 5141383 h 5511800"/>
              <a:gd name="connsiteX2" fmla="*/ 4275950 w 4275950"/>
              <a:gd name="connsiteY2" fmla="*/ 5511800 h 5511800"/>
              <a:gd name="connsiteX3" fmla="*/ 1804531 w 4275950"/>
              <a:gd name="connsiteY3" fmla="*/ 5426709 h 5511800"/>
              <a:gd name="connsiteX4" fmla="*/ 135750 w 4275950"/>
              <a:gd name="connsiteY4" fmla="*/ 4552949 h 5511800"/>
              <a:gd name="connsiteX5" fmla="*/ 21450 w 4275950"/>
              <a:gd name="connsiteY5" fmla="*/ 4174062 h 5511800"/>
              <a:gd name="connsiteX6" fmla="*/ 745350 w 4275950"/>
              <a:gd name="connsiteY6" fmla="*/ 220138 h 5511800"/>
              <a:gd name="connsiteX7" fmla="*/ 965488 w 4275950"/>
              <a:gd name="connsiteY7" fmla="*/ 0 h 5511800"/>
              <a:gd name="connsiteX8" fmla="*/ 4211603 w 4275950"/>
              <a:gd name="connsiteY8" fmla="*/ 0 h 5511800"/>
              <a:gd name="connsiteX9" fmla="*/ 4263250 w 4275950"/>
              <a:gd name="connsiteY9" fmla="*/ 673100 h 5511800"/>
              <a:gd name="connsiteX0" fmla="*/ 4263250 w 4265367"/>
              <a:gd name="connsiteY0" fmla="*/ 673100 h 5426709"/>
              <a:gd name="connsiteX1" fmla="*/ 4265367 w 4265367"/>
              <a:gd name="connsiteY1" fmla="*/ 5141383 h 5426709"/>
              <a:gd name="connsiteX2" fmla="*/ 4142600 w 4265367"/>
              <a:gd name="connsiteY2" fmla="*/ 5374639 h 5426709"/>
              <a:gd name="connsiteX3" fmla="*/ 1804531 w 4265367"/>
              <a:gd name="connsiteY3" fmla="*/ 5426709 h 5426709"/>
              <a:gd name="connsiteX4" fmla="*/ 135750 w 4265367"/>
              <a:gd name="connsiteY4" fmla="*/ 4552949 h 5426709"/>
              <a:gd name="connsiteX5" fmla="*/ 21450 w 4265367"/>
              <a:gd name="connsiteY5" fmla="*/ 4174062 h 5426709"/>
              <a:gd name="connsiteX6" fmla="*/ 745350 w 4265367"/>
              <a:gd name="connsiteY6" fmla="*/ 220138 h 5426709"/>
              <a:gd name="connsiteX7" fmla="*/ 965488 w 4265367"/>
              <a:gd name="connsiteY7" fmla="*/ 0 h 5426709"/>
              <a:gd name="connsiteX8" fmla="*/ 4211603 w 4265367"/>
              <a:gd name="connsiteY8" fmla="*/ 0 h 5426709"/>
              <a:gd name="connsiteX9" fmla="*/ 4263250 w 4265367"/>
              <a:gd name="connsiteY9" fmla="*/ 673100 h 5426709"/>
              <a:gd name="connsiteX0" fmla="*/ 4263250 w 4265367"/>
              <a:gd name="connsiteY0" fmla="*/ 673100 h 5426709"/>
              <a:gd name="connsiteX1" fmla="*/ 4265367 w 4265367"/>
              <a:gd name="connsiteY1" fmla="*/ 5141383 h 5426709"/>
              <a:gd name="connsiteX2" fmla="*/ 4207370 w 4265367"/>
              <a:gd name="connsiteY2" fmla="*/ 5424168 h 5426709"/>
              <a:gd name="connsiteX3" fmla="*/ 1804531 w 4265367"/>
              <a:gd name="connsiteY3" fmla="*/ 5426709 h 5426709"/>
              <a:gd name="connsiteX4" fmla="*/ 135750 w 4265367"/>
              <a:gd name="connsiteY4" fmla="*/ 4552949 h 5426709"/>
              <a:gd name="connsiteX5" fmla="*/ 21450 w 4265367"/>
              <a:gd name="connsiteY5" fmla="*/ 4174062 h 5426709"/>
              <a:gd name="connsiteX6" fmla="*/ 745350 w 4265367"/>
              <a:gd name="connsiteY6" fmla="*/ 220138 h 5426709"/>
              <a:gd name="connsiteX7" fmla="*/ 965488 w 4265367"/>
              <a:gd name="connsiteY7" fmla="*/ 0 h 5426709"/>
              <a:gd name="connsiteX8" fmla="*/ 4211603 w 4265367"/>
              <a:gd name="connsiteY8" fmla="*/ 0 h 5426709"/>
              <a:gd name="connsiteX9" fmla="*/ 4263250 w 4265367"/>
              <a:gd name="connsiteY9" fmla="*/ 673100 h 5426709"/>
              <a:gd name="connsiteX0" fmla="*/ 4211603 w 4470973"/>
              <a:gd name="connsiteY0" fmla="*/ 0 h 5426709"/>
              <a:gd name="connsiteX1" fmla="*/ 4265367 w 4470973"/>
              <a:gd name="connsiteY1" fmla="*/ 5141383 h 5426709"/>
              <a:gd name="connsiteX2" fmla="*/ 4207370 w 4470973"/>
              <a:gd name="connsiteY2" fmla="*/ 5424168 h 5426709"/>
              <a:gd name="connsiteX3" fmla="*/ 1804531 w 4470973"/>
              <a:gd name="connsiteY3" fmla="*/ 5426709 h 5426709"/>
              <a:gd name="connsiteX4" fmla="*/ 135750 w 4470973"/>
              <a:gd name="connsiteY4" fmla="*/ 4552949 h 5426709"/>
              <a:gd name="connsiteX5" fmla="*/ 21450 w 4470973"/>
              <a:gd name="connsiteY5" fmla="*/ 4174062 h 5426709"/>
              <a:gd name="connsiteX6" fmla="*/ 745350 w 4470973"/>
              <a:gd name="connsiteY6" fmla="*/ 220138 h 5426709"/>
              <a:gd name="connsiteX7" fmla="*/ 965488 w 4470973"/>
              <a:gd name="connsiteY7" fmla="*/ 0 h 5426709"/>
              <a:gd name="connsiteX8" fmla="*/ 4211603 w 4470973"/>
              <a:gd name="connsiteY8" fmla="*/ 0 h 5426709"/>
              <a:gd name="connsiteX0" fmla="*/ 4211603 w 4265375"/>
              <a:gd name="connsiteY0" fmla="*/ 0 h 5426709"/>
              <a:gd name="connsiteX1" fmla="*/ 4265367 w 4265375"/>
              <a:gd name="connsiteY1" fmla="*/ 5141383 h 5426709"/>
              <a:gd name="connsiteX2" fmla="*/ 4207370 w 4265375"/>
              <a:gd name="connsiteY2" fmla="*/ 5424168 h 5426709"/>
              <a:gd name="connsiteX3" fmla="*/ 1804531 w 4265375"/>
              <a:gd name="connsiteY3" fmla="*/ 5426709 h 5426709"/>
              <a:gd name="connsiteX4" fmla="*/ 135750 w 4265375"/>
              <a:gd name="connsiteY4" fmla="*/ 4552949 h 5426709"/>
              <a:gd name="connsiteX5" fmla="*/ 21450 w 4265375"/>
              <a:gd name="connsiteY5" fmla="*/ 4174062 h 5426709"/>
              <a:gd name="connsiteX6" fmla="*/ 745350 w 4265375"/>
              <a:gd name="connsiteY6" fmla="*/ 220138 h 5426709"/>
              <a:gd name="connsiteX7" fmla="*/ 965488 w 4265375"/>
              <a:gd name="connsiteY7" fmla="*/ 0 h 5426709"/>
              <a:gd name="connsiteX8" fmla="*/ 4211603 w 4265375"/>
              <a:gd name="connsiteY8" fmla="*/ 0 h 5426709"/>
              <a:gd name="connsiteX0" fmla="*/ 4211603 w 4212853"/>
              <a:gd name="connsiteY0" fmla="*/ 0 h 5426709"/>
              <a:gd name="connsiteX1" fmla="*/ 4177737 w 4212853"/>
              <a:gd name="connsiteY1" fmla="*/ 5133762 h 5426709"/>
              <a:gd name="connsiteX2" fmla="*/ 4207370 w 4212853"/>
              <a:gd name="connsiteY2" fmla="*/ 5424168 h 5426709"/>
              <a:gd name="connsiteX3" fmla="*/ 1804531 w 4212853"/>
              <a:gd name="connsiteY3" fmla="*/ 5426709 h 5426709"/>
              <a:gd name="connsiteX4" fmla="*/ 135750 w 4212853"/>
              <a:gd name="connsiteY4" fmla="*/ 4552949 h 5426709"/>
              <a:gd name="connsiteX5" fmla="*/ 21450 w 4212853"/>
              <a:gd name="connsiteY5" fmla="*/ 4174062 h 5426709"/>
              <a:gd name="connsiteX6" fmla="*/ 745350 w 4212853"/>
              <a:gd name="connsiteY6" fmla="*/ 220138 h 5426709"/>
              <a:gd name="connsiteX7" fmla="*/ 965488 w 4212853"/>
              <a:gd name="connsiteY7" fmla="*/ 0 h 5426709"/>
              <a:gd name="connsiteX8" fmla="*/ 4211603 w 4212853"/>
              <a:gd name="connsiteY8" fmla="*/ 0 h 5426709"/>
              <a:gd name="connsiteX0" fmla="*/ 4211603 w 4214977"/>
              <a:gd name="connsiteY0" fmla="*/ 0 h 5426709"/>
              <a:gd name="connsiteX1" fmla="*/ 4208217 w 4214977"/>
              <a:gd name="connsiteY1" fmla="*/ 5137571 h 5426709"/>
              <a:gd name="connsiteX2" fmla="*/ 4207370 w 4214977"/>
              <a:gd name="connsiteY2" fmla="*/ 5424168 h 5426709"/>
              <a:gd name="connsiteX3" fmla="*/ 1804531 w 4214977"/>
              <a:gd name="connsiteY3" fmla="*/ 5426709 h 5426709"/>
              <a:gd name="connsiteX4" fmla="*/ 135750 w 4214977"/>
              <a:gd name="connsiteY4" fmla="*/ 4552949 h 5426709"/>
              <a:gd name="connsiteX5" fmla="*/ 21450 w 4214977"/>
              <a:gd name="connsiteY5" fmla="*/ 4174062 h 5426709"/>
              <a:gd name="connsiteX6" fmla="*/ 745350 w 4214977"/>
              <a:gd name="connsiteY6" fmla="*/ 220138 h 5426709"/>
              <a:gd name="connsiteX7" fmla="*/ 965488 w 4214977"/>
              <a:gd name="connsiteY7" fmla="*/ 0 h 5426709"/>
              <a:gd name="connsiteX8" fmla="*/ 4211603 w 4214977"/>
              <a:gd name="connsiteY8" fmla="*/ 0 h 5426709"/>
              <a:gd name="connsiteX0" fmla="*/ 4219223 w 4221594"/>
              <a:gd name="connsiteY0" fmla="*/ 0 h 5426709"/>
              <a:gd name="connsiteX1" fmla="*/ 4208217 w 4221594"/>
              <a:gd name="connsiteY1" fmla="*/ 5137571 h 5426709"/>
              <a:gd name="connsiteX2" fmla="*/ 4207370 w 4221594"/>
              <a:gd name="connsiteY2" fmla="*/ 5424168 h 5426709"/>
              <a:gd name="connsiteX3" fmla="*/ 1804531 w 4221594"/>
              <a:gd name="connsiteY3" fmla="*/ 5426709 h 5426709"/>
              <a:gd name="connsiteX4" fmla="*/ 135750 w 4221594"/>
              <a:gd name="connsiteY4" fmla="*/ 4552949 h 5426709"/>
              <a:gd name="connsiteX5" fmla="*/ 21450 w 4221594"/>
              <a:gd name="connsiteY5" fmla="*/ 4174062 h 5426709"/>
              <a:gd name="connsiteX6" fmla="*/ 745350 w 4221594"/>
              <a:gd name="connsiteY6" fmla="*/ 220138 h 5426709"/>
              <a:gd name="connsiteX7" fmla="*/ 965488 w 4221594"/>
              <a:gd name="connsiteY7" fmla="*/ 0 h 5426709"/>
              <a:gd name="connsiteX8" fmla="*/ 4219223 w 4221594"/>
              <a:gd name="connsiteY8" fmla="*/ 0 h 5426709"/>
              <a:gd name="connsiteX0" fmla="*/ 4219223 w 4221594"/>
              <a:gd name="connsiteY0" fmla="*/ 0 h 5426709"/>
              <a:gd name="connsiteX1" fmla="*/ 4208217 w 4221594"/>
              <a:gd name="connsiteY1" fmla="*/ 5137571 h 5426709"/>
              <a:gd name="connsiteX2" fmla="*/ 4207370 w 4221594"/>
              <a:gd name="connsiteY2" fmla="*/ 5424168 h 5426709"/>
              <a:gd name="connsiteX3" fmla="*/ 1804531 w 4221594"/>
              <a:gd name="connsiteY3" fmla="*/ 5426709 h 5426709"/>
              <a:gd name="connsiteX4" fmla="*/ 135750 w 4221594"/>
              <a:gd name="connsiteY4" fmla="*/ 4552949 h 5426709"/>
              <a:gd name="connsiteX5" fmla="*/ 21450 w 4221594"/>
              <a:gd name="connsiteY5" fmla="*/ 4174062 h 5426709"/>
              <a:gd name="connsiteX6" fmla="*/ 745350 w 4221594"/>
              <a:gd name="connsiteY6" fmla="*/ 220138 h 5426709"/>
              <a:gd name="connsiteX7" fmla="*/ 965488 w 4221594"/>
              <a:gd name="connsiteY7" fmla="*/ 0 h 5426709"/>
              <a:gd name="connsiteX8" fmla="*/ 4219223 w 4221594"/>
              <a:gd name="connsiteY8" fmla="*/ 0 h 5426709"/>
              <a:gd name="connsiteX0" fmla="*/ 4219223 w 4221594"/>
              <a:gd name="connsiteY0" fmla="*/ 0 h 5426709"/>
              <a:gd name="connsiteX1" fmla="*/ 4208217 w 4221594"/>
              <a:gd name="connsiteY1" fmla="*/ 5137570 h 5426709"/>
              <a:gd name="connsiteX2" fmla="*/ 4207370 w 4221594"/>
              <a:gd name="connsiteY2" fmla="*/ 5424168 h 5426709"/>
              <a:gd name="connsiteX3" fmla="*/ 1804531 w 4221594"/>
              <a:gd name="connsiteY3" fmla="*/ 5426709 h 5426709"/>
              <a:gd name="connsiteX4" fmla="*/ 135750 w 4221594"/>
              <a:gd name="connsiteY4" fmla="*/ 4552949 h 5426709"/>
              <a:gd name="connsiteX5" fmla="*/ 21450 w 4221594"/>
              <a:gd name="connsiteY5" fmla="*/ 4174062 h 5426709"/>
              <a:gd name="connsiteX6" fmla="*/ 745350 w 4221594"/>
              <a:gd name="connsiteY6" fmla="*/ 220138 h 5426709"/>
              <a:gd name="connsiteX7" fmla="*/ 965488 w 4221594"/>
              <a:gd name="connsiteY7" fmla="*/ 0 h 5426709"/>
              <a:gd name="connsiteX8" fmla="*/ 4219223 w 4221594"/>
              <a:gd name="connsiteY8" fmla="*/ 0 h 5426709"/>
              <a:gd name="connsiteX0" fmla="*/ 4219223 w 4221594"/>
              <a:gd name="connsiteY0" fmla="*/ 0 h 5426709"/>
              <a:gd name="connsiteX1" fmla="*/ 4208217 w 4221594"/>
              <a:gd name="connsiteY1" fmla="*/ 5137570 h 5426709"/>
              <a:gd name="connsiteX2" fmla="*/ 4207370 w 4221594"/>
              <a:gd name="connsiteY2" fmla="*/ 5424167 h 5426709"/>
              <a:gd name="connsiteX3" fmla="*/ 1804531 w 4221594"/>
              <a:gd name="connsiteY3" fmla="*/ 5426709 h 5426709"/>
              <a:gd name="connsiteX4" fmla="*/ 135750 w 4221594"/>
              <a:gd name="connsiteY4" fmla="*/ 4552949 h 5426709"/>
              <a:gd name="connsiteX5" fmla="*/ 21450 w 4221594"/>
              <a:gd name="connsiteY5" fmla="*/ 4174062 h 5426709"/>
              <a:gd name="connsiteX6" fmla="*/ 745350 w 4221594"/>
              <a:gd name="connsiteY6" fmla="*/ 220138 h 5426709"/>
              <a:gd name="connsiteX7" fmla="*/ 965488 w 4221594"/>
              <a:gd name="connsiteY7" fmla="*/ 0 h 5426709"/>
              <a:gd name="connsiteX8" fmla="*/ 4219223 w 4221594"/>
              <a:gd name="connsiteY8" fmla="*/ 0 h 5426709"/>
              <a:gd name="connsiteX0" fmla="*/ 4219223 w 4219330"/>
              <a:gd name="connsiteY0" fmla="*/ 0 h 5426709"/>
              <a:gd name="connsiteX1" fmla="*/ 4208217 w 4219330"/>
              <a:gd name="connsiteY1" fmla="*/ 5137570 h 5426709"/>
              <a:gd name="connsiteX2" fmla="*/ 4207370 w 4219330"/>
              <a:gd name="connsiteY2" fmla="*/ 5424167 h 5426709"/>
              <a:gd name="connsiteX3" fmla="*/ 1804531 w 4219330"/>
              <a:gd name="connsiteY3" fmla="*/ 5426709 h 5426709"/>
              <a:gd name="connsiteX4" fmla="*/ 135750 w 4219330"/>
              <a:gd name="connsiteY4" fmla="*/ 4552949 h 5426709"/>
              <a:gd name="connsiteX5" fmla="*/ 21450 w 4219330"/>
              <a:gd name="connsiteY5" fmla="*/ 4174062 h 5426709"/>
              <a:gd name="connsiteX6" fmla="*/ 745350 w 4219330"/>
              <a:gd name="connsiteY6" fmla="*/ 220138 h 5426709"/>
              <a:gd name="connsiteX7" fmla="*/ 965488 w 4219330"/>
              <a:gd name="connsiteY7" fmla="*/ 0 h 5426709"/>
              <a:gd name="connsiteX8" fmla="*/ 4219223 w 4219330"/>
              <a:gd name="connsiteY8" fmla="*/ 0 h 5426709"/>
              <a:gd name="connsiteX0" fmla="*/ 4173503 w 4208227"/>
              <a:gd name="connsiteY0" fmla="*/ 0 h 5426709"/>
              <a:gd name="connsiteX1" fmla="*/ 4208217 w 4208227"/>
              <a:gd name="connsiteY1" fmla="*/ 5137570 h 5426709"/>
              <a:gd name="connsiteX2" fmla="*/ 4207370 w 4208227"/>
              <a:gd name="connsiteY2" fmla="*/ 5424167 h 5426709"/>
              <a:gd name="connsiteX3" fmla="*/ 1804531 w 4208227"/>
              <a:gd name="connsiteY3" fmla="*/ 5426709 h 5426709"/>
              <a:gd name="connsiteX4" fmla="*/ 135750 w 4208227"/>
              <a:gd name="connsiteY4" fmla="*/ 4552949 h 5426709"/>
              <a:gd name="connsiteX5" fmla="*/ 21450 w 4208227"/>
              <a:gd name="connsiteY5" fmla="*/ 4174062 h 5426709"/>
              <a:gd name="connsiteX6" fmla="*/ 745350 w 4208227"/>
              <a:gd name="connsiteY6" fmla="*/ 220138 h 5426709"/>
              <a:gd name="connsiteX7" fmla="*/ 965488 w 4208227"/>
              <a:gd name="connsiteY7" fmla="*/ 0 h 5426709"/>
              <a:gd name="connsiteX8" fmla="*/ 4173503 w 4208227"/>
              <a:gd name="connsiteY8" fmla="*/ 0 h 5426709"/>
              <a:gd name="connsiteX0" fmla="*/ 4207793 w 4208773"/>
              <a:gd name="connsiteY0" fmla="*/ 0 h 5426709"/>
              <a:gd name="connsiteX1" fmla="*/ 4208217 w 4208773"/>
              <a:gd name="connsiteY1" fmla="*/ 5137570 h 5426709"/>
              <a:gd name="connsiteX2" fmla="*/ 4207370 w 4208773"/>
              <a:gd name="connsiteY2" fmla="*/ 5424167 h 5426709"/>
              <a:gd name="connsiteX3" fmla="*/ 1804531 w 4208773"/>
              <a:gd name="connsiteY3" fmla="*/ 5426709 h 5426709"/>
              <a:gd name="connsiteX4" fmla="*/ 135750 w 4208773"/>
              <a:gd name="connsiteY4" fmla="*/ 4552949 h 5426709"/>
              <a:gd name="connsiteX5" fmla="*/ 21450 w 4208773"/>
              <a:gd name="connsiteY5" fmla="*/ 4174062 h 5426709"/>
              <a:gd name="connsiteX6" fmla="*/ 745350 w 4208773"/>
              <a:gd name="connsiteY6" fmla="*/ 220138 h 5426709"/>
              <a:gd name="connsiteX7" fmla="*/ 965488 w 4208773"/>
              <a:gd name="connsiteY7" fmla="*/ 0 h 5426709"/>
              <a:gd name="connsiteX8" fmla="*/ 4207793 w 4208773"/>
              <a:gd name="connsiteY8" fmla="*/ 0 h 5426709"/>
              <a:gd name="connsiteX0" fmla="*/ 4211603 w 4211874"/>
              <a:gd name="connsiteY0" fmla="*/ 0 h 5426709"/>
              <a:gd name="connsiteX1" fmla="*/ 4208217 w 4211874"/>
              <a:gd name="connsiteY1" fmla="*/ 5137570 h 5426709"/>
              <a:gd name="connsiteX2" fmla="*/ 4207370 w 4211874"/>
              <a:gd name="connsiteY2" fmla="*/ 5424167 h 5426709"/>
              <a:gd name="connsiteX3" fmla="*/ 1804531 w 4211874"/>
              <a:gd name="connsiteY3" fmla="*/ 5426709 h 5426709"/>
              <a:gd name="connsiteX4" fmla="*/ 135750 w 4211874"/>
              <a:gd name="connsiteY4" fmla="*/ 4552949 h 5426709"/>
              <a:gd name="connsiteX5" fmla="*/ 21450 w 4211874"/>
              <a:gd name="connsiteY5" fmla="*/ 4174062 h 5426709"/>
              <a:gd name="connsiteX6" fmla="*/ 745350 w 4211874"/>
              <a:gd name="connsiteY6" fmla="*/ 220138 h 5426709"/>
              <a:gd name="connsiteX7" fmla="*/ 965488 w 4211874"/>
              <a:gd name="connsiteY7" fmla="*/ 0 h 5426709"/>
              <a:gd name="connsiteX8" fmla="*/ 4211603 w 4211874"/>
              <a:gd name="connsiteY8" fmla="*/ 0 h 5426709"/>
              <a:gd name="connsiteX0" fmla="*/ 4211603 w 4214997"/>
              <a:gd name="connsiteY0" fmla="*/ 0 h 5426709"/>
              <a:gd name="connsiteX1" fmla="*/ 4208217 w 4214997"/>
              <a:gd name="connsiteY1" fmla="*/ 5137570 h 5426709"/>
              <a:gd name="connsiteX2" fmla="*/ 4214990 w 4214997"/>
              <a:gd name="connsiteY2" fmla="*/ 5424166 h 5426709"/>
              <a:gd name="connsiteX3" fmla="*/ 1804531 w 4214997"/>
              <a:gd name="connsiteY3" fmla="*/ 5426709 h 5426709"/>
              <a:gd name="connsiteX4" fmla="*/ 135750 w 4214997"/>
              <a:gd name="connsiteY4" fmla="*/ 4552949 h 5426709"/>
              <a:gd name="connsiteX5" fmla="*/ 21450 w 4214997"/>
              <a:gd name="connsiteY5" fmla="*/ 4174062 h 5426709"/>
              <a:gd name="connsiteX6" fmla="*/ 745350 w 4214997"/>
              <a:gd name="connsiteY6" fmla="*/ 220138 h 5426709"/>
              <a:gd name="connsiteX7" fmla="*/ 965488 w 4214997"/>
              <a:gd name="connsiteY7" fmla="*/ 0 h 5426709"/>
              <a:gd name="connsiteX8" fmla="*/ 4211603 w 4214997"/>
              <a:gd name="connsiteY8" fmla="*/ 0 h 5426709"/>
              <a:gd name="connsiteX0" fmla="*/ 4211603 w 4215927"/>
              <a:gd name="connsiteY0" fmla="*/ 0 h 5426709"/>
              <a:gd name="connsiteX1" fmla="*/ 4215837 w 4215927"/>
              <a:gd name="connsiteY1" fmla="*/ 5137569 h 5426709"/>
              <a:gd name="connsiteX2" fmla="*/ 4214990 w 4215927"/>
              <a:gd name="connsiteY2" fmla="*/ 5424166 h 5426709"/>
              <a:gd name="connsiteX3" fmla="*/ 1804531 w 4215927"/>
              <a:gd name="connsiteY3" fmla="*/ 5426709 h 5426709"/>
              <a:gd name="connsiteX4" fmla="*/ 135750 w 4215927"/>
              <a:gd name="connsiteY4" fmla="*/ 4552949 h 5426709"/>
              <a:gd name="connsiteX5" fmla="*/ 21450 w 4215927"/>
              <a:gd name="connsiteY5" fmla="*/ 4174062 h 5426709"/>
              <a:gd name="connsiteX6" fmla="*/ 745350 w 4215927"/>
              <a:gd name="connsiteY6" fmla="*/ 220138 h 5426709"/>
              <a:gd name="connsiteX7" fmla="*/ 965488 w 4215927"/>
              <a:gd name="connsiteY7" fmla="*/ 0 h 5426709"/>
              <a:gd name="connsiteX8" fmla="*/ 4211603 w 4215927"/>
              <a:gd name="connsiteY8" fmla="*/ 0 h 5426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5927" h="5426709">
                <a:moveTo>
                  <a:pt x="4211603" y="0"/>
                </a:moveTo>
                <a:cubicBezTo>
                  <a:pt x="4212943" y="944527"/>
                  <a:pt x="4216542" y="4233541"/>
                  <a:pt x="4215837" y="5137569"/>
                </a:cubicBezTo>
                <a:cubicBezTo>
                  <a:pt x="4215555" y="5233101"/>
                  <a:pt x="4215272" y="5328634"/>
                  <a:pt x="4214990" y="5424166"/>
                </a:cubicBezTo>
                <a:lnTo>
                  <a:pt x="1804531" y="5426709"/>
                </a:lnTo>
                <a:lnTo>
                  <a:pt x="135750" y="4552949"/>
                </a:lnTo>
                <a:cubicBezTo>
                  <a:pt x="27800" y="4477453"/>
                  <a:pt x="-35700" y="4433708"/>
                  <a:pt x="21450" y="4174062"/>
                </a:cubicBezTo>
                <a:lnTo>
                  <a:pt x="745350" y="220138"/>
                </a:lnTo>
                <a:cubicBezTo>
                  <a:pt x="745350" y="98559"/>
                  <a:pt x="843909" y="0"/>
                  <a:pt x="965488" y="0"/>
                </a:cubicBezTo>
                <a:lnTo>
                  <a:pt x="4211603" y="0"/>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algn="ctr">
              <a:buNone/>
              <a:defRPr sz="1500" b="0" i="0" baseline="0">
                <a:solidFill>
                  <a:schemeClr val="tx1">
                    <a:lumMod val="75000"/>
                  </a:schemeClr>
                </a:solidFill>
                <a:latin typeface="DIN Offc Pro"/>
                <a:cs typeface="DIN Offc Pro"/>
              </a:defRPr>
            </a:lvl1pPr>
          </a:lstStyle>
          <a:p>
            <a:pPr lvl="0"/>
            <a:r>
              <a:rPr lang="en-US" noProof="0" smtClean="0"/>
              <a:t>Click icon to add picture</a:t>
            </a:r>
            <a:endParaRPr lang="en-US" noProof="0" dirty="0"/>
          </a:p>
        </p:txBody>
      </p:sp>
      <p:sp>
        <p:nvSpPr>
          <p:cNvPr id="2" name="Title 1"/>
          <p:cNvSpPr>
            <a:spLocks noGrp="1"/>
          </p:cNvSpPr>
          <p:nvPr>
            <p:ph type="title"/>
          </p:nvPr>
        </p:nvSpPr>
        <p:spPr/>
        <p:txBody>
          <a:bodyPr/>
          <a:lstStyle>
            <a:lvl1pPr>
              <a:defRPr>
                <a:solidFill>
                  <a:srgbClr val="00A3AD"/>
                </a:solidFill>
              </a:defRPr>
            </a:lvl1pPr>
          </a:lstStyle>
          <a:p>
            <a:r>
              <a:rPr lang="en-US" smtClean="0"/>
              <a:t>Click to edit Master title style</a:t>
            </a:r>
            <a:endParaRPr lang="en-CA" dirty="0"/>
          </a:p>
        </p:txBody>
      </p:sp>
      <p:sp>
        <p:nvSpPr>
          <p:cNvPr id="3" name="Content Placeholder 2"/>
          <p:cNvSpPr>
            <a:spLocks noGrp="1"/>
          </p:cNvSpPr>
          <p:nvPr>
            <p:ph idx="1"/>
          </p:nvPr>
        </p:nvSpPr>
        <p:spPr>
          <a:xfrm>
            <a:off x="484632" y="1472184"/>
            <a:ext cx="4535424" cy="4690872"/>
          </a:xfrm>
        </p:spPr>
        <p:txBody>
          <a:bodyPr/>
          <a:lstStyle>
            <a:lvl1pPr>
              <a:buClr>
                <a:srgbClr val="00A3AD"/>
              </a:buClr>
              <a:defRPr/>
            </a:lvl1pPr>
            <a:lvl2pPr>
              <a:buClr>
                <a:srgbClr val="00A3AD"/>
              </a:buClr>
              <a:defRPr/>
            </a:lvl2pPr>
            <a:lvl3pPr>
              <a:buClr>
                <a:srgbClr val="00A3AD"/>
              </a:buClr>
              <a:defRPr/>
            </a:lvl3pPr>
            <a:lvl4pPr>
              <a:buClr>
                <a:srgbClr val="00A3AD"/>
              </a:buClr>
              <a:defRPr/>
            </a:lvl4pPr>
            <a:lvl5pPr>
              <a:buClr>
                <a:srgbClr val="00A3AD"/>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Tree>
    <p:extLst>
      <p:ext uri="{BB962C8B-B14F-4D97-AF65-F5344CB8AC3E}">
        <p14:creationId xmlns:p14="http://schemas.microsoft.com/office/powerpoint/2010/main" val="226150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fo Slide (text w/ horz img 1)">
    <p:spTree>
      <p:nvGrpSpPr>
        <p:cNvPr id="1" name=""/>
        <p:cNvGrpSpPr/>
        <p:nvPr/>
      </p:nvGrpSpPr>
      <p:grpSpPr>
        <a:xfrm>
          <a:off x="0" y="0"/>
          <a:ext cx="0" cy="0"/>
          <a:chOff x="0" y="0"/>
          <a:chExt cx="0" cy="0"/>
        </a:xfrm>
      </p:grpSpPr>
      <p:sp>
        <p:nvSpPr>
          <p:cNvPr id="4" name="Picture Placeholder 6"/>
          <p:cNvSpPr>
            <a:spLocks noGrp="1"/>
          </p:cNvSpPr>
          <p:nvPr>
            <p:ph type="pic" sz="quarter" idx="10"/>
          </p:nvPr>
        </p:nvSpPr>
        <p:spPr>
          <a:xfrm>
            <a:off x="4030030" y="1826228"/>
            <a:ext cx="5113970" cy="4351446"/>
          </a:xfrm>
          <a:custGeom>
            <a:avLst/>
            <a:gdLst>
              <a:gd name="connsiteX0" fmla="*/ 0 w 4495800"/>
              <a:gd name="connsiteY0" fmla="*/ 0 h 3505200"/>
              <a:gd name="connsiteX1" fmla="*/ 4495800 w 4495800"/>
              <a:gd name="connsiteY1" fmla="*/ 0 h 3505200"/>
              <a:gd name="connsiteX2" fmla="*/ 4495800 w 4495800"/>
              <a:gd name="connsiteY2" fmla="*/ 3505200 h 3505200"/>
              <a:gd name="connsiteX3" fmla="*/ 0 w 4495800"/>
              <a:gd name="connsiteY3" fmla="*/ 3505200 h 3505200"/>
              <a:gd name="connsiteX4" fmla="*/ 0 w 4495800"/>
              <a:gd name="connsiteY4" fmla="*/ 0 h 3505200"/>
              <a:gd name="connsiteX0" fmla="*/ 12700 w 4508500"/>
              <a:gd name="connsiteY0" fmla="*/ 0 h 3505200"/>
              <a:gd name="connsiteX1" fmla="*/ 4508500 w 4508500"/>
              <a:gd name="connsiteY1" fmla="*/ 0 h 3505200"/>
              <a:gd name="connsiteX2" fmla="*/ 4508500 w 4508500"/>
              <a:gd name="connsiteY2" fmla="*/ 3505200 h 3505200"/>
              <a:gd name="connsiteX3" fmla="*/ 12700 w 4508500"/>
              <a:gd name="connsiteY3" fmla="*/ 3505200 h 3505200"/>
              <a:gd name="connsiteX4" fmla="*/ 0 w 4508500"/>
              <a:gd name="connsiteY4" fmla="*/ 292100 h 3505200"/>
              <a:gd name="connsiteX5" fmla="*/ 12700 w 4508500"/>
              <a:gd name="connsiteY5" fmla="*/ 0 h 3505200"/>
              <a:gd name="connsiteX0" fmla="*/ 292100 w 4787900"/>
              <a:gd name="connsiteY0" fmla="*/ 0 h 3505200"/>
              <a:gd name="connsiteX1" fmla="*/ 4787900 w 4787900"/>
              <a:gd name="connsiteY1" fmla="*/ 0 h 3505200"/>
              <a:gd name="connsiteX2" fmla="*/ 4787900 w 4787900"/>
              <a:gd name="connsiteY2" fmla="*/ 3505200 h 3505200"/>
              <a:gd name="connsiteX3" fmla="*/ 292100 w 4787900"/>
              <a:gd name="connsiteY3" fmla="*/ 3505200 h 3505200"/>
              <a:gd name="connsiteX4" fmla="*/ 0 w 4787900"/>
              <a:gd name="connsiteY4" fmla="*/ 292100 h 3505200"/>
              <a:gd name="connsiteX5" fmla="*/ 292100 w 4787900"/>
              <a:gd name="connsiteY5" fmla="*/ 0 h 3505200"/>
              <a:gd name="connsiteX0" fmla="*/ 588433 w 5084233"/>
              <a:gd name="connsiteY0" fmla="*/ 0 h 3505200"/>
              <a:gd name="connsiteX1" fmla="*/ 5084233 w 5084233"/>
              <a:gd name="connsiteY1" fmla="*/ 0 h 3505200"/>
              <a:gd name="connsiteX2" fmla="*/ 5084233 w 5084233"/>
              <a:gd name="connsiteY2" fmla="*/ 3505200 h 3505200"/>
              <a:gd name="connsiteX3" fmla="*/ 4233 w 5084233"/>
              <a:gd name="connsiteY3" fmla="*/ 3505200 h 3505200"/>
              <a:gd name="connsiteX4" fmla="*/ 296333 w 5084233"/>
              <a:gd name="connsiteY4" fmla="*/ 292100 h 3505200"/>
              <a:gd name="connsiteX5" fmla="*/ 588433 w 5084233"/>
              <a:gd name="connsiteY5" fmla="*/ 0 h 3505200"/>
              <a:gd name="connsiteX0" fmla="*/ 588433 w 5084233"/>
              <a:gd name="connsiteY0" fmla="*/ 0 h 3505200"/>
              <a:gd name="connsiteX1" fmla="*/ 5084233 w 5084233"/>
              <a:gd name="connsiteY1" fmla="*/ 0 h 3505200"/>
              <a:gd name="connsiteX2" fmla="*/ 5084233 w 5084233"/>
              <a:gd name="connsiteY2" fmla="*/ 3505200 h 3505200"/>
              <a:gd name="connsiteX3" fmla="*/ 4233 w 5084233"/>
              <a:gd name="connsiteY3" fmla="*/ 3505200 h 3505200"/>
              <a:gd name="connsiteX4" fmla="*/ 296333 w 5084233"/>
              <a:gd name="connsiteY4" fmla="*/ 292100 h 3505200"/>
              <a:gd name="connsiteX5" fmla="*/ 588433 w 5084233"/>
              <a:gd name="connsiteY5" fmla="*/ 0 h 3505200"/>
              <a:gd name="connsiteX0" fmla="*/ 1430866 w 5926666"/>
              <a:gd name="connsiteY0" fmla="*/ 0 h 3505200"/>
              <a:gd name="connsiteX1" fmla="*/ 5926666 w 5926666"/>
              <a:gd name="connsiteY1" fmla="*/ 0 h 3505200"/>
              <a:gd name="connsiteX2" fmla="*/ 5926666 w 5926666"/>
              <a:gd name="connsiteY2" fmla="*/ 3505200 h 3505200"/>
              <a:gd name="connsiteX3" fmla="*/ 846666 w 5926666"/>
              <a:gd name="connsiteY3" fmla="*/ 3505200 h 3505200"/>
              <a:gd name="connsiteX4" fmla="*/ 986367 w 5926666"/>
              <a:gd name="connsiteY4" fmla="*/ 1936750 h 3505200"/>
              <a:gd name="connsiteX5" fmla="*/ 1138766 w 5926666"/>
              <a:gd name="connsiteY5" fmla="*/ 292100 h 3505200"/>
              <a:gd name="connsiteX6" fmla="*/ 1430866 w 5926666"/>
              <a:gd name="connsiteY6" fmla="*/ 0 h 3505200"/>
              <a:gd name="connsiteX0" fmla="*/ 1138766 w 5926666"/>
              <a:gd name="connsiteY0" fmla="*/ 292100 h 3505200"/>
              <a:gd name="connsiteX1" fmla="*/ 1430866 w 5926666"/>
              <a:gd name="connsiteY1" fmla="*/ 0 h 3505200"/>
              <a:gd name="connsiteX2" fmla="*/ 5926666 w 5926666"/>
              <a:gd name="connsiteY2" fmla="*/ 0 h 3505200"/>
              <a:gd name="connsiteX3" fmla="*/ 5926666 w 5926666"/>
              <a:gd name="connsiteY3" fmla="*/ 3505200 h 3505200"/>
              <a:gd name="connsiteX4" fmla="*/ 846666 w 5926666"/>
              <a:gd name="connsiteY4" fmla="*/ 3505200 h 3505200"/>
              <a:gd name="connsiteX5" fmla="*/ 1077807 w 5926666"/>
              <a:gd name="connsiteY5" fmla="*/ 2028190 h 3505200"/>
              <a:gd name="connsiteX0" fmla="*/ 292100 w 5080000"/>
              <a:gd name="connsiteY0" fmla="*/ 292100 h 3505200"/>
              <a:gd name="connsiteX1" fmla="*/ 584200 w 5080000"/>
              <a:gd name="connsiteY1" fmla="*/ 0 h 3505200"/>
              <a:gd name="connsiteX2" fmla="*/ 5080000 w 5080000"/>
              <a:gd name="connsiteY2" fmla="*/ 0 h 3505200"/>
              <a:gd name="connsiteX3" fmla="*/ 5080000 w 5080000"/>
              <a:gd name="connsiteY3" fmla="*/ 3505200 h 3505200"/>
              <a:gd name="connsiteX4" fmla="*/ 0 w 5080000"/>
              <a:gd name="connsiteY4" fmla="*/ 3505200 h 3505200"/>
              <a:gd name="connsiteX0" fmla="*/ 292100 w 5080000"/>
              <a:gd name="connsiteY0" fmla="*/ 292100 h 3505200"/>
              <a:gd name="connsiteX1" fmla="*/ 584200 w 5080000"/>
              <a:gd name="connsiteY1" fmla="*/ 0 h 3505200"/>
              <a:gd name="connsiteX2" fmla="*/ 5080000 w 5080000"/>
              <a:gd name="connsiteY2" fmla="*/ 0 h 3505200"/>
              <a:gd name="connsiteX3" fmla="*/ 5080000 w 5080000"/>
              <a:gd name="connsiteY3" fmla="*/ 3505200 h 3505200"/>
              <a:gd name="connsiteX4" fmla="*/ 0 w 5080000"/>
              <a:gd name="connsiteY4" fmla="*/ 3333750 h 3505200"/>
              <a:gd name="connsiteX0" fmla="*/ 292100 w 5080000"/>
              <a:gd name="connsiteY0" fmla="*/ 292100 h 3505200"/>
              <a:gd name="connsiteX1" fmla="*/ 584200 w 5080000"/>
              <a:gd name="connsiteY1" fmla="*/ 0 h 3505200"/>
              <a:gd name="connsiteX2" fmla="*/ 5080000 w 5080000"/>
              <a:gd name="connsiteY2" fmla="*/ 0 h 3505200"/>
              <a:gd name="connsiteX3" fmla="*/ 5080000 w 5080000"/>
              <a:gd name="connsiteY3" fmla="*/ 3505200 h 3505200"/>
              <a:gd name="connsiteX4" fmla="*/ 0 w 5080000"/>
              <a:gd name="connsiteY4" fmla="*/ 3333750 h 3505200"/>
              <a:gd name="connsiteX0" fmla="*/ 139700 w 4927600"/>
              <a:gd name="connsiteY0" fmla="*/ 292100 h 3632200"/>
              <a:gd name="connsiteX1" fmla="*/ 431800 w 4927600"/>
              <a:gd name="connsiteY1" fmla="*/ 0 h 3632200"/>
              <a:gd name="connsiteX2" fmla="*/ 4927600 w 4927600"/>
              <a:gd name="connsiteY2" fmla="*/ 0 h 3632200"/>
              <a:gd name="connsiteX3" fmla="*/ 4927600 w 4927600"/>
              <a:gd name="connsiteY3" fmla="*/ 3505200 h 3632200"/>
              <a:gd name="connsiteX4" fmla="*/ 0 w 4927600"/>
              <a:gd name="connsiteY4" fmla="*/ 3632200 h 3632200"/>
              <a:gd name="connsiteX0" fmla="*/ 285750 w 5073650"/>
              <a:gd name="connsiteY0" fmla="*/ 292100 h 3505200"/>
              <a:gd name="connsiteX1" fmla="*/ 577850 w 5073650"/>
              <a:gd name="connsiteY1" fmla="*/ 0 h 3505200"/>
              <a:gd name="connsiteX2" fmla="*/ 5073650 w 5073650"/>
              <a:gd name="connsiteY2" fmla="*/ 0 h 3505200"/>
              <a:gd name="connsiteX3" fmla="*/ 5073650 w 5073650"/>
              <a:gd name="connsiteY3" fmla="*/ 3505200 h 3505200"/>
              <a:gd name="connsiteX4" fmla="*/ 0 w 5073650"/>
              <a:gd name="connsiteY4" fmla="*/ 3340100 h 3505200"/>
              <a:gd name="connsiteX0" fmla="*/ 285750 w 5073650"/>
              <a:gd name="connsiteY0" fmla="*/ 292100 h 3505200"/>
              <a:gd name="connsiteX1" fmla="*/ 577850 w 5073650"/>
              <a:gd name="connsiteY1" fmla="*/ 0 h 3505200"/>
              <a:gd name="connsiteX2" fmla="*/ 5073650 w 5073650"/>
              <a:gd name="connsiteY2" fmla="*/ 0 h 3505200"/>
              <a:gd name="connsiteX3" fmla="*/ 5073650 w 5073650"/>
              <a:gd name="connsiteY3" fmla="*/ 3505200 h 3505200"/>
              <a:gd name="connsiteX4" fmla="*/ 0 w 5073650"/>
              <a:gd name="connsiteY4" fmla="*/ 3340100 h 3505200"/>
              <a:gd name="connsiteX5" fmla="*/ 285750 w 5073650"/>
              <a:gd name="connsiteY5" fmla="*/ 292100 h 3505200"/>
              <a:gd name="connsiteX0" fmla="*/ 285750 w 5073650"/>
              <a:gd name="connsiteY0" fmla="*/ 292100 h 3505200"/>
              <a:gd name="connsiteX1" fmla="*/ 577850 w 5073650"/>
              <a:gd name="connsiteY1" fmla="*/ 0 h 3505200"/>
              <a:gd name="connsiteX2" fmla="*/ 5073650 w 5073650"/>
              <a:gd name="connsiteY2" fmla="*/ 0 h 3505200"/>
              <a:gd name="connsiteX3" fmla="*/ 5073650 w 5073650"/>
              <a:gd name="connsiteY3" fmla="*/ 3505200 h 3505200"/>
              <a:gd name="connsiteX4" fmla="*/ 0 w 5073650"/>
              <a:gd name="connsiteY4" fmla="*/ 3340100 h 3505200"/>
              <a:gd name="connsiteX5" fmla="*/ 285750 w 5073650"/>
              <a:gd name="connsiteY5" fmla="*/ 292100 h 3505200"/>
              <a:gd name="connsiteX0" fmla="*/ 285750 w 5073650"/>
              <a:gd name="connsiteY0" fmla="*/ 292100 h 3505200"/>
              <a:gd name="connsiteX1" fmla="*/ 577850 w 5073650"/>
              <a:gd name="connsiteY1" fmla="*/ 0 h 3505200"/>
              <a:gd name="connsiteX2" fmla="*/ 5073650 w 5073650"/>
              <a:gd name="connsiteY2" fmla="*/ 0 h 3505200"/>
              <a:gd name="connsiteX3" fmla="*/ 5073650 w 5073650"/>
              <a:gd name="connsiteY3" fmla="*/ 3505200 h 3505200"/>
              <a:gd name="connsiteX4" fmla="*/ 0 w 5073650"/>
              <a:gd name="connsiteY4" fmla="*/ 3340100 h 3505200"/>
              <a:gd name="connsiteX5" fmla="*/ 285750 w 5073650"/>
              <a:gd name="connsiteY5" fmla="*/ 292100 h 3505200"/>
              <a:gd name="connsiteX0" fmla="*/ 285750 w 5073650"/>
              <a:gd name="connsiteY0" fmla="*/ 292100 h 3505200"/>
              <a:gd name="connsiteX1" fmla="*/ 577850 w 5073650"/>
              <a:gd name="connsiteY1" fmla="*/ 0 h 3505200"/>
              <a:gd name="connsiteX2" fmla="*/ 5073650 w 5073650"/>
              <a:gd name="connsiteY2" fmla="*/ 0 h 3505200"/>
              <a:gd name="connsiteX3" fmla="*/ 5073650 w 5073650"/>
              <a:gd name="connsiteY3" fmla="*/ 3505200 h 3505200"/>
              <a:gd name="connsiteX4" fmla="*/ 266701 w 5073650"/>
              <a:gd name="connsiteY4" fmla="*/ 3340100 h 3505200"/>
              <a:gd name="connsiteX5" fmla="*/ 0 w 5073650"/>
              <a:gd name="connsiteY5" fmla="*/ 3340100 h 3505200"/>
              <a:gd name="connsiteX6" fmla="*/ 285750 w 5073650"/>
              <a:gd name="connsiteY6" fmla="*/ 292100 h 3505200"/>
              <a:gd name="connsiteX0" fmla="*/ 285750 w 5073650"/>
              <a:gd name="connsiteY0" fmla="*/ 292100 h 3663950"/>
              <a:gd name="connsiteX1" fmla="*/ 577850 w 5073650"/>
              <a:gd name="connsiteY1" fmla="*/ 0 h 3663950"/>
              <a:gd name="connsiteX2" fmla="*/ 5073650 w 5073650"/>
              <a:gd name="connsiteY2" fmla="*/ 0 h 3663950"/>
              <a:gd name="connsiteX3" fmla="*/ 5073650 w 5073650"/>
              <a:gd name="connsiteY3" fmla="*/ 3505200 h 3663950"/>
              <a:gd name="connsiteX4" fmla="*/ 266701 w 5073650"/>
              <a:gd name="connsiteY4" fmla="*/ 3663950 h 3663950"/>
              <a:gd name="connsiteX5" fmla="*/ 0 w 5073650"/>
              <a:gd name="connsiteY5" fmla="*/ 3340100 h 3663950"/>
              <a:gd name="connsiteX6" fmla="*/ 285750 w 5073650"/>
              <a:gd name="connsiteY6" fmla="*/ 292100 h 3663950"/>
              <a:gd name="connsiteX0" fmla="*/ 285750 w 5073650"/>
              <a:gd name="connsiteY0" fmla="*/ 292100 h 3663950"/>
              <a:gd name="connsiteX1" fmla="*/ 577850 w 5073650"/>
              <a:gd name="connsiteY1" fmla="*/ 0 h 3663950"/>
              <a:gd name="connsiteX2" fmla="*/ 5073650 w 5073650"/>
              <a:gd name="connsiteY2" fmla="*/ 0 h 3663950"/>
              <a:gd name="connsiteX3" fmla="*/ 5073650 w 5073650"/>
              <a:gd name="connsiteY3" fmla="*/ 3505200 h 3663950"/>
              <a:gd name="connsiteX4" fmla="*/ 152401 w 5073650"/>
              <a:gd name="connsiteY4" fmla="*/ 3663950 h 3663950"/>
              <a:gd name="connsiteX5" fmla="*/ 0 w 5073650"/>
              <a:gd name="connsiteY5" fmla="*/ 3340100 h 3663950"/>
              <a:gd name="connsiteX6" fmla="*/ 285750 w 5073650"/>
              <a:gd name="connsiteY6" fmla="*/ 292100 h 3663950"/>
              <a:gd name="connsiteX0" fmla="*/ 285750 w 5073650"/>
              <a:gd name="connsiteY0" fmla="*/ 292100 h 3663950"/>
              <a:gd name="connsiteX1" fmla="*/ 577850 w 5073650"/>
              <a:gd name="connsiteY1" fmla="*/ 0 h 3663950"/>
              <a:gd name="connsiteX2" fmla="*/ 5073650 w 5073650"/>
              <a:gd name="connsiteY2" fmla="*/ 0 h 3663950"/>
              <a:gd name="connsiteX3" fmla="*/ 5073650 w 5073650"/>
              <a:gd name="connsiteY3" fmla="*/ 3505200 h 3663950"/>
              <a:gd name="connsiteX4" fmla="*/ 234951 w 5073650"/>
              <a:gd name="connsiteY4" fmla="*/ 3663950 h 3663950"/>
              <a:gd name="connsiteX5" fmla="*/ 0 w 5073650"/>
              <a:gd name="connsiteY5" fmla="*/ 3340100 h 3663950"/>
              <a:gd name="connsiteX6" fmla="*/ 285750 w 5073650"/>
              <a:gd name="connsiteY6" fmla="*/ 292100 h 3663950"/>
              <a:gd name="connsiteX0" fmla="*/ 285750 w 5073650"/>
              <a:gd name="connsiteY0" fmla="*/ 292100 h 3663950"/>
              <a:gd name="connsiteX1" fmla="*/ 577850 w 5073650"/>
              <a:gd name="connsiteY1" fmla="*/ 0 h 3663950"/>
              <a:gd name="connsiteX2" fmla="*/ 5073650 w 5073650"/>
              <a:gd name="connsiteY2" fmla="*/ 0 h 3663950"/>
              <a:gd name="connsiteX3" fmla="*/ 5073650 w 5073650"/>
              <a:gd name="connsiteY3" fmla="*/ 3505200 h 3663950"/>
              <a:gd name="connsiteX4" fmla="*/ 234951 w 5073650"/>
              <a:gd name="connsiteY4" fmla="*/ 3663950 h 3663950"/>
              <a:gd name="connsiteX5" fmla="*/ 0 w 5073650"/>
              <a:gd name="connsiteY5" fmla="*/ 3340100 h 3663950"/>
              <a:gd name="connsiteX6" fmla="*/ 285750 w 5073650"/>
              <a:gd name="connsiteY6" fmla="*/ 292100 h 3663950"/>
              <a:gd name="connsiteX0" fmla="*/ 285750 w 5073650"/>
              <a:gd name="connsiteY0" fmla="*/ 292100 h 3663950"/>
              <a:gd name="connsiteX1" fmla="*/ 577850 w 5073650"/>
              <a:gd name="connsiteY1" fmla="*/ 0 h 3663950"/>
              <a:gd name="connsiteX2" fmla="*/ 5073650 w 5073650"/>
              <a:gd name="connsiteY2" fmla="*/ 0 h 3663950"/>
              <a:gd name="connsiteX3" fmla="*/ 5073650 w 5073650"/>
              <a:gd name="connsiteY3" fmla="*/ 3505200 h 3663950"/>
              <a:gd name="connsiteX4" fmla="*/ 234951 w 5073650"/>
              <a:gd name="connsiteY4" fmla="*/ 3663950 h 3663950"/>
              <a:gd name="connsiteX5" fmla="*/ 0 w 5073650"/>
              <a:gd name="connsiteY5" fmla="*/ 3340100 h 3663950"/>
              <a:gd name="connsiteX6" fmla="*/ 285750 w 5073650"/>
              <a:gd name="connsiteY6" fmla="*/ 292100 h 3663950"/>
              <a:gd name="connsiteX0" fmla="*/ 285750 w 5073650"/>
              <a:gd name="connsiteY0" fmla="*/ 292100 h 3663950"/>
              <a:gd name="connsiteX1" fmla="*/ 577850 w 5073650"/>
              <a:gd name="connsiteY1" fmla="*/ 0 h 3663950"/>
              <a:gd name="connsiteX2" fmla="*/ 5073650 w 5073650"/>
              <a:gd name="connsiteY2" fmla="*/ 0 h 3663950"/>
              <a:gd name="connsiteX3" fmla="*/ 5073650 w 5073650"/>
              <a:gd name="connsiteY3" fmla="*/ 3505200 h 3663950"/>
              <a:gd name="connsiteX4" fmla="*/ 234951 w 5073650"/>
              <a:gd name="connsiteY4" fmla="*/ 3663950 h 3663950"/>
              <a:gd name="connsiteX5" fmla="*/ 0 w 5073650"/>
              <a:gd name="connsiteY5" fmla="*/ 3340100 h 3663950"/>
              <a:gd name="connsiteX6" fmla="*/ 285750 w 5073650"/>
              <a:gd name="connsiteY6" fmla="*/ 292100 h 3663950"/>
              <a:gd name="connsiteX0" fmla="*/ 285750 w 5073650"/>
              <a:gd name="connsiteY0" fmla="*/ 292100 h 3663950"/>
              <a:gd name="connsiteX1" fmla="*/ 577850 w 5073650"/>
              <a:gd name="connsiteY1" fmla="*/ 0 h 3663950"/>
              <a:gd name="connsiteX2" fmla="*/ 5073650 w 5073650"/>
              <a:gd name="connsiteY2" fmla="*/ 0 h 3663950"/>
              <a:gd name="connsiteX3" fmla="*/ 5073650 w 5073650"/>
              <a:gd name="connsiteY3" fmla="*/ 3505200 h 3663950"/>
              <a:gd name="connsiteX4" fmla="*/ 2743201 w 5073650"/>
              <a:gd name="connsiteY4" fmla="*/ 3575050 h 3663950"/>
              <a:gd name="connsiteX5" fmla="*/ 234951 w 5073650"/>
              <a:gd name="connsiteY5" fmla="*/ 3663950 h 3663950"/>
              <a:gd name="connsiteX6" fmla="*/ 0 w 5073650"/>
              <a:gd name="connsiteY6" fmla="*/ 3340100 h 3663950"/>
              <a:gd name="connsiteX7" fmla="*/ 285750 w 5073650"/>
              <a:gd name="connsiteY7" fmla="*/ 292100 h 3663950"/>
              <a:gd name="connsiteX0" fmla="*/ 285750 w 5073650"/>
              <a:gd name="connsiteY0" fmla="*/ 292100 h 4286250"/>
              <a:gd name="connsiteX1" fmla="*/ 577850 w 5073650"/>
              <a:gd name="connsiteY1" fmla="*/ 0 h 4286250"/>
              <a:gd name="connsiteX2" fmla="*/ 5073650 w 5073650"/>
              <a:gd name="connsiteY2" fmla="*/ 0 h 4286250"/>
              <a:gd name="connsiteX3" fmla="*/ 5073650 w 5073650"/>
              <a:gd name="connsiteY3" fmla="*/ 3505200 h 4286250"/>
              <a:gd name="connsiteX4" fmla="*/ 2743201 w 5073650"/>
              <a:gd name="connsiteY4" fmla="*/ 3575050 h 4286250"/>
              <a:gd name="connsiteX5" fmla="*/ 3079751 w 5073650"/>
              <a:gd name="connsiteY5" fmla="*/ 4286250 h 4286250"/>
              <a:gd name="connsiteX6" fmla="*/ 234951 w 5073650"/>
              <a:gd name="connsiteY6" fmla="*/ 3663950 h 4286250"/>
              <a:gd name="connsiteX7" fmla="*/ 0 w 5073650"/>
              <a:gd name="connsiteY7" fmla="*/ 3340100 h 4286250"/>
              <a:gd name="connsiteX8" fmla="*/ 285750 w 5073650"/>
              <a:gd name="connsiteY8" fmla="*/ 292100 h 4286250"/>
              <a:gd name="connsiteX0" fmla="*/ 285750 w 5073650"/>
              <a:gd name="connsiteY0" fmla="*/ 292100 h 4381500"/>
              <a:gd name="connsiteX1" fmla="*/ 577850 w 5073650"/>
              <a:gd name="connsiteY1" fmla="*/ 0 h 4381500"/>
              <a:gd name="connsiteX2" fmla="*/ 5073650 w 5073650"/>
              <a:gd name="connsiteY2" fmla="*/ 0 h 4381500"/>
              <a:gd name="connsiteX3" fmla="*/ 5073650 w 5073650"/>
              <a:gd name="connsiteY3" fmla="*/ 3505200 h 4381500"/>
              <a:gd name="connsiteX4" fmla="*/ 2743201 w 5073650"/>
              <a:gd name="connsiteY4" fmla="*/ 3575050 h 4381500"/>
              <a:gd name="connsiteX5" fmla="*/ 3549651 w 5073650"/>
              <a:gd name="connsiteY5" fmla="*/ 4381500 h 4381500"/>
              <a:gd name="connsiteX6" fmla="*/ 3079751 w 5073650"/>
              <a:gd name="connsiteY6" fmla="*/ 4286250 h 4381500"/>
              <a:gd name="connsiteX7" fmla="*/ 234951 w 5073650"/>
              <a:gd name="connsiteY7" fmla="*/ 3663950 h 4381500"/>
              <a:gd name="connsiteX8" fmla="*/ 0 w 5073650"/>
              <a:gd name="connsiteY8" fmla="*/ 3340100 h 4381500"/>
              <a:gd name="connsiteX9" fmla="*/ 285750 w 5073650"/>
              <a:gd name="connsiteY9" fmla="*/ 292100 h 4381500"/>
              <a:gd name="connsiteX0" fmla="*/ 5073650 w 5165090"/>
              <a:gd name="connsiteY0" fmla="*/ 3505200 h 4381500"/>
              <a:gd name="connsiteX1" fmla="*/ 2743201 w 5165090"/>
              <a:gd name="connsiteY1" fmla="*/ 3575050 h 4381500"/>
              <a:gd name="connsiteX2" fmla="*/ 3549651 w 5165090"/>
              <a:gd name="connsiteY2" fmla="*/ 4381500 h 4381500"/>
              <a:gd name="connsiteX3" fmla="*/ 3079751 w 5165090"/>
              <a:gd name="connsiteY3" fmla="*/ 4286250 h 4381500"/>
              <a:gd name="connsiteX4" fmla="*/ 234951 w 5165090"/>
              <a:gd name="connsiteY4" fmla="*/ 3663950 h 4381500"/>
              <a:gd name="connsiteX5" fmla="*/ 0 w 5165090"/>
              <a:gd name="connsiteY5" fmla="*/ 3340100 h 4381500"/>
              <a:gd name="connsiteX6" fmla="*/ 285750 w 5165090"/>
              <a:gd name="connsiteY6" fmla="*/ 292100 h 4381500"/>
              <a:gd name="connsiteX7" fmla="*/ 577850 w 5165090"/>
              <a:gd name="connsiteY7" fmla="*/ 0 h 4381500"/>
              <a:gd name="connsiteX8" fmla="*/ 5073650 w 5165090"/>
              <a:gd name="connsiteY8" fmla="*/ 0 h 4381500"/>
              <a:gd name="connsiteX9" fmla="*/ 5165090 w 5165090"/>
              <a:gd name="connsiteY9" fmla="*/ 3596640 h 4381500"/>
              <a:gd name="connsiteX0" fmla="*/ 2743201 w 5165090"/>
              <a:gd name="connsiteY0" fmla="*/ 3575050 h 4381500"/>
              <a:gd name="connsiteX1" fmla="*/ 3549651 w 5165090"/>
              <a:gd name="connsiteY1" fmla="*/ 4381500 h 4381500"/>
              <a:gd name="connsiteX2" fmla="*/ 3079751 w 5165090"/>
              <a:gd name="connsiteY2" fmla="*/ 4286250 h 4381500"/>
              <a:gd name="connsiteX3" fmla="*/ 234951 w 5165090"/>
              <a:gd name="connsiteY3" fmla="*/ 3663950 h 4381500"/>
              <a:gd name="connsiteX4" fmla="*/ 0 w 5165090"/>
              <a:gd name="connsiteY4" fmla="*/ 3340100 h 4381500"/>
              <a:gd name="connsiteX5" fmla="*/ 285750 w 5165090"/>
              <a:gd name="connsiteY5" fmla="*/ 292100 h 4381500"/>
              <a:gd name="connsiteX6" fmla="*/ 577850 w 5165090"/>
              <a:gd name="connsiteY6" fmla="*/ 0 h 4381500"/>
              <a:gd name="connsiteX7" fmla="*/ 5073650 w 5165090"/>
              <a:gd name="connsiteY7" fmla="*/ 0 h 4381500"/>
              <a:gd name="connsiteX8" fmla="*/ 5165090 w 5165090"/>
              <a:gd name="connsiteY8" fmla="*/ 3596640 h 4381500"/>
              <a:gd name="connsiteX0" fmla="*/ 3549651 w 5165090"/>
              <a:gd name="connsiteY0" fmla="*/ 4381500 h 4381500"/>
              <a:gd name="connsiteX1" fmla="*/ 3079751 w 5165090"/>
              <a:gd name="connsiteY1" fmla="*/ 4286250 h 4381500"/>
              <a:gd name="connsiteX2" fmla="*/ 234951 w 5165090"/>
              <a:gd name="connsiteY2" fmla="*/ 3663950 h 4381500"/>
              <a:gd name="connsiteX3" fmla="*/ 0 w 5165090"/>
              <a:gd name="connsiteY3" fmla="*/ 3340100 h 4381500"/>
              <a:gd name="connsiteX4" fmla="*/ 285750 w 5165090"/>
              <a:gd name="connsiteY4" fmla="*/ 292100 h 4381500"/>
              <a:gd name="connsiteX5" fmla="*/ 577850 w 5165090"/>
              <a:gd name="connsiteY5" fmla="*/ 0 h 4381500"/>
              <a:gd name="connsiteX6" fmla="*/ 5073650 w 5165090"/>
              <a:gd name="connsiteY6" fmla="*/ 0 h 4381500"/>
              <a:gd name="connsiteX7" fmla="*/ 5165090 w 5165090"/>
              <a:gd name="connsiteY7" fmla="*/ 3596640 h 4381500"/>
              <a:gd name="connsiteX0" fmla="*/ 3079751 w 5165090"/>
              <a:gd name="connsiteY0" fmla="*/ 4286250 h 4286250"/>
              <a:gd name="connsiteX1" fmla="*/ 234951 w 5165090"/>
              <a:gd name="connsiteY1" fmla="*/ 3663950 h 4286250"/>
              <a:gd name="connsiteX2" fmla="*/ 0 w 5165090"/>
              <a:gd name="connsiteY2" fmla="*/ 3340100 h 4286250"/>
              <a:gd name="connsiteX3" fmla="*/ 285750 w 5165090"/>
              <a:gd name="connsiteY3" fmla="*/ 292100 h 4286250"/>
              <a:gd name="connsiteX4" fmla="*/ 577850 w 5165090"/>
              <a:gd name="connsiteY4" fmla="*/ 0 h 4286250"/>
              <a:gd name="connsiteX5" fmla="*/ 5073650 w 5165090"/>
              <a:gd name="connsiteY5" fmla="*/ 0 h 4286250"/>
              <a:gd name="connsiteX6" fmla="*/ 5165090 w 5165090"/>
              <a:gd name="connsiteY6" fmla="*/ 3596640 h 4286250"/>
              <a:gd name="connsiteX0" fmla="*/ 3556001 w 5165090"/>
              <a:gd name="connsiteY0" fmla="*/ 4387850 h 4387850"/>
              <a:gd name="connsiteX1" fmla="*/ 234951 w 5165090"/>
              <a:gd name="connsiteY1" fmla="*/ 3663950 h 4387850"/>
              <a:gd name="connsiteX2" fmla="*/ 0 w 5165090"/>
              <a:gd name="connsiteY2" fmla="*/ 3340100 h 4387850"/>
              <a:gd name="connsiteX3" fmla="*/ 285750 w 5165090"/>
              <a:gd name="connsiteY3" fmla="*/ 292100 h 4387850"/>
              <a:gd name="connsiteX4" fmla="*/ 577850 w 5165090"/>
              <a:gd name="connsiteY4" fmla="*/ 0 h 4387850"/>
              <a:gd name="connsiteX5" fmla="*/ 5073650 w 5165090"/>
              <a:gd name="connsiteY5" fmla="*/ 0 h 4387850"/>
              <a:gd name="connsiteX6" fmla="*/ 5165090 w 5165090"/>
              <a:gd name="connsiteY6" fmla="*/ 3596640 h 4387850"/>
              <a:gd name="connsiteX0" fmla="*/ 3556001 w 5165090"/>
              <a:gd name="connsiteY0" fmla="*/ 4387850 h 4387850"/>
              <a:gd name="connsiteX1" fmla="*/ 234951 w 5165090"/>
              <a:gd name="connsiteY1" fmla="*/ 3663950 h 4387850"/>
              <a:gd name="connsiteX2" fmla="*/ 0 w 5165090"/>
              <a:gd name="connsiteY2" fmla="*/ 3340100 h 4387850"/>
              <a:gd name="connsiteX3" fmla="*/ 285750 w 5165090"/>
              <a:gd name="connsiteY3" fmla="*/ 292100 h 4387850"/>
              <a:gd name="connsiteX4" fmla="*/ 577850 w 5165090"/>
              <a:gd name="connsiteY4" fmla="*/ 0 h 4387850"/>
              <a:gd name="connsiteX5" fmla="*/ 5073650 w 5165090"/>
              <a:gd name="connsiteY5" fmla="*/ 0 h 4387850"/>
              <a:gd name="connsiteX6" fmla="*/ 5165090 w 5165090"/>
              <a:gd name="connsiteY6" fmla="*/ 3596640 h 4387850"/>
              <a:gd name="connsiteX0" fmla="*/ 3556001 w 5165090"/>
              <a:gd name="connsiteY0" fmla="*/ 4387850 h 4387850"/>
              <a:gd name="connsiteX1" fmla="*/ 234951 w 5165090"/>
              <a:gd name="connsiteY1" fmla="*/ 3663950 h 4387850"/>
              <a:gd name="connsiteX2" fmla="*/ 0 w 5165090"/>
              <a:gd name="connsiteY2" fmla="*/ 3340100 h 4387850"/>
              <a:gd name="connsiteX3" fmla="*/ 285750 w 5165090"/>
              <a:gd name="connsiteY3" fmla="*/ 292100 h 4387850"/>
              <a:gd name="connsiteX4" fmla="*/ 577850 w 5165090"/>
              <a:gd name="connsiteY4" fmla="*/ 0 h 4387850"/>
              <a:gd name="connsiteX5" fmla="*/ 5073650 w 5165090"/>
              <a:gd name="connsiteY5" fmla="*/ 0 h 4387850"/>
              <a:gd name="connsiteX6" fmla="*/ 5165090 w 5165090"/>
              <a:gd name="connsiteY6" fmla="*/ 3596640 h 4387850"/>
              <a:gd name="connsiteX0" fmla="*/ 3611034 w 5220123"/>
              <a:gd name="connsiteY0" fmla="*/ 4387850 h 4387850"/>
              <a:gd name="connsiteX1" fmla="*/ 289984 w 5220123"/>
              <a:gd name="connsiteY1" fmla="*/ 3663950 h 4387850"/>
              <a:gd name="connsiteX2" fmla="*/ 0 w 5220123"/>
              <a:gd name="connsiteY2" fmla="*/ 3390900 h 4387850"/>
              <a:gd name="connsiteX3" fmla="*/ 340783 w 5220123"/>
              <a:gd name="connsiteY3" fmla="*/ 292100 h 4387850"/>
              <a:gd name="connsiteX4" fmla="*/ 632883 w 5220123"/>
              <a:gd name="connsiteY4" fmla="*/ 0 h 4387850"/>
              <a:gd name="connsiteX5" fmla="*/ 5128683 w 5220123"/>
              <a:gd name="connsiteY5" fmla="*/ 0 h 4387850"/>
              <a:gd name="connsiteX6" fmla="*/ 5220123 w 5220123"/>
              <a:gd name="connsiteY6" fmla="*/ 3596640 h 4387850"/>
              <a:gd name="connsiteX0" fmla="*/ 3611034 w 5220123"/>
              <a:gd name="connsiteY0" fmla="*/ 4387850 h 4387850"/>
              <a:gd name="connsiteX1" fmla="*/ 289984 w 5220123"/>
              <a:gd name="connsiteY1" fmla="*/ 3663950 h 4387850"/>
              <a:gd name="connsiteX2" fmla="*/ 0 w 5220123"/>
              <a:gd name="connsiteY2" fmla="*/ 3390900 h 4387850"/>
              <a:gd name="connsiteX3" fmla="*/ 340783 w 5220123"/>
              <a:gd name="connsiteY3" fmla="*/ 292100 h 4387850"/>
              <a:gd name="connsiteX4" fmla="*/ 632883 w 5220123"/>
              <a:gd name="connsiteY4" fmla="*/ 0 h 4387850"/>
              <a:gd name="connsiteX5" fmla="*/ 5128683 w 5220123"/>
              <a:gd name="connsiteY5" fmla="*/ 0 h 4387850"/>
              <a:gd name="connsiteX6" fmla="*/ 5220123 w 5220123"/>
              <a:gd name="connsiteY6" fmla="*/ 3596640 h 4387850"/>
              <a:gd name="connsiteX7" fmla="*/ 3611034 w 5220123"/>
              <a:gd name="connsiteY7" fmla="*/ 4387850 h 4387850"/>
              <a:gd name="connsiteX0" fmla="*/ 3611034 w 5220123"/>
              <a:gd name="connsiteY0" fmla="*/ 4387850 h 4387850"/>
              <a:gd name="connsiteX1" fmla="*/ 289984 w 5220123"/>
              <a:gd name="connsiteY1" fmla="*/ 3663950 h 4387850"/>
              <a:gd name="connsiteX2" fmla="*/ 0 w 5220123"/>
              <a:gd name="connsiteY2" fmla="*/ 3390900 h 4387850"/>
              <a:gd name="connsiteX3" fmla="*/ 340783 w 5220123"/>
              <a:gd name="connsiteY3" fmla="*/ 292100 h 4387850"/>
              <a:gd name="connsiteX4" fmla="*/ 632883 w 5220123"/>
              <a:gd name="connsiteY4" fmla="*/ 0 h 4387850"/>
              <a:gd name="connsiteX5" fmla="*/ 5128683 w 5220123"/>
              <a:gd name="connsiteY5" fmla="*/ 0 h 4387850"/>
              <a:gd name="connsiteX6" fmla="*/ 5220123 w 5220123"/>
              <a:gd name="connsiteY6" fmla="*/ 3596640 h 4387850"/>
              <a:gd name="connsiteX7" fmla="*/ 3877735 w 5220123"/>
              <a:gd name="connsiteY7" fmla="*/ 4256617 h 4387850"/>
              <a:gd name="connsiteX8" fmla="*/ 3611034 w 5220123"/>
              <a:gd name="connsiteY8" fmla="*/ 4387850 h 4387850"/>
              <a:gd name="connsiteX0" fmla="*/ 3611034 w 5220123"/>
              <a:gd name="connsiteY0" fmla="*/ 4387850 h 4387850"/>
              <a:gd name="connsiteX1" fmla="*/ 289984 w 5220123"/>
              <a:gd name="connsiteY1" fmla="*/ 3663950 h 4387850"/>
              <a:gd name="connsiteX2" fmla="*/ 0 w 5220123"/>
              <a:gd name="connsiteY2" fmla="*/ 3390900 h 4387850"/>
              <a:gd name="connsiteX3" fmla="*/ 340783 w 5220123"/>
              <a:gd name="connsiteY3" fmla="*/ 292100 h 4387850"/>
              <a:gd name="connsiteX4" fmla="*/ 632883 w 5220123"/>
              <a:gd name="connsiteY4" fmla="*/ 0 h 4387850"/>
              <a:gd name="connsiteX5" fmla="*/ 5128683 w 5220123"/>
              <a:gd name="connsiteY5" fmla="*/ 0 h 4387850"/>
              <a:gd name="connsiteX6" fmla="*/ 5220123 w 5220123"/>
              <a:gd name="connsiteY6" fmla="*/ 3596640 h 4387850"/>
              <a:gd name="connsiteX7" fmla="*/ 4258735 w 5220123"/>
              <a:gd name="connsiteY7" fmla="*/ 4256617 h 4387850"/>
              <a:gd name="connsiteX8" fmla="*/ 3611034 w 5220123"/>
              <a:gd name="connsiteY8" fmla="*/ 4387850 h 4387850"/>
              <a:gd name="connsiteX0" fmla="*/ 3611034 w 5220123"/>
              <a:gd name="connsiteY0" fmla="*/ 4163483 h 4256617"/>
              <a:gd name="connsiteX1" fmla="*/ 289984 w 5220123"/>
              <a:gd name="connsiteY1" fmla="*/ 3663950 h 4256617"/>
              <a:gd name="connsiteX2" fmla="*/ 0 w 5220123"/>
              <a:gd name="connsiteY2" fmla="*/ 3390900 h 4256617"/>
              <a:gd name="connsiteX3" fmla="*/ 340783 w 5220123"/>
              <a:gd name="connsiteY3" fmla="*/ 292100 h 4256617"/>
              <a:gd name="connsiteX4" fmla="*/ 632883 w 5220123"/>
              <a:gd name="connsiteY4" fmla="*/ 0 h 4256617"/>
              <a:gd name="connsiteX5" fmla="*/ 5128683 w 5220123"/>
              <a:gd name="connsiteY5" fmla="*/ 0 h 4256617"/>
              <a:gd name="connsiteX6" fmla="*/ 5220123 w 5220123"/>
              <a:gd name="connsiteY6" fmla="*/ 3596640 h 4256617"/>
              <a:gd name="connsiteX7" fmla="*/ 4258735 w 5220123"/>
              <a:gd name="connsiteY7" fmla="*/ 4256617 h 4256617"/>
              <a:gd name="connsiteX8" fmla="*/ 3611034 w 5220123"/>
              <a:gd name="connsiteY8" fmla="*/ 4163483 h 4256617"/>
              <a:gd name="connsiteX0" fmla="*/ 3611034 w 5220123"/>
              <a:gd name="connsiteY0" fmla="*/ 4337049 h 4337049"/>
              <a:gd name="connsiteX1" fmla="*/ 289984 w 5220123"/>
              <a:gd name="connsiteY1" fmla="*/ 3663950 h 4337049"/>
              <a:gd name="connsiteX2" fmla="*/ 0 w 5220123"/>
              <a:gd name="connsiteY2" fmla="*/ 3390900 h 4337049"/>
              <a:gd name="connsiteX3" fmla="*/ 340783 w 5220123"/>
              <a:gd name="connsiteY3" fmla="*/ 292100 h 4337049"/>
              <a:gd name="connsiteX4" fmla="*/ 632883 w 5220123"/>
              <a:gd name="connsiteY4" fmla="*/ 0 h 4337049"/>
              <a:gd name="connsiteX5" fmla="*/ 5128683 w 5220123"/>
              <a:gd name="connsiteY5" fmla="*/ 0 h 4337049"/>
              <a:gd name="connsiteX6" fmla="*/ 5220123 w 5220123"/>
              <a:gd name="connsiteY6" fmla="*/ 3596640 h 4337049"/>
              <a:gd name="connsiteX7" fmla="*/ 4258735 w 5220123"/>
              <a:gd name="connsiteY7" fmla="*/ 4256617 h 4337049"/>
              <a:gd name="connsiteX8" fmla="*/ 3611034 w 5220123"/>
              <a:gd name="connsiteY8" fmla="*/ 4337049 h 4337049"/>
              <a:gd name="connsiteX0" fmla="*/ 3611034 w 5220123"/>
              <a:gd name="connsiteY0" fmla="*/ 4337049 h 4355394"/>
              <a:gd name="connsiteX1" fmla="*/ 289984 w 5220123"/>
              <a:gd name="connsiteY1" fmla="*/ 3663950 h 4355394"/>
              <a:gd name="connsiteX2" fmla="*/ 0 w 5220123"/>
              <a:gd name="connsiteY2" fmla="*/ 3390900 h 4355394"/>
              <a:gd name="connsiteX3" fmla="*/ 340783 w 5220123"/>
              <a:gd name="connsiteY3" fmla="*/ 292100 h 4355394"/>
              <a:gd name="connsiteX4" fmla="*/ 632883 w 5220123"/>
              <a:gd name="connsiteY4" fmla="*/ 0 h 4355394"/>
              <a:gd name="connsiteX5" fmla="*/ 5128683 w 5220123"/>
              <a:gd name="connsiteY5" fmla="*/ 0 h 4355394"/>
              <a:gd name="connsiteX6" fmla="*/ 5220123 w 5220123"/>
              <a:gd name="connsiteY6" fmla="*/ 3596640 h 4355394"/>
              <a:gd name="connsiteX7" fmla="*/ 4258735 w 5220123"/>
              <a:gd name="connsiteY7" fmla="*/ 4256617 h 4355394"/>
              <a:gd name="connsiteX8" fmla="*/ 3611034 w 5220123"/>
              <a:gd name="connsiteY8" fmla="*/ 4337049 h 4355394"/>
              <a:gd name="connsiteX0" fmla="*/ 3611034 w 5220123"/>
              <a:gd name="connsiteY0" fmla="*/ 4337049 h 4369504"/>
              <a:gd name="connsiteX1" fmla="*/ 289984 w 5220123"/>
              <a:gd name="connsiteY1" fmla="*/ 3663950 h 4369504"/>
              <a:gd name="connsiteX2" fmla="*/ 0 w 5220123"/>
              <a:gd name="connsiteY2" fmla="*/ 3390900 h 4369504"/>
              <a:gd name="connsiteX3" fmla="*/ 340783 w 5220123"/>
              <a:gd name="connsiteY3" fmla="*/ 292100 h 4369504"/>
              <a:gd name="connsiteX4" fmla="*/ 632883 w 5220123"/>
              <a:gd name="connsiteY4" fmla="*/ 0 h 4369504"/>
              <a:gd name="connsiteX5" fmla="*/ 5128683 w 5220123"/>
              <a:gd name="connsiteY5" fmla="*/ 0 h 4369504"/>
              <a:gd name="connsiteX6" fmla="*/ 5220123 w 5220123"/>
              <a:gd name="connsiteY6" fmla="*/ 3596640 h 4369504"/>
              <a:gd name="connsiteX7" fmla="*/ 4258735 w 5220123"/>
              <a:gd name="connsiteY7" fmla="*/ 4256617 h 4369504"/>
              <a:gd name="connsiteX8" fmla="*/ 3611034 w 5220123"/>
              <a:gd name="connsiteY8" fmla="*/ 4337049 h 4369504"/>
              <a:gd name="connsiteX0" fmla="*/ 3611034 w 5220123"/>
              <a:gd name="connsiteY0" fmla="*/ 4337049 h 4369504"/>
              <a:gd name="connsiteX1" fmla="*/ 289984 w 5220123"/>
              <a:gd name="connsiteY1" fmla="*/ 3663950 h 4369504"/>
              <a:gd name="connsiteX2" fmla="*/ 0 w 5220123"/>
              <a:gd name="connsiteY2" fmla="*/ 3390900 h 4369504"/>
              <a:gd name="connsiteX3" fmla="*/ 340783 w 5220123"/>
              <a:gd name="connsiteY3" fmla="*/ 292100 h 4369504"/>
              <a:gd name="connsiteX4" fmla="*/ 632883 w 5220123"/>
              <a:gd name="connsiteY4" fmla="*/ 0 h 4369504"/>
              <a:gd name="connsiteX5" fmla="*/ 5128683 w 5220123"/>
              <a:gd name="connsiteY5" fmla="*/ 0 h 4369504"/>
              <a:gd name="connsiteX6" fmla="*/ 5220123 w 5220123"/>
              <a:gd name="connsiteY6" fmla="*/ 3596640 h 4369504"/>
              <a:gd name="connsiteX7" fmla="*/ 4258735 w 5220123"/>
              <a:gd name="connsiteY7" fmla="*/ 4256617 h 4369504"/>
              <a:gd name="connsiteX8" fmla="*/ 3611034 w 5220123"/>
              <a:gd name="connsiteY8" fmla="*/ 4337049 h 4369504"/>
              <a:gd name="connsiteX0" fmla="*/ 3611034 w 5220123"/>
              <a:gd name="connsiteY0" fmla="*/ 4337049 h 4369504"/>
              <a:gd name="connsiteX1" fmla="*/ 289984 w 5220123"/>
              <a:gd name="connsiteY1" fmla="*/ 3663950 h 4369504"/>
              <a:gd name="connsiteX2" fmla="*/ 0 w 5220123"/>
              <a:gd name="connsiteY2" fmla="*/ 3390900 h 4369504"/>
              <a:gd name="connsiteX3" fmla="*/ 340783 w 5220123"/>
              <a:gd name="connsiteY3" fmla="*/ 292100 h 4369504"/>
              <a:gd name="connsiteX4" fmla="*/ 632883 w 5220123"/>
              <a:gd name="connsiteY4" fmla="*/ 0 h 4369504"/>
              <a:gd name="connsiteX5" fmla="*/ 5128683 w 5220123"/>
              <a:gd name="connsiteY5" fmla="*/ 0 h 4369504"/>
              <a:gd name="connsiteX6" fmla="*/ 5220123 w 5220123"/>
              <a:gd name="connsiteY6" fmla="*/ 3994574 h 4369504"/>
              <a:gd name="connsiteX7" fmla="*/ 4258735 w 5220123"/>
              <a:gd name="connsiteY7" fmla="*/ 4256617 h 4369504"/>
              <a:gd name="connsiteX8" fmla="*/ 3611034 w 5220123"/>
              <a:gd name="connsiteY8" fmla="*/ 4337049 h 4369504"/>
              <a:gd name="connsiteX0" fmla="*/ 3611034 w 5220123"/>
              <a:gd name="connsiteY0" fmla="*/ 4337049 h 4369504"/>
              <a:gd name="connsiteX1" fmla="*/ 289984 w 5220123"/>
              <a:gd name="connsiteY1" fmla="*/ 3663950 h 4369504"/>
              <a:gd name="connsiteX2" fmla="*/ 0 w 5220123"/>
              <a:gd name="connsiteY2" fmla="*/ 3390900 h 4369504"/>
              <a:gd name="connsiteX3" fmla="*/ 340783 w 5220123"/>
              <a:gd name="connsiteY3" fmla="*/ 292100 h 4369504"/>
              <a:gd name="connsiteX4" fmla="*/ 632883 w 5220123"/>
              <a:gd name="connsiteY4" fmla="*/ 0 h 4369504"/>
              <a:gd name="connsiteX5" fmla="*/ 5128683 w 5220123"/>
              <a:gd name="connsiteY5" fmla="*/ 0 h 4369504"/>
              <a:gd name="connsiteX6" fmla="*/ 5220123 w 5220123"/>
              <a:gd name="connsiteY6" fmla="*/ 3994574 h 4369504"/>
              <a:gd name="connsiteX7" fmla="*/ 4258735 w 5220123"/>
              <a:gd name="connsiteY7" fmla="*/ 4256617 h 4369504"/>
              <a:gd name="connsiteX8" fmla="*/ 3611034 w 5220123"/>
              <a:gd name="connsiteY8" fmla="*/ 4337049 h 4369504"/>
              <a:gd name="connsiteX0" fmla="*/ 3611034 w 5220123"/>
              <a:gd name="connsiteY0" fmla="*/ 4337049 h 4369504"/>
              <a:gd name="connsiteX1" fmla="*/ 289984 w 5220123"/>
              <a:gd name="connsiteY1" fmla="*/ 3663950 h 4369504"/>
              <a:gd name="connsiteX2" fmla="*/ 0 w 5220123"/>
              <a:gd name="connsiteY2" fmla="*/ 3390900 h 4369504"/>
              <a:gd name="connsiteX3" fmla="*/ 340783 w 5220123"/>
              <a:gd name="connsiteY3" fmla="*/ 292100 h 4369504"/>
              <a:gd name="connsiteX4" fmla="*/ 632883 w 5220123"/>
              <a:gd name="connsiteY4" fmla="*/ 0 h 4369504"/>
              <a:gd name="connsiteX5" fmla="*/ 5128683 w 5220123"/>
              <a:gd name="connsiteY5" fmla="*/ 0 h 4369504"/>
              <a:gd name="connsiteX6" fmla="*/ 5220123 w 5220123"/>
              <a:gd name="connsiteY6" fmla="*/ 3994574 h 4369504"/>
              <a:gd name="connsiteX7" fmla="*/ 4258735 w 5220123"/>
              <a:gd name="connsiteY7" fmla="*/ 4256617 h 4369504"/>
              <a:gd name="connsiteX8" fmla="*/ 3611034 w 5220123"/>
              <a:gd name="connsiteY8" fmla="*/ 4337049 h 4369504"/>
              <a:gd name="connsiteX0" fmla="*/ 3611034 w 5220123"/>
              <a:gd name="connsiteY0" fmla="*/ 4337049 h 4369504"/>
              <a:gd name="connsiteX1" fmla="*/ 289984 w 5220123"/>
              <a:gd name="connsiteY1" fmla="*/ 3663950 h 4369504"/>
              <a:gd name="connsiteX2" fmla="*/ 0 w 5220123"/>
              <a:gd name="connsiteY2" fmla="*/ 3390900 h 4369504"/>
              <a:gd name="connsiteX3" fmla="*/ 340783 w 5220123"/>
              <a:gd name="connsiteY3" fmla="*/ 234950 h 4369504"/>
              <a:gd name="connsiteX4" fmla="*/ 632883 w 5220123"/>
              <a:gd name="connsiteY4" fmla="*/ 0 h 4369504"/>
              <a:gd name="connsiteX5" fmla="*/ 5128683 w 5220123"/>
              <a:gd name="connsiteY5" fmla="*/ 0 h 4369504"/>
              <a:gd name="connsiteX6" fmla="*/ 5220123 w 5220123"/>
              <a:gd name="connsiteY6" fmla="*/ 3994574 h 4369504"/>
              <a:gd name="connsiteX7" fmla="*/ 4258735 w 5220123"/>
              <a:gd name="connsiteY7" fmla="*/ 4256617 h 4369504"/>
              <a:gd name="connsiteX8" fmla="*/ 3611034 w 5220123"/>
              <a:gd name="connsiteY8" fmla="*/ 4337049 h 4369504"/>
              <a:gd name="connsiteX0" fmla="*/ 3611034 w 5220123"/>
              <a:gd name="connsiteY0" fmla="*/ 4348691 h 4381146"/>
              <a:gd name="connsiteX1" fmla="*/ 289984 w 5220123"/>
              <a:gd name="connsiteY1" fmla="*/ 3675592 h 4381146"/>
              <a:gd name="connsiteX2" fmla="*/ 0 w 5220123"/>
              <a:gd name="connsiteY2" fmla="*/ 3402542 h 4381146"/>
              <a:gd name="connsiteX3" fmla="*/ 340783 w 5220123"/>
              <a:gd name="connsiteY3" fmla="*/ 246592 h 4381146"/>
              <a:gd name="connsiteX4" fmla="*/ 632883 w 5220123"/>
              <a:gd name="connsiteY4" fmla="*/ 11642 h 4381146"/>
              <a:gd name="connsiteX5" fmla="*/ 5128683 w 5220123"/>
              <a:gd name="connsiteY5" fmla="*/ 11642 h 4381146"/>
              <a:gd name="connsiteX6" fmla="*/ 5220123 w 5220123"/>
              <a:gd name="connsiteY6" fmla="*/ 4006216 h 4381146"/>
              <a:gd name="connsiteX7" fmla="*/ 4258735 w 5220123"/>
              <a:gd name="connsiteY7" fmla="*/ 4268259 h 4381146"/>
              <a:gd name="connsiteX8" fmla="*/ 3611034 w 5220123"/>
              <a:gd name="connsiteY8" fmla="*/ 4348691 h 4381146"/>
              <a:gd name="connsiteX0" fmla="*/ 3611034 w 5220123"/>
              <a:gd name="connsiteY0" fmla="*/ 4348691 h 4381146"/>
              <a:gd name="connsiteX1" fmla="*/ 289984 w 5220123"/>
              <a:gd name="connsiteY1" fmla="*/ 3675592 h 4381146"/>
              <a:gd name="connsiteX2" fmla="*/ 0 w 5220123"/>
              <a:gd name="connsiteY2" fmla="*/ 3402542 h 4381146"/>
              <a:gd name="connsiteX3" fmla="*/ 340783 w 5220123"/>
              <a:gd name="connsiteY3" fmla="*/ 246592 h 4381146"/>
              <a:gd name="connsiteX4" fmla="*/ 632883 w 5220123"/>
              <a:gd name="connsiteY4" fmla="*/ 11642 h 4381146"/>
              <a:gd name="connsiteX5" fmla="*/ 5128683 w 5220123"/>
              <a:gd name="connsiteY5" fmla="*/ 11642 h 4381146"/>
              <a:gd name="connsiteX6" fmla="*/ 5220123 w 5220123"/>
              <a:gd name="connsiteY6" fmla="*/ 4006216 h 4381146"/>
              <a:gd name="connsiteX7" fmla="*/ 4258735 w 5220123"/>
              <a:gd name="connsiteY7" fmla="*/ 4268259 h 4381146"/>
              <a:gd name="connsiteX8" fmla="*/ 3611034 w 5220123"/>
              <a:gd name="connsiteY8" fmla="*/ 4348691 h 4381146"/>
              <a:gd name="connsiteX0" fmla="*/ 3611034 w 5220123"/>
              <a:gd name="connsiteY0" fmla="*/ 4348691 h 4381146"/>
              <a:gd name="connsiteX1" fmla="*/ 236009 w 5220123"/>
              <a:gd name="connsiteY1" fmla="*/ 3637492 h 4381146"/>
              <a:gd name="connsiteX2" fmla="*/ 0 w 5220123"/>
              <a:gd name="connsiteY2" fmla="*/ 3402542 h 4381146"/>
              <a:gd name="connsiteX3" fmla="*/ 340783 w 5220123"/>
              <a:gd name="connsiteY3" fmla="*/ 246592 h 4381146"/>
              <a:gd name="connsiteX4" fmla="*/ 632883 w 5220123"/>
              <a:gd name="connsiteY4" fmla="*/ 11642 h 4381146"/>
              <a:gd name="connsiteX5" fmla="*/ 5128683 w 5220123"/>
              <a:gd name="connsiteY5" fmla="*/ 11642 h 4381146"/>
              <a:gd name="connsiteX6" fmla="*/ 5220123 w 5220123"/>
              <a:gd name="connsiteY6" fmla="*/ 4006216 h 4381146"/>
              <a:gd name="connsiteX7" fmla="*/ 4258735 w 5220123"/>
              <a:gd name="connsiteY7" fmla="*/ 4268259 h 4381146"/>
              <a:gd name="connsiteX8" fmla="*/ 3611034 w 5220123"/>
              <a:gd name="connsiteY8" fmla="*/ 4348691 h 4381146"/>
              <a:gd name="connsiteX0" fmla="*/ 3611034 w 5220123"/>
              <a:gd name="connsiteY0" fmla="*/ 4348691 h 4381146"/>
              <a:gd name="connsiteX1" fmla="*/ 236009 w 5220123"/>
              <a:gd name="connsiteY1" fmla="*/ 3637492 h 4381146"/>
              <a:gd name="connsiteX2" fmla="*/ 0 w 5220123"/>
              <a:gd name="connsiteY2" fmla="*/ 3402542 h 4381146"/>
              <a:gd name="connsiteX3" fmla="*/ 340783 w 5220123"/>
              <a:gd name="connsiteY3" fmla="*/ 246592 h 4381146"/>
              <a:gd name="connsiteX4" fmla="*/ 632883 w 5220123"/>
              <a:gd name="connsiteY4" fmla="*/ 11642 h 4381146"/>
              <a:gd name="connsiteX5" fmla="*/ 5128683 w 5220123"/>
              <a:gd name="connsiteY5" fmla="*/ 11642 h 4381146"/>
              <a:gd name="connsiteX6" fmla="*/ 5220123 w 5220123"/>
              <a:gd name="connsiteY6" fmla="*/ 4006216 h 4381146"/>
              <a:gd name="connsiteX7" fmla="*/ 4258735 w 5220123"/>
              <a:gd name="connsiteY7" fmla="*/ 4268259 h 4381146"/>
              <a:gd name="connsiteX8" fmla="*/ 3611034 w 5220123"/>
              <a:gd name="connsiteY8" fmla="*/ 4348691 h 4381146"/>
              <a:gd name="connsiteX0" fmla="*/ 3618089 w 5227178"/>
              <a:gd name="connsiteY0" fmla="*/ 4348691 h 4381146"/>
              <a:gd name="connsiteX1" fmla="*/ 243064 w 5227178"/>
              <a:gd name="connsiteY1" fmla="*/ 3637492 h 4381146"/>
              <a:gd name="connsiteX2" fmla="*/ 7055 w 5227178"/>
              <a:gd name="connsiteY2" fmla="*/ 3402542 h 4381146"/>
              <a:gd name="connsiteX3" fmla="*/ 347838 w 5227178"/>
              <a:gd name="connsiteY3" fmla="*/ 246592 h 4381146"/>
              <a:gd name="connsiteX4" fmla="*/ 639938 w 5227178"/>
              <a:gd name="connsiteY4" fmla="*/ 11642 h 4381146"/>
              <a:gd name="connsiteX5" fmla="*/ 5135738 w 5227178"/>
              <a:gd name="connsiteY5" fmla="*/ 11642 h 4381146"/>
              <a:gd name="connsiteX6" fmla="*/ 5227178 w 5227178"/>
              <a:gd name="connsiteY6" fmla="*/ 4006216 h 4381146"/>
              <a:gd name="connsiteX7" fmla="*/ 4265790 w 5227178"/>
              <a:gd name="connsiteY7" fmla="*/ 4268259 h 4381146"/>
              <a:gd name="connsiteX8" fmla="*/ 3618089 w 5227178"/>
              <a:gd name="connsiteY8" fmla="*/ 4348691 h 4381146"/>
              <a:gd name="connsiteX0" fmla="*/ 3611738 w 5228059"/>
              <a:gd name="connsiteY0" fmla="*/ 4337049 h 4352672"/>
              <a:gd name="connsiteX1" fmla="*/ 236713 w 5228059"/>
              <a:gd name="connsiteY1" fmla="*/ 3625850 h 4352672"/>
              <a:gd name="connsiteX2" fmla="*/ 704 w 5228059"/>
              <a:gd name="connsiteY2" fmla="*/ 3390900 h 4352672"/>
              <a:gd name="connsiteX3" fmla="*/ 341487 w 5228059"/>
              <a:gd name="connsiteY3" fmla="*/ 234950 h 4352672"/>
              <a:gd name="connsiteX4" fmla="*/ 633587 w 5228059"/>
              <a:gd name="connsiteY4" fmla="*/ 0 h 4352672"/>
              <a:gd name="connsiteX5" fmla="*/ 5129387 w 5228059"/>
              <a:gd name="connsiteY5" fmla="*/ 0 h 4352672"/>
              <a:gd name="connsiteX6" fmla="*/ 5220827 w 5228059"/>
              <a:gd name="connsiteY6" fmla="*/ 3994574 h 4352672"/>
              <a:gd name="connsiteX7" fmla="*/ 5113521 w 5228059"/>
              <a:gd name="connsiteY7" fmla="*/ 4021426 h 4352672"/>
              <a:gd name="connsiteX8" fmla="*/ 4259439 w 5228059"/>
              <a:gd name="connsiteY8" fmla="*/ 4256617 h 4352672"/>
              <a:gd name="connsiteX9" fmla="*/ 3611738 w 5228059"/>
              <a:gd name="connsiteY9" fmla="*/ 4337049 h 4352672"/>
              <a:gd name="connsiteX0" fmla="*/ 3611738 w 5491080"/>
              <a:gd name="connsiteY0" fmla="*/ 4337049 h 4352672"/>
              <a:gd name="connsiteX1" fmla="*/ 236713 w 5491080"/>
              <a:gd name="connsiteY1" fmla="*/ 3625850 h 4352672"/>
              <a:gd name="connsiteX2" fmla="*/ 704 w 5491080"/>
              <a:gd name="connsiteY2" fmla="*/ 3390900 h 4352672"/>
              <a:gd name="connsiteX3" fmla="*/ 341487 w 5491080"/>
              <a:gd name="connsiteY3" fmla="*/ 234950 h 4352672"/>
              <a:gd name="connsiteX4" fmla="*/ 633587 w 5491080"/>
              <a:gd name="connsiteY4" fmla="*/ 0 h 4352672"/>
              <a:gd name="connsiteX5" fmla="*/ 5129387 w 5491080"/>
              <a:gd name="connsiteY5" fmla="*/ 0 h 4352672"/>
              <a:gd name="connsiteX6" fmla="*/ 5113521 w 5491080"/>
              <a:gd name="connsiteY6" fmla="*/ 4021426 h 4352672"/>
              <a:gd name="connsiteX7" fmla="*/ 4259439 w 5491080"/>
              <a:gd name="connsiteY7" fmla="*/ 4256617 h 4352672"/>
              <a:gd name="connsiteX8" fmla="*/ 3611738 w 5491080"/>
              <a:gd name="connsiteY8" fmla="*/ 4337049 h 4352672"/>
              <a:gd name="connsiteX0" fmla="*/ 3611738 w 5482773"/>
              <a:gd name="connsiteY0" fmla="*/ 4337049 h 4352672"/>
              <a:gd name="connsiteX1" fmla="*/ 236713 w 5482773"/>
              <a:gd name="connsiteY1" fmla="*/ 3625850 h 4352672"/>
              <a:gd name="connsiteX2" fmla="*/ 704 w 5482773"/>
              <a:gd name="connsiteY2" fmla="*/ 3390900 h 4352672"/>
              <a:gd name="connsiteX3" fmla="*/ 341487 w 5482773"/>
              <a:gd name="connsiteY3" fmla="*/ 234950 h 4352672"/>
              <a:gd name="connsiteX4" fmla="*/ 633587 w 5482773"/>
              <a:gd name="connsiteY4" fmla="*/ 0 h 4352672"/>
              <a:gd name="connsiteX5" fmla="*/ 5117508 w 5482773"/>
              <a:gd name="connsiteY5" fmla="*/ 0 h 4352672"/>
              <a:gd name="connsiteX6" fmla="*/ 5113521 w 5482773"/>
              <a:gd name="connsiteY6" fmla="*/ 4021426 h 4352672"/>
              <a:gd name="connsiteX7" fmla="*/ 4259439 w 5482773"/>
              <a:gd name="connsiteY7" fmla="*/ 4256617 h 4352672"/>
              <a:gd name="connsiteX8" fmla="*/ 3611738 w 5482773"/>
              <a:gd name="connsiteY8" fmla="*/ 4337049 h 4352672"/>
              <a:gd name="connsiteX0" fmla="*/ 3611738 w 5162376"/>
              <a:gd name="connsiteY0" fmla="*/ 4337049 h 4352672"/>
              <a:gd name="connsiteX1" fmla="*/ 236713 w 5162376"/>
              <a:gd name="connsiteY1" fmla="*/ 3625850 h 4352672"/>
              <a:gd name="connsiteX2" fmla="*/ 704 w 5162376"/>
              <a:gd name="connsiteY2" fmla="*/ 3390900 h 4352672"/>
              <a:gd name="connsiteX3" fmla="*/ 341487 w 5162376"/>
              <a:gd name="connsiteY3" fmla="*/ 234950 h 4352672"/>
              <a:gd name="connsiteX4" fmla="*/ 633587 w 5162376"/>
              <a:gd name="connsiteY4" fmla="*/ 0 h 4352672"/>
              <a:gd name="connsiteX5" fmla="*/ 5117508 w 5162376"/>
              <a:gd name="connsiteY5" fmla="*/ 0 h 4352672"/>
              <a:gd name="connsiteX6" fmla="*/ 5113521 w 5162376"/>
              <a:gd name="connsiteY6" fmla="*/ 4021426 h 4352672"/>
              <a:gd name="connsiteX7" fmla="*/ 4259439 w 5162376"/>
              <a:gd name="connsiteY7" fmla="*/ 4256617 h 4352672"/>
              <a:gd name="connsiteX8" fmla="*/ 3611738 w 5162376"/>
              <a:gd name="connsiteY8" fmla="*/ 4337049 h 4352672"/>
              <a:gd name="connsiteX0" fmla="*/ 3611738 w 5166324"/>
              <a:gd name="connsiteY0" fmla="*/ 4337049 h 4352672"/>
              <a:gd name="connsiteX1" fmla="*/ 236713 w 5166324"/>
              <a:gd name="connsiteY1" fmla="*/ 3625850 h 4352672"/>
              <a:gd name="connsiteX2" fmla="*/ 704 w 5166324"/>
              <a:gd name="connsiteY2" fmla="*/ 3390900 h 4352672"/>
              <a:gd name="connsiteX3" fmla="*/ 341487 w 5166324"/>
              <a:gd name="connsiteY3" fmla="*/ 234950 h 4352672"/>
              <a:gd name="connsiteX4" fmla="*/ 633587 w 5166324"/>
              <a:gd name="connsiteY4" fmla="*/ 0 h 4352672"/>
              <a:gd name="connsiteX5" fmla="*/ 5117508 w 5166324"/>
              <a:gd name="connsiteY5" fmla="*/ 0 h 4352672"/>
              <a:gd name="connsiteX6" fmla="*/ 5113521 w 5166324"/>
              <a:gd name="connsiteY6" fmla="*/ 4021426 h 4352672"/>
              <a:gd name="connsiteX7" fmla="*/ 4259439 w 5166324"/>
              <a:gd name="connsiteY7" fmla="*/ 4256617 h 4352672"/>
              <a:gd name="connsiteX8" fmla="*/ 3611738 w 5166324"/>
              <a:gd name="connsiteY8" fmla="*/ 4337049 h 4352672"/>
              <a:gd name="connsiteX0" fmla="*/ 3611738 w 5117508"/>
              <a:gd name="connsiteY0" fmla="*/ 4337049 h 4352672"/>
              <a:gd name="connsiteX1" fmla="*/ 236713 w 5117508"/>
              <a:gd name="connsiteY1" fmla="*/ 3625850 h 4352672"/>
              <a:gd name="connsiteX2" fmla="*/ 704 w 5117508"/>
              <a:gd name="connsiteY2" fmla="*/ 3390900 h 4352672"/>
              <a:gd name="connsiteX3" fmla="*/ 341487 w 5117508"/>
              <a:gd name="connsiteY3" fmla="*/ 234950 h 4352672"/>
              <a:gd name="connsiteX4" fmla="*/ 633587 w 5117508"/>
              <a:gd name="connsiteY4" fmla="*/ 0 h 4352672"/>
              <a:gd name="connsiteX5" fmla="*/ 5117508 w 5117508"/>
              <a:gd name="connsiteY5" fmla="*/ 0 h 4352672"/>
              <a:gd name="connsiteX6" fmla="*/ 5113521 w 5117508"/>
              <a:gd name="connsiteY6" fmla="*/ 4021426 h 4352672"/>
              <a:gd name="connsiteX7" fmla="*/ 4259439 w 5117508"/>
              <a:gd name="connsiteY7" fmla="*/ 4256617 h 4352672"/>
              <a:gd name="connsiteX8" fmla="*/ 3611738 w 5117508"/>
              <a:gd name="connsiteY8" fmla="*/ 4337049 h 4352672"/>
              <a:gd name="connsiteX0" fmla="*/ 3611738 w 5117508"/>
              <a:gd name="connsiteY0" fmla="*/ 4337049 h 4352672"/>
              <a:gd name="connsiteX1" fmla="*/ 236713 w 5117508"/>
              <a:gd name="connsiteY1" fmla="*/ 3625850 h 4352672"/>
              <a:gd name="connsiteX2" fmla="*/ 704 w 5117508"/>
              <a:gd name="connsiteY2" fmla="*/ 3390900 h 4352672"/>
              <a:gd name="connsiteX3" fmla="*/ 341487 w 5117508"/>
              <a:gd name="connsiteY3" fmla="*/ 234950 h 4352672"/>
              <a:gd name="connsiteX4" fmla="*/ 633587 w 5117508"/>
              <a:gd name="connsiteY4" fmla="*/ 0 h 4352672"/>
              <a:gd name="connsiteX5" fmla="*/ 5117508 w 5117508"/>
              <a:gd name="connsiteY5" fmla="*/ 0 h 4352672"/>
              <a:gd name="connsiteX6" fmla="*/ 5113521 w 5117508"/>
              <a:gd name="connsiteY6" fmla="*/ 4021426 h 4352672"/>
              <a:gd name="connsiteX7" fmla="*/ 4259439 w 5117508"/>
              <a:gd name="connsiteY7" fmla="*/ 4256617 h 4352672"/>
              <a:gd name="connsiteX8" fmla="*/ 3611738 w 5117508"/>
              <a:gd name="connsiteY8" fmla="*/ 4337049 h 4352672"/>
              <a:gd name="connsiteX0" fmla="*/ 3611738 w 5117508"/>
              <a:gd name="connsiteY0" fmla="*/ 4337049 h 4352672"/>
              <a:gd name="connsiteX1" fmla="*/ 236713 w 5117508"/>
              <a:gd name="connsiteY1" fmla="*/ 3625850 h 4352672"/>
              <a:gd name="connsiteX2" fmla="*/ 704 w 5117508"/>
              <a:gd name="connsiteY2" fmla="*/ 3390900 h 4352672"/>
              <a:gd name="connsiteX3" fmla="*/ 341487 w 5117508"/>
              <a:gd name="connsiteY3" fmla="*/ 234950 h 4352672"/>
              <a:gd name="connsiteX4" fmla="*/ 633587 w 5117508"/>
              <a:gd name="connsiteY4" fmla="*/ 0 h 4352672"/>
              <a:gd name="connsiteX5" fmla="*/ 5117508 w 5117508"/>
              <a:gd name="connsiteY5" fmla="*/ 0 h 4352672"/>
              <a:gd name="connsiteX6" fmla="*/ 5113521 w 5117508"/>
              <a:gd name="connsiteY6" fmla="*/ 4021426 h 4352672"/>
              <a:gd name="connsiteX7" fmla="*/ 4259439 w 5117508"/>
              <a:gd name="connsiteY7" fmla="*/ 4256617 h 4352672"/>
              <a:gd name="connsiteX8" fmla="*/ 3611738 w 5117508"/>
              <a:gd name="connsiteY8" fmla="*/ 4337049 h 4352672"/>
              <a:gd name="connsiteX0" fmla="*/ 3611738 w 5117508"/>
              <a:gd name="connsiteY0" fmla="*/ 4337049 h 4352672"/>
              <a:gd name="connsiteX1" fmla="*/ 236713 w 5117508"/>
              <a:gd name="connsiteY1" fmla="*/ 3625850 h 4352672"/>
              <a:gd name="connsiteX2" fmla="*/ 704 w 5117508"/>
              <a:gd name="connsiteY2" fmla="*/ 3390900 h 4352672"/>
              <a:gd name="connsiteX3" fmla="*/ 341487 w 5117508"/>
              <a:gd name="connsiteY3" fmla="*/ 234950 h 4352672"/>
              <a:gd name="connsiteX4" fmla="*/ 633587 w 5117508"/>
              <a:gd name="connsiteY4" fmla="*/ 0 h 4352672"/>
              <a:gd name="connsiteX5" fmla="*/ 5117508 w 5117508"/>
              <a:gd name="connsiteY5" fmla="*/ 0 h 4352672"/>
              <a:gd name="connsiteX6" fmla="*/ 5113521 w 5117508"/>
              <a:gd name="connsiteY6" fmla="*/ 4021426 h 4352672"/>
              <a:gd name="connsiteX7" fmla="*/ 4259439 w 5117508"/>
              <a:gd name="connsiteY7" fmla="*/ 4256617 h 4352672"/>
              <a:gd name="connsiteX8" fmla="*/ 3611738 w 5117508"/>
              <a:gd name="connsiteY8" fmla="*/ 4337049 h 4352672"/>
              <a:gd name="connsiteX0" fmla="*/ 3611738 w 5113521"/>
              <a:gd name="connsiteY0" fmla="*/ 4337049 h 4352672"/>
              <a:gd name="connsiteX1" fmla="*/ 236713 w 5113521"/>
              <a:gd name="connsiteY1" fmla="*/ 3625850 h 4352672"/>
              <a:gd name="connsiteX2" fmla="*/ 704 w 5113521"/>
              <a:gd name="connsiteY2" fmla="*/ 3390900 h 4352672"/>
              <a:gd name="connsiteX3" fmla="*/ 341487 w 5113521"/>
              <a:gd name="connsiteY3" fmla="*/ 234950 h 4352672"/>
              <a:gd name="connsiteX4" fmla="*/ 633587 w 5113521"/>
              <a:gd name="connsiteY4" fmla="*/ 0 h 4352672"/>
              <a:gd name="connsiteX5" fmla="*/ 5109440 w 5113521"/>
              <a:gd name="connsiteY5" fmla="*/ 0 h 4352672"/>
              <a:gd name="connsiteX6" fmla="*/ 5113521 w 5113521"/>
              <a:gd name="connsiteY6" fmla="*/ 4021426 h 4352672"/>
              <a:gd name="connsiteX7" fmla="*/ 4259439 w 5113521"/>
              <a:gd name="connsiteY7" fmla="*/ 4256617 h 4352672"/>
              <a:gd name="connsiteX8" fmla="*/ 3611738 w 5113521"/>
              <a:gd name="connsiteY8" fmla="*/ 4337049 h 4352672"/>
              <a:gd name="connsiteX0" fmla="*/ 3611738 w 5113521"/>
              <a:gd name="connsiteY0" fmla="*/ 4337049 h 4352672"/>
              <a:gd name="connsiteX1" fmla="*/ 236713 w 5113521"/>
              <a:gd name="connsiteY1" fmla="*/ 3625850 h 4352672"/>
              <a:gd name="connsiteX2" fmla="*/ 704 w 5113521"/>
              <a:gd name="connsiteY2" fmla="*/ 3390900 h 4352672"/>
              <a:gd name="connsiteX3" fmla="*/ 341487 w 5113521"/>
              <a:gd name="connsiteY3" fmla="*/ 234950 h 4352672"/>
              <a:gd name="connsiteX4" fmla="*/ 633587 w 5113521"/>
              <a:gd name="connsiteY4" fmla="*/ 0 h 4352672"/>
              <a:gd name="connsiteX5" fmla="*/ 5109440 w 5113521"/>
              <a:gd name="connsiteY5" fmla="*/ 0 h 4352672"/>
              <a:gd name="connsiteX6" fmla="*/ 5113521 w 5113521"/>
              <a:gd name="connsiteY6" fmla="*/ 4021426 h 4352672"/>
              <a:gd name="connsiteX7" fmla="*/ 4259439 w 5113521"/>
              <a:gd name="connsiteY7" fmla="*/ 4256617 h 4352672"/>
              <a:gd name="connsiteX8" fmla="*/ 3611738 w 5113521"/>
              <a:gd name="connsiteY8" fmla="*/ 4337049 h 435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13521" h="4352672">
                <a:moveTo>
                  <a:pt x="3611738" y="4337049"/>
                </a:moveTo>
                <a:lnTo>
                  <a:pt x="236713" y="3625850"/>
                </a:lnTo>
                <a:cubicBezTo>
                  <a:pt x="37393" y="3579283"/>
                  <a:pt x="-6351" y="3507317"/>
                  <a:pt x="704" y="3390900"/>
                </a:cubicBezTo>
                <a:cubicBezTo>
                  <a:pt x="704" y="3378200"/>
                  <a:pt x="246237" y="1250950"/>
                  <a:pt x="341487" y="234950"/>
                </a:cubicBezTo>
                <a:cubicBezTo>
                  <a:pt x="362654" y="-11642"/>
                  <a:pt x="482245" y="2117"/>
                  <a:pt x="633587" y="0"/>
                </a:cubicBezTo>
                <a:lnTo>
                  <a:pt x="5109440" y="0"/>
                </a:lnTo>
                <a:cubicBezTo>
                  <a:pt x="5107556" y="678634"/>
                  <a:pt x="5112392" y="3318603"/>
                  <a:pt x="5113521" y="4021426"/>
                </a:cubicBezTo>
                <a:cubicBezTo>
                  <a:pt x="4953290" y="4065100"/>
                  <a:pt x="4509736" y="4204013"/>
                  <a:pt x="4259439" y="4256617"/>
                </a:cubicBezTo>
                <a:cubicBezTo>
                  <a:pt x="3941939" y="4355394"/>
                  <a:pt x="3759905" y="4369504"/>
                  <a:pt x="3611738" y="4337049"/>
                </a:cubicBez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algn="ctr">
              <a:buNone/>
              <a:defRPr sz="1500" b="0" i="0" baseline="0">
                <a:solidFill>
                  <a:srgbClr val="646464"/>
                </a:solidFill>
                <a:latin typeface="DIN Offc Pro"/>
                <a:cs typeface="DIN Offc Pro"/>
              </a:defRPr>
            </a:lvl1pPr>
          </a:lstStyle>
          <a:p>
            <a:pPr lvl="0"/>
            <a:r>
              <a:rPr lang="en-US" noProof="0" smtClean="0"/>
              <a:t>Click icon to add picture</a:t>
            </a:r>
            <a:endParaRPr lang="en-US" noProof="0" dirty="0"/>
          </a:p>
        </p:txBody>
      </p:sp>
      <p:sp>
        <p:nvSpPr>
          <p:cNvPr id="2" name="Title 1"/>
          <p:cNvSpPr>
            <a:spLocks noGrp="1"/>
          </p:cNvSpPr>
          <p:nvPr>
            <p:ph type="title"/>
          </p:nvPr>
        </p:nvSpPr>
        <p:spPr/>
        <p:txBody>
          <a:bodyPr/>
          <a:lstStyle>
            <a:lvl1pPr>
              <a:defRPr baseline="0">
                <a:solidFill>
                  <a:srgbClr val="00A3AD"/>
                </a:solidFill>
              </a:defRPr>
            </a:lvl1pPr>
          </a:lstStyle>
          <a:p>
            <a:r>
              <a:rPr lang="en-US" smtClean="0"/>
              <a:t>Click to edit Master title style</a:t>
            </a:r>
            <a:endParaRPr lang="en-CA" dirty="0"/>
          </a:p>
        </p:txBody>
      </p:sp>
      <p:sp>
        <p:nvSpPr>
          <p:cNvPr id="3" name="Content Placeholder 2"/>
          <p:cNvSpPr>
            <a:spLocks noGrp="1"/>
          </p:cNvSpPr>
          <p:nvPr>
            <p:ph idx="1"/>
          </p:nvPr>
        </p:nvSpPr>
        <p:spPr>
          <a:xfrm>
            <a:off x="484632" y="1472184"/>
            <a:ext cx="3392424" cy="4690872"/>
          </a:xfrm>
        </p:spPr>
        <p:txBody>
          <a:bodyPr/>
          <a:lstStyle>
            <a:lvl1pPr>
              <a:buClr>
                <a:srgbClr val="00A3AD"/>
              </a:buClr>
              <a:defRPr/>
            </a:lvl1pPr>
            <a:lvl2pPr>
              <a:buClr>
                <a:srgbClr val="00A3AD"/>
              </a:buClr>
              <a:defRPr/>
            </a:lvl2pPr>
            <a:lvl3pPr>
              <a:buClr>
                <a:srgbClr val="00A3AD"/>
              </a:buClr>
              <a:defRPr/>
            </a:lvl3pPr>
            <a:lvl4pPr>
              <a:buClr>
                <a:srgbClr val="00A3AD"/>
              </a:buClr>
              <a:defRPr/>
            </a:lvl4pPr>
            <a:lvl5pPr>
              <a:buClr>
                <a:srgbClr val="00A3AD"/>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Tree>
    <p:extLst>
      <p:ext uri="{BB962C8B-B14F-4D97-AF65-F5344CB8AC3E}">
        <p14:creationId xmlns:p14="http://schemas.microsoft.com/office/powerpoint/2010/main" val="172483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fo Slide (text w/ horz img 2)">
    <p:spTree>
      <p:nvGrpSpPr>
        <p:cNvPr id="1" name=""/>
        <p:cNvGrpSpPr/>
        <p:nvPr/>
      </p:nvGrpSpPr>
      <p:grpSpPr>
        <a:xfrm>
          <a:off x="0" y="0"/>
          <a:ext cx="0" cy="0"/>
          <a:chOff x="0" y="0"/>
          <a:chExt cx="0" cy="0"/>
        </a:xfrm>
      </p:grpSpPr>
      <p:sp>
        <p:nvSpPr>
          <p:cNvPr id="4" name="Picture Placeholder 17"/>
          <p:cNvSpPr>
            <a:spLocks noGrp="1"/>
          </p:cNvSpPr>
          <p:nvPr>
            <p:ph type="pic" sz="quarter" idx="10"/>
          </p:nvPr>
        </p:nvSpPr>
        <p:spPr>
          <a:xfrm>
            <a:off x="4056068" y="2149516"/>
            <a:ext cx="5087932" cy="4502868"/>
          </a:xfrm>
          <a:custGeom>
            <a:avLst/>
            <a:gdLst>
              <a:gd name="connsiteX0" fmla="*/ 0 w 4191000"/>
              <a:gd name="connsiteY0" fmla="*/ 0 h 4356100"/>
              <a:gd name="connsiteX1" fmla="*/ 4191000 w 4191000"/>
              <a:gd name="connsiteY1" fmla="*/ 0 h 4356100"/>
              <a:gd name="connsiteX2" fmla="*/ 4191000 w 4191000"/>
              <a:gd name="connsiteY2" fmla="*/ 4356100 h 4356100"/>
              <a:gd name="connsiteX3" fmla="*/ 0 w 4191000"/>
              <a:gd name="connsiteY3" fmla="*/ 4356100 h 4356100"/>
              <a:gd name="connsiteX4" fmla="*/ 0 w 4191000"/>
              <a:gd name="connsiteY4" fmla="*/ 0 h 4356100"/>
              <a:gd name="connsiteX0" fmla="*/ 3175 w 4194175"/>
              <a:gd name="connsiteY0" fmla="*/ 0 h 4356100"/>
              <a:gd name="connsiteX1" fmla="*/ 4194175 w 4194175"/>
              <a:gd name="connsiteY1" fmla="*/ 0 h 4356100"/>
              <a:gd name="connsiteX2" fmla="*/ 4194175 w 4194175"/>
              <a:gd name="connsiteY2" fmla="*/ 4356100 h 4356100"/>
              <a:gd name="connsiteX3" fmla="*/ 3175 w 4194175"/>
              <a:gd name="connsiteY3" fmla="*/ 4356100 h 4356100"/>
              <a:gd name="connsiteX4" fmla="*/ 0 w 4194175"/>
              <a:gd name="connsiteY4" fmla="*/ 342900 h 4356100"/>
              <a:gd name="connsiteX5" fmla="*/ 3175 w 4194175"/>
              <a:gd name="connsiteY5" fmla="*/ 0 h 4356100"/>
              <a:gd name="connsiteX0" fmla="*/ 396875 w 4587875"/>
              <a:gd name="connsiteY0" fmla="*/ 0 h 4356100"/>
              <a:gd name="connsiteX1" fmla="*/ 4587875 w 4587875"/>
              <a:gd name="connsiteY1" fmla="*/ 0 h 4356100"/>
              <a:gd name="connsiteX2" fmla="*/ 4587875 w 4587875"/>
              <a:gd name="connsiteY2" fmla="*/ 4356100 h 4356100"/>
              <a:gd name="connsiteX3" fmla="*/ 396875 w 4587875"/>
              <a:gd name="connsiteY3" fmla="*/ 4356100 h 4356100"/>
              <a:gd name="connsiteX4" fmla="*/ 0 w 4587875"/>
              <a:gd name="connsiteY4" fmla="*/ 206375 h 4356100"/>
              <a:gd name="connsiteX5" fmla="*/ 396875 w 4587875"/>
              <a:gd name="connsiteY5" fmla="*/ 0 h 4356100"/>
              <a:gd name="connsiteX0" fmla="*/ 414867 w 4605867"/>
              <a:gd name="connsiteY0" fmla="*/ 0 h 4356100"/>
              <a:gd name="connsiteX1" fmla="*/ 4605867 w 4605867"/>
              <a:gd name="connsiteY1" fmla="*/ 0 h 4356100"/>
              <a:gd name="connsiteX2" fmla="*/ 4605867 w 4605867"/>
              <a:gd name="connsiteY2" fmla="*/ 4356100 h 4356100"/>
              <a:gd name="connsiteX3" fmla="*/ 414867 w 4605867"/>
              <a:gd name="connsiteY3" fmla="*/ 4356100 h 4356100"/>
              <a:gd name="connsiteX4" fmla="*/ 17992 w 4605867"/>
              <a:gd name="connsiteY4" fmla="*/ 206375 h 4356100"/>
              <a:gd name="connsiteX5" fmla="*/ 414867 w 4605867"/>
              <a:gd name="connsiteY5" fmla="*/ 0 h 4356100"/>
              <a:gd name="connsiteX0" fmla="*/ 414867 w 4605867"/>
              <a:gd name="connsiteY0" fmla="*/ 63500 h 4419600"/>
              <a:gd name="connsiteX1" fmla="*/ 4605867 w 4605867"/>
              <a:gd name="connsiteY1" fmla="*/ 63500 h 4419600"/>
              <a:gd name="connsiteX2" fmla="*/ 4605867 w 4605867"/>
              <a:gd name="connsiteY2" fmla="*/ 4419600 h 4419600"/>
              <a:gd name="connsiteX3" fmla="*/ 414867 w 4605867"/>
              <a:gd name="connsiteY3" fmla="*/ 4419600 h 4419600"/>
              <a:gd name="connsiteX4" fmla="*/ 17992 w 4605867"/>
              <a:gd name="connsiteY4" fmla="*/ 269875 h 4419600"/>
              <a:gd name="connsiteX5" fmla="*/ 414867 w 4605867"/>
              <a:gd name="connsiteY5" fmla="*/ 63500 h 4419600"/>
              <a:gd name="connsiteX0" fmla="*/ 414867 w 4605867"/>
              <a:gd name="connsiteY0" fmla="*/ 63500 h 4419600"/>
              <a:gd name="connsiteX1" fmla="*/ 4605867 w 4605867"/>
              <a:gd name="connsiteY1" fmla="*/ 63500 h 4419600"/>
              <a:gd name="connsiteX2" fmla="*/ 4605867 w 4605867"/>
              <a:gd name="connsiteY2" fmla="*/ 4419600 h 4419600"/>
              <a:gd name="connsiteX3" fmla="*/ 414867 w 4605867"/>
              <a:gd name="connsiteY3" fmla="*/ 4419600 h 4419600"/>
              <a:gd name="connsiteX4" fmla="*/ 17992 w 4605867"/>
              <a:gd name="connsiteY4" fmla="*/ 269875 h 4419600"/>
              <a:gd name="connsiteX5" fmla="*/ 414867 w 4605867"/>
              <a:gd name="connsiteY5" fmla="*/ 63500 h 4419600"/>
              <a:gd name="connsiteX0" fmla="*/ 414867 w 4605867"/>
              <a:gd name="connsiteY0" fmla="*/ 38100 h 4394200"/>
              <a:gd name="connsiteX1" fmla="*/ 4605867 w 4605867"/>
              <a:gd name="connsiteY1" fmla="*/ 38100 h 4394200"/>
              <a:gd name="connsiteX2" fmla="*/ 4605867 w 4605867"/>
              <a:gd name="connsiteY2" fmla="*/ 4394200 h 4394200"/>
              <a:gd name="connsiteX3" fmla="*/ 414867 w 4605867"/>
              <a:gd name="connsiteY3" fmla="*/ 4394200 h 4394200"/>
              <a:gd name="connsiteX4" fmla="*/ 17992 w 4605867"/>
              <a:gd name="connsiteY4" fmla="*/ 244475 h 4394200"/>
              <a:gd name="connsiteX5" fmla="*/ 414867 w 4605867"/>
              <a:gd name="connsiteY5" fmla="*/ 38100 h 4394200"/>
              <a:gd name="connsiteX0" fmla="*/ 855133 w 5046133"/>
              <a:gd name="connsiteY0" fmla="*/ 38100 h 4394200"/>
              <a:gd name="connsiteX1" fmla="*/ 5046133 w 5046133"/>
              <a:gd name="connsiteY1" fmla="*/ 38100 h 4394200"/>
              <a:gd name="connsiteX2" fmla="*/ 5046133 w 5046133"/>
              <a:gd name="connsiteY2" fmla="*/ 4394200 h 4394200"/>
              <a:gd name="connsiteX3" fmla="*/ 1058 w 5046133"/>
              <a:gd name="connsiteY3" fmla="*/ 2778125 h 4394200"/>
              <a:gd name="connsiteX4" fmla="*/ 458258 w 5046133"/>
              <a:gd name="connsiteY4" fmla="*/ 244475 h 4394200"/>
              <a:gd name="connsiteX5" fmla="*/ 855133 w 5046133"/>
              <a:gd name="connsiteY5" fmla="*/ 38100 h 4394200"/>
              <a:gd name="connsiteX0" fmla="*/ 854075 w 5045075"/>
              <a:gd name="connsiteY0" fmla="*/ 38100 h 4394200"/>
              <a:gd name="connsiteX1" fmla="*/ 5045075 w 5045075"/>
              <a:gd name="connsiteY1" fmla="*/ 38100 h 4394200"/>
              <a:gd name="connsiteX2" fmla="*/ 5045075 w 5045075"/>
              <a:gd name="connsiteY2" fmla="*/ 4394200 h 4394200"/>
              <a:gd name="connsiteX3" fmla="*/ 0 w 5045075"/>
              <a:gd name="connsiteY3" fmla="*/ 2778125 h 4394200"/>
              <a:gd name="connsiteX4" fmla="*/ 457200 w 5045075"/>
              <a:gd name="connsiteY4" fmla="*/ 244475 h 4394200"/>
              <a:gd name="connsiteX5" fmla="*/ 854075 w 5045075"/>
              <a:gd name="connsiteY5" fmla="*/ 38100 h 4394200"/>
              <a:gd name="connsiteX0" fmla="*/ 854075 w 5045075"/>
              <a:gd name="connsiteY0" fmla="*/ 38100 h 4394200"/>
              <a:gd name="connsiteX1" fmla="*/ 5045075 w 5045075"/>
              <a:gd name="connsiteY1" fmla="*/ 38100 h 4394200"/>
              <a:gd name="connsiteX2" fmla="*/ 5045075 w 5045075"/>
              <a:gd name="connsiteY2" fmla="*/ 4394200 h 4394200"/>
              <a:gd name="connsiteX3" fmla="*/ 0 w 5045075"/>
              <a:gd name="connsiteY3" fmla="*/ 2778125 h 4394200"/>
              <a:gd name="connsiteX4" fmla="*/ 457200 w 5045075"/>
              <a:gd name="connsiteY4" fmla="*/ 244475 h 4394200"/>
              <a:gd name="connsiteX5" fmla="*/ 854075 w 5045075"/>
              <a:gd name="connsiteY5" fmla="*/ 38100 h 4394200"/>
              <a:gd name="connsiteX0" fmla="*/ 1185333 w 5376333"/>
              <a:gd name="connsiteY0" fmla="*/ 38100 h 4394200"/>
              <a:gd name="connsiteX1" fmla="*/ 5376333 w 5376333"/>
              <a:gd name="connsiteY1" fmla="*/ 38100 h 4394200"/>
              <a:gd name="connsiteX2" fmla="*/ 5376333 w 5376333"/>
              <a:gd name="connsiteY2" fmla="*/ 4394200 h 4394200"/>
              <a:gd name="connsiteX3" fmla="*/ 331258 w 5376333"/>
              <a:gd name="connsiteY3" fmla="*/ 2778125 h 4394200"/>
              <a:gd name="connsiteX4" fmla="*/ 788458 w 5376333"/>
              <a:gd name="connsiteY4" fmla="*/ 244475 h 4394200"/>
              <a:gd name="connsiteX5" fmla="*/ 1185333 w 5376333"/>
              <a:gd name="connsiteY5" fmla="*/ 38100 h 4394200"/>
              <a:gd name="connsiteX0" fmla="*/ 1215495 w 5406495"/>
              <a:gd name="connsiteY0" fmla="*/ 38100 h 4951942"/>
              <a:gd name="connsiteX1" fmla="*/ 5406495 w 5406495"/>
              <a:gd name="connsiteY1" fmla="*/ 38100 h 4951942"/>
              <a:gd name="connsiteX2" fmla="*/ 5406495 w 5406495"/>
              <a:gd name="connsiteY2" fmla="*/ 4394200 h 4951942"/>
              <a:gd name="connsiteX3" fmla="*/ 840846 w 5406495"/>
              <a:gd name="connsiteY3" fmla="*/ 3384550 h 4951942"/>
              <a:gd name="connsiteX4" fmla="*/ 361420 w 5406495"/>
              <a:gd name="connsiteY4" fmla="*/ 2778125 h 4951942"/>
              <a:gd name="connsiteX5" fmla="*/ 818620 w 5406495"/>
              <a:gd name="connsiteY5" fmla="*/ 244475 h 4951942"/>
              <a:gd name="connsiteX6" fmla="*/ 1215495 w 5406495"/>
              <a:gd name="connsiteY6" fmla="*/ 38100 h 4951942"/>
              <a:gd name="connsiteX0" fmla="*/ 1564745 w 5755745"/>
              <a:gd name="connsiteY0" fmla="*/ 38100 h 4951942"/>
              <a:gd name="connsiteX1" fmla="*/ 5755745 w 5755745"/>
              <a:gd name="connsiteY1" fmla="*/ 38100 h 4951942"/>
              <a:gd name="connsiteX2" fmla="*/ 5755745 w 5755745"/>
              <a:gd name="connsiteY2" fmla="*/ 4394200 h 4951942"/>
              <a:gd name="connsiteX3" fmla="*/ 840846 w 5755745"/>
              <a:gd name="connsiteY3" fmla="*/ 3384550 h 4951942"/>
              <a:gd name="connsiteX4" fmla="*/ 710670 w 5755745"/>
              <a:gd name="connsiteY4" fmla="*/ 2778125 h 4951942"/>
              <a:gd name="connsiteX5" fmla="*/ 1167870 w 5755745"/>
              <a:gd name="connsiteY5" fmla="*/ 244475 h 4951942"/>
              <a:gd name="connsiteX6" fmla="*/ 1564745 w 5755745"/>
              <a:gd name="connsiteY6" fmla="*/ 38100 h 4951942"/>
              <a:gd name="connsiteX0" fmla="*/ 854075 w 5045075"/>
              <a:gd name="connsiteY0" fmla="*/ 38100 h 4951942"/>
              <a:gd name="connsiteX1" fmla="*/ 5045075 w 5045075"/>
              <a:gd name="connsiteY1" fmla="*/ 38100 h 4951942"/>
              <a:gd name="connsiteX2" fmla="*/ 5045075 w 5045075"/>
              <a:gd name="connsiteY2" fmla="*/ 4394200 h 4951942"/>
              <a:gd name="connsiteX3" fmla="*/ 130176 w 5045075"/>
              <a:gd name="connsiteY3" fmla="*/ 3384550 h 4951942"/>
              <a:gd name="connsiteX4" fmla="*/ 0 w 5045075"/>
              <a:gd name="connsiteY4" fmla="*/ 2778125 h 4951942"/>
              <a:gd name="connsiteX5" fmla="*/ 457200 w 5045075"/>
              <a:gd name="connsiteY5" fmla="*/ 244475 h 4951942"/>
              <a:gd name="connsiteX6" fmla="*/ 854075 w 5045075"/>
              <a:gd name="connsiteY6" fmla="*/ 38100 h 4951942"/>
              <a:gd name="connsiteX0" fmla="*/ 913871 w 5104871"/>
              <a:gd name="connsiteY0" fmla="*/ 38100 h 4951942"/>
              <a:gd name="connsiteX1" fmla="*/ 5104871 w 5104871"/>
              <a:gd name="connsiteY1" fmla="*/ 38100 h 4951942"/>
              <a:gd name="connsiteX2" fmla="*/ 5104871 w 5104871"/>
              <a:gd name="connsiteY2" fmla="*/ 4394200 h 4951942"/>
              <a:gd name="connsiteX3" fmla="*/ 189972 w 5104871"/>
              <a:gd name="connsiteY3" fmla="*/ 3384550 h 4951942"/>
              <a:gd name="connsiteX4" fmla="*/ 59796 w 5104871"/>
              <a:gd name="connsiteY4" fmla="*/ 2778125 h 4951942"/>
              <a:gd name="connsiteX5" fmla="*/ 516996 w 5104871"/>
              <a:gd name="connsiteY5" fmla="*/ 244475 h 4951942"/>
              <a:gd name="connsiteX6" fmla="*/ 913871 w 5104871"/>
              <a:gd name="connsiteY6" fmla="*/ 38100 h 4951942"/>
              <a:gd name="connsiteX0" fmla="*/ 917045 w 5108045"/>
              <a:gd name="connsiteY0" fmla="*/ 38100 h 4951942"/>
              <a:gd name="connsiteX1" fmla="*/ 5108045 w 5108045"/>
              <a:gd name="connsiteY1" fmla="*/ 38100 h 4951942"/>
              <a:gd name="connsiteX2" fmla="*/ 5108045 w 5108045"/>
              <a:gd name="connsiteY2" fmla="*/ 4394200 h 4951942"/>
              <a:gd name="connsiteX3" fmla="*/ 113771 w 5108045"/>
              <a:gd name="connsiteY3" fmla="*/ 3254375 h 4951942"/>
              <a:gd name="connsiteX4" fmla="*/ 62970 w 5108045"/>
              <a:gd name="connsiteY4" fmla="*/ 2778125 h 4951942"/>
              <a:gd name="connsiteX5" fmla="*/ 520170 w 5108045"/>
              <a:gd name="connsiteY5" fmla="*/ 244475 h 4951942"/>
              <a:gd name="connsiteX6" fmla="*/ 917045 w 5108045"/>
              <a:gd name="connsiteY6" fmla="*/ 38100 h 4951942"/>
              <a:gd name="connsiteX0" fmla="*/ 913871 w 5104871"/>
              <a:gd name="connsiteY0" fmla="*/ 38100 h 4951942"/>
              <a:gd name="connsiteX1" fmla="*/ 5104871 w 5104871"/>
              <a:gd name="connsiteY1" fmla="*/ 38100 h 4951942"/>
              <a:gd name="connsiteX2" fmla="*/ 5104871 w 5104871"/>
              <a:gd name="connsiteY2" fmla="*/ 4394200 h 4951942"/>
              <a:gd name="connsiteX3" fmla="*/ 110597 w 5104871"/>
              <a:gd name="connsiteY3" fmla="*/ 3254375 h 4951942"/>
              <a:gd name="connsiteX4" fmla="*/ 59796 w 5104871"/>
              <a:gd name="connsiteY4" fmla="*/ 2778125 h 4951942"/>
              <a:gd name="connsiteX5" fmla="*/ 516996 w 5104871"/>
              <a:gd name="connsiteY5" fmla="*/ 244475 h 4951942"/>
              <a:gd name="connsiteX6" fmla="*/ 913871 w 5104871"/>
              <a:gd name="connsiteY6" fmla="*/ 38100 h 4951942"/>
              <a:gd name="connsiteX0" fmla="*/ 913871 w 5104871"/>
              <a:gd name="connsiteY0" fmla="*/ 38100 h 4980517"/>
              <a:gd name="connsiteX1" fmla="*/ 5104871 w 5104871"/>
              <a:gd name="connsiteY1" fmla="*/ 38100 h 4980517"/>
              <a:gd name="connsiteX2" fmla="*/ 5104871 w 5104871"/>
              <a:gd name="connsiteY2" fmla="*/ 4394200 h 4980517"/>
              <a:gd name="connsiteX3" fmla="*/ 955147 w 5104871"/>
              <a:gd name="connsiteY3" fmla="*/ 3556000 h 4980517"/>
              <a:gd name="connsiteX4" fmla="*/ 110597 w 5104871"/>
              <a:gd name="connsiteY4" fmla="*/ 3254375 h 4980517"/>
              <a:gd name="connsiteX5" fmla="*/ 59796 w 5104871"/>
              <a:gd name="connsiteY5" fmla="*/ 2778125 h 4980517"/>
              <a:gd name="connsiteX6" fmla="*/ 516996 w 5104871"/>
              <a:gd name="connsiteY6" fmla="*/ 244475 h 4980517"/>
              <a:gd name="connsiteX7" fmla="*/ 913871 w 5104871"/>
              <a:gd name="connsiteY7" fmla="*/ 38100 h 4980517"/>
              <a:gd name="connsiteX0" fmla="*/ 927628 w 5118628"/>
              <a:gd name="connsiteY0" fmla="*/ 38100 h 4980517"/>
              <a:gd name="connsiteX1" fmla="*/ 5118628 w 5118628"/>
              <a:gd name="connsiteY1" fmla="*/ 38100 h 4980517"/>
              <a:gd name="connsiteX2" fmla="*/ 5118628 w 5118628"/>
              <a:gd name="connsiteY2" fmla="*/ 4394200 h 4980517"/>
              <a:gd name="connsiteX3" fmla="*/ 832379 w 5118628"/>
              <a:gd name="connsiteY3" fmla="*/ 4403725 h 4980517"/>
              <a:gd name="connsiteX4" fmla="*/ 124354 w 5118628"/>
              <a:gd name="connsiteY4" fmla="*/ 3254375 h 4980517"/>
              <a:gd name="connsiteX5" fmla="*/ 73553 w 5118628"/>
              <a:gd name="connsiteY5" fmla="*/ 2778125 h 4980517"/>
              <a:gd name="connsiteX6" fmla="*/ 530753 w 5118628"/>
              <a:gd name="connsiteY6" fmla="*/ 244475 h 4980517"/>
              <a:gd name="connsiteX7" fmla="*/ 927628 w 5118628"/>
              <a:gd name="connsiteY7" fmla="*/ 38100 h 4980517"/>
              <a:gd name="connsiteX0" fmla="*/ 913871 w 5104871"/>
              <a:gd name="connsiteY0" fmla="*/ 38100 h 4980517"/>
              <a:gd name="connsiteX1" fmla="*/ 5104871 w 5104871"/>
              <a:gd name="connsiteY1" fmla="*/ 38100 h 4980517"/>
              <a:gd name="connsiteX2" fmla="*/ 5104871 w 5104871"/>
              <a:gd name="connsiteY2" fmla="*/ 4394200 h 4980517"/>
              <a:gd name="connsiteX3" fmla="*/ 818622 w 5104871"/>
              <a:gd name="connsiteY3" fmla="*/ 4403725 h 4980517"/>
              <a:gd name="connsiteX4" fmla="*/ 110597 w 5104871"/>
              <a:gd name="connsiteY4" fmla="*/ 3254375 h 4980517"/>
              <a:gd name="connsiteX5" fmla="*/ 59796 w 5104871"/>
              <a:gd name="connsiteY5" fmla="*/ 2778125 h 4980517"/>
              <a:gd name="connsiteX6" fmla="*/ 516996 w 5104871"/>
              <a:gd name="connsiteY6" fmla="*/ 244475 h 4980517"/>
              <a:gd name="connsiteX7" fmla="*/ 913871 w 5104871"/>
              <a:gd name="connsiteY7" fmla="*/ 38100 h 4980517"/>
              <a:gd name="connsiteX0" fmla="*/ 913871 w 5104871"/>
              <a:gd name="connsiteY0" fmla="*/ 38100 h 4980517"/>
              <a:gd name="connsiteX1" fmla="*/ 5104871 w 5104871"/>
              <a:gd name="connsiteY1" fmla="*/ 38100 h 4980517"/>
              <a:gd name="connsiteX2" fmla="*/ 5104871 w 5104871"/>
              <a:gd name="connsiteY2" fmla="*/ 4394200 h 4980517"/>
              <a:gd name="connsiteX3" fmla="*/ 818622 w 5104871"/>
              <a:gd name="connsiteY3" fmla="*/ 4403725 h 4980517"/>
              <a:gd name="connsiteX4" fmla="*/ 110597 w 5104871"/>
              <a:gd name="connsiteY4" fmla="*/ 3254375 h 4980517"/>
              <a:gd name="connsiteX5" fmla="*/ 59796 w 5104871"/>
              <a:gd name="connsiteY5" fmla="*/ 2778125 h 4980517"/>
              <a:gd name="connsiteX6" fmla="*/ 516996 w 5104871"/>
              <a:gd name="connsiteY6" fmla="*/ 244475 h 4980517"/>
              <a:gd name="connsiteX7" fmla="*/ 913871 w 5104871"/>
              <a:gd name="connsiteY7" fmla="*/ 38100 h 4980517"/>
              <a:gd name="connsiteX0" fmla="*/ 913871 w 5104871"/>
              <a:gd name="connsiteY0" fmla="*/ 38100 h 4980517"/>
              <a:gd name="connsiteX1" fmla="*/ 5104871 w 5104871"/>
              <a:gd name="connsiteY1" fmla="*/ 38100 h 4980517"/>
              <a:gd name="connsiteX2" fmla="*/ 5104871 w 5104871"/>
              <a:gd name="connsiteY2" fmla="*/ 4394200 h 4980517"/>
              <a:gd name="connsiteX3" fmla="*/ 818622 w 5104871"/>
              <a:gd name="connsiteY3" fmla="*/ 4403725 h 4980517"/>
              <a:gd name="connsiteX4" fmla="*/ 269347 w 5104871"/>
              <a:gd name="connsiteY4" fmla="*/ 3254375 h 4980517"/>
              <a:gd name="connsiteX5" fmla="*/ 59796 w 5104871"/>
              <a:gd name="connsiteY5" fmla="*/ 2778125 h 4980517"/>
              <a:gd name="connsiteX6" fmla="*/ 516996 w 5104871"/>
              <a:gd name="connsiteY6" fmla="*/ 244475 h 4980517"/>
              <a:gd name="connsiteX7" fmla="*/ 913871 w 5104871"/>
              <a:gd name="connsiteY7" fmla="*/ 38100 h 4980517"/>
              <a:gd name="connsiteX0" fmla="*/ 913871 w 5104871"/>
              <a:gd name="connsiteY0" fmla="*/ 38100 h 4980517"/>
              <a:gd name="connsiteX1" fmla="*/ 5104871 w 5104871"/>
              <a:gd name="connsiteY1" fmla="*/ 38100 h 4980517"/>
              <a:gd name="connsiteX2" fmla="*/ 5104871 w 5104871"/>
              <a:gd name="connsiteY2" fmla="*/ 4394200 h 4980517"/>
              <a:gd name="connsiteX3" fmla="*/ 818622 w 5104871"/>
              <a:gd name="connsiteY3" fmla="*/ 4403725 h 4980517"/>
              <a:gd name="connsiteX4" fmla="*/ 113772 w 5104871"/>
              <a:gd name="connsiteY4" fmla="*/ 3254375 h 4980517"/>
              <a:gd name="connsiteX5" fmla="*/ 59796 w 5104871"/>
              <a:gd name="connsiteY5" fmla="*/ 2778125 h 4980517"/>
              <a:gd name="connsiteX6" fmla="*/ 516996 w 5104871"/>
              <a:gd name="connsiteY6" fmla="*/ 244475 h 4980517"/>
              <a:gd name="connsiteX7" fmla="*/ 913871 w 5104871"/>
              <a:gd name="connsiteY7" fmla="*/ 38100 h 4980517"/>
              <a:gd name="connsiteX0" fmla="*/ 913871 w 5104871"/>
              <a:gd name="connsiteY0" fmla="*/ 38100 h 4980517"/>
              <a:gd name="connsiteX1" fmla="*/ 5104871 w 5104871"/>
              <a:gd name="connsiteY1" fmla="*/ 38100 h 4980517"/>
              <a:gd name="connsiteX2" fmla="*/ 5104871 w 5104871"/>
              <a:gd name="connsiteY2" fmla="*/ 4394200 h 4980517"/>
              <a:gd name="connsiteX3" fmla="*/ 818622 w 5104871"/>
              <a:gd name="connsiteY3" fmla="*/ 4403725 h 4980517"/>
              <a:gd name="connsiteX4" fmla="*/ 113772 w 5104871"/>
              <a:gd name="connsiteY4" fmla="*/ 3254375 h 4980517"/>
              <a:gd name="connsiteX5" fmla="*/ 59796 w 5104871"/>
              <a:gd name="connsiteY5" fmla="*/ 2778125 h 4980517"/>
              <a:gd name="connsiteX6" fmla="*/ 516996 w 5104871"/>
              <a:gd name="connsiteY6" fmla="*/ 244475 h 4980517"/>
              <a:gd name="connsiteX7" fmla="*/ 913871 w 5104871"/>
              <a:gd name="connsiteY7" fmla="*/ 38100 h 4980517"/>
              <a:gd name="connsiteX0" fmla="*/ 913871 w 5104871"/>
              <a:gd name="connsiteY0" fmla="*/ 38100 h 5135562"/>
              <a:gd name="connsiteX1" fmla="*/ 5104871 w 5104871"/>
              <a:gd name="connsiteY1" fmla="*/ 38100 h 5135562"/>
              <a:gd name="connsiteX2" fmla="*/ 5104871 w 5104871"/>
              <a:gd name="connsiteY2" fmla="*/ 4394200 h 5135562"/>
              <a:gd name="connsiteX3" fmla="*/ 1225022 w 5104871"/>
              <a:gd name="connsiteY3" fmla="*/ 4486275 h 5135562"/>
              <a:gd name="connsiteX4" fmla="*/ 818622 w 5104871"/>
              <a:gd name="connsiteY4" fmla="*/ 4403725 h 5135562"/>
              <a:gd name="connsiteX5" fmla="*/ 113772 w 5104871"/>
              <a:gd name="connsiteY5" fmla="*/ 3254375 h 5135562"/>
              <a:gd name="connsiteX6" fmla="*/ 59796 w 5104871"/>
              <a:gd name="connsiteY6" fmla="*/ 2778125 h 5135562"/>
              <a:gd name="connsiteX7" fmla="*/ 516996 w 5104871"/>
              <a:gd name="connsiteY7" fmla="*/ 244475 h 5135562"/>
              <a:gd name="connsiteX8" fmla="*/ 913871 w 5104871"/>
              <a:gd name="connsiteY8" fmla="*/ 38100 h 5135562"/>
              <a:gd name="connsiteX0" fmla="*/ 913871 w 5104871"/>
              <a:gd name="connsiteY0" fmla="*/ 38100 h 5135562"/>
              <a:gd name="connsiteX1" fmla="*/ 5104871 w 5104871"/>
              <a:gd name="connsiteY1" fmla="*/ 38100 h 5135562"/>
              <a:gd name="connsiteX2" fmla="*/ 5104871 w 5104871"/>
              <a:gd name="connsiteY2" fmla="*/ 4394200 h 5135562"/>
              <a:gd name="connsiteX3" fmla="*/ 1155172 w 5104871"/>
              <a:gd name="connsiteY3" fmla="*/ 4556125 h 5135562"/>
              <a:gd name="connsiteX4" fmla="*/ 818622 w 5104871"/>
              <a:gd name="connsiteY4" fmla="*/ 4403725 h 5135562"/>
              <a:gd name="connsiteX5" fmla="*/ 113772 w 5104871"/>
              <a:gd name="connsiteY5" fmla="*/ 3254375 h 5135562"/>
              <a:gd name="connsiteX6" fmla="*/ 59796 w 5104871"/>
              <a:gd name="connsiteY6" fmla="*/ 2778125 h 5135562"/>
              <a:gd name="connsiteX7" fmla="*/ 516996 w 5104871"/>
              <a:gd name="connsiteY7" fmla="*/ 244475 h 5135562"/>
              <a:gd name="connsiteX8" fmla="*/ 913871 w 5104871"/>
              <a:gd name="connsiteY8" fmla="*/ 38100 h 5135562"/>
              <a:gd name="connsiteX0" fmla="*/ 913871 w 5104871"/>
              <a:gd name="connsiteY0" fmla="*/ 38100 h 5135562"/>
              <a:gd name="connsiteX1" fmla="*/ 5104871 w 5104871"/>
              <a:gd name="connsiteY1" fmla="*/ 38100 h 5135562"/>
              <a:gd name="connsiteX2" fmla="*/ 5104871 w 5104871"/>
              <a:gd name="connsiteY2" fmla="*/ 4394200 h 5135562"/>
              <a:gd name="connsiteX3" fmla="*/ 1155172 w 5104871"/>
              <a:gd name="connsiteY3" fmla="*/ 4556125 h 5135562"/>
              <a:gd name="connsiteX4" fmla="*/ 818622 w 5104871"/>
              <a:gd name="connsiteY4" fmla="*/ 4403725 h 5135562"/>
              <a:gd name="connsiteX5" fmla="*/ 113772 w 5104871"/>
              <a:gd name="connsiteY5" fmla="*/ 3254375 h 5135562"/>
              <a:gd name="connsiteX6" fmla="*/ 59796 w 5104871"/>
              <a:gd name="connsiteY6" fmla="*/ 2778125 h 5135562"/>
              <a:gd name="connsiteX7" fmla="*/ 516996 w 5104871"/>
              <a:gd name="connsiteY7" fmla="*/ 244475 h 5135562"/>
              <a:gd name="connsiteX8" fmla="*/ 913871 w 5104871"/>
              <a:gd name="connsiteY8" fmla="*/ 38100 h 5135562"/>
              <a:gd name="connsiteX0" fmla="*/ 913871 w 5104871"/>
              <a:gd name="connsiteY0" fmla="*/ 38100 h 5135562"/>
              <a:gd name="connsiteX1" fmla="*/ 5104871 w 5104871"/>
              <a:gd name="connsiteY1" fmla="*/ 38100 h 5135562"/>
              <a:gd name="connsiteX2" fmla="*/ 5104871 w 5104871"/>
              <a:gd name="connsiteY2" fmla="*/ 4394200 h 5135562"/>
              <a:gd name="connsiteX3" fmla="*/ 1231372 w 5104871"/>
              <a:gd name="connsiteY3" fmla="*/ 4391025 h 5135562"/>
              <a:gd name="connsiteX4" fmla="*/ 818622 w 5104871"/>
              <a:gd name="connsiteY4" fmla="*/ 4403725 h 5135562"/>
              <a:gd name="connsiteX5" fmla="*/ 113772 w 5104871"/>
              <a:gd name="connsiteY5" fmla="*/ 3254375 h 5135562"/>
              <a:gd name="connsiteX6" fmla="*/ 59796 w 5104871"/>
              <a:gd name="connsiteY6" fmla="*/ 2778125 h 5135562"/>
              <a:gd name="connsiteX7" fmla="*/ 516996 w 5104871"/>
              <a:gd name="connsiteY7" fmla="*/ 244475 h 5135562"/>
              <a:gd name="connsiteX8" fmla="*/ 913871 w 5104871"/>
              <a:gd name="connsiteY8" fmla="*/ 38100 h 5135562"/>
              <a:gd name="connsiteX0" fmla="*/ 913871 w 5104871"/>
              <a:gd name="connsiteY0" fmla="*/ 38100 h 5135562"/>
              <a:gd name="connsiteX1" fmla="*/ 5104871 w 5104871"/>
              <a:gd name="connsiteY1" fmla="*/ 38100 h 5135562"/>
              <a:gd name="connsiteX2" fmla="*/ 5104871 w 5104871"/>
              <a:gd name="connsiteY2" fmla="*/ 4394200 h 5135562"/>
              <a:gd name="connsiteX3" fmla="*/ 1177397 w 5104871"/>
              <a:gd name="connsiteY3" fmla="*/ 4549775 h 5135562"/>
              <a:gd name="connsiteX4" fmla="*/ 818622 w 5104871"/>
              <a:gd name="connsiteY4" fmla="*/ 4403725 h 5135562"/>
              <a:gd name="connsiteX5" fmla="*/ 113772 w 5104871"/>
              <a:gd name="connsiteY5" fmla="*/ 3254375 h 5135562"/>
              <a:gd name="connsiteX6" fmla="*/ 59796 w 5104871"/>
              <a:gd name="connsiteY6" fmla="*/ 2778125 h 5135562"/>
              <a:gd name="connsiteX7" fmla="*/ 516996 w 5104871"/>
              <a:gd name="connsiteY7" fmla="*/ 244475 h 5135562"/>
              <a:gd name="connsiteX8" fmla="*/ 913871 w 5104871"/>
              <a:gd name="connsiteY8" fmla="*/ 38100 h 5135562"/>
              <a:gd name="connsiteX0" fmla="*/ 913871 w 5104871"/>
              <a:gd name="connsiteY0" fmla="*/ 38100 h 5135562"/>
              <a:gd name="connsiteX1" fmla="*/ 5104871 w 5104871"/>
              <a:gd name="connsiteY1" fmla="*/ 38100 h 5135562"/>
              <a:gd name="connsiteX2" fmla="*/ 5104871 w 5104871"/>
              <a:gd name="connsiteY2" fmla="*/ 4394200 h 5135562"/>
              <a:gd name="connsiteX3" fmla="*/ 1177397 w 5104871"/>
              <a:gd name="connsiteY3" fmla="*/ 4549775 h 5135562"/>
              <a:gd name="connsiteX4" fmla="*/ 818622 w 5104871"/>
              <a:gd name="connsiteY4" fmla="*/ 4403725 h 5135562"/>
              <a:gd name="connsiteX5" fmla="*/ 113772 w 5104871"/>
              <a:gd name="connsiteY5" fmla="*/ 3254375 h 5135562"/>
              <a:gd name="connsiteX6" fmla="*/ 59796 w 5104871"/>
              <a:gd name="connsiteY6" fmla="*/ 2778125 h 5135562"/>
              <a:gd name="connsiteX7" fmla="*/ 516996 w 5104871"/>
              <a:gd name="connsiteY7" fmla="*/ 244475 h 5135562"/>
              <a:gd name="connsiteX8" fmla="*/ 913871 w 5104871"/>
              <a:gd name="connsiteY8" fmla="*/ 38100 h 5135562"/>
              <a:gd name="connsiteX0" fmla="*/ 913871 w 5295371"/>
              <a:gd name="connsiteY0" fmla="*/ 38100 h 4609042"/>
              <a:gd name="connsiteX1" fmla="*/ 5104871 w 5295371"/>
              <a:gd name="connsiteY1" fmla="*/ 38100 h 4609042"/>
              <a:gd name="connsiteX2" fmla="*/ 5295371 w 5295371"/>
              <a:gd name="connsiteY2" fmla="*/ 2717800 h 4609042"/>
              <a:gd name="connsiteX3" fmla="*/ 1177397 w 5295371"/>
              <a:gd name="connsiteY3" fmla="*/ 4549775 h 4609042"/>
              <a:gd name="connsiteX4" fmla="*/ 818622 w 5295371"/>
              <a:gd name="connsiteY4" fmla="*/ 4403725 h 4609042"/>
              <a:gd name="connsiteX5" fmla="*/ 113772 w 5295371"/>
              <a:gd name="connsiteY5" fmla="*/ 3254375 h 4609042"/>
              <a:gd name="connsiteX6" fmla="*/ 59796 w 5295371"/>
              <a:gd name="connsiteY6" fmla="*/ 2778125 h 4609042"/>
              <a:gd name="connsiteX7" fmla="*/ 516996 w 5295371"/>
              <a:gd name="connsiteY7" fmla="*/ 244475 h 4609042"/>
              <a:gd name="connsiteX8" fmla="*/ 913871 w 5295371"/>
              <a:gd name="connsiteY8" fmla="*/ 38100 h 4609042"/>
              <a:gd name="connsiteX0" fmla="*/ 1177397 w 5386811"/>
              <a:gd name="connsiteY0" fmla="*/ 4549775 h 4609042"/>
              <a:gd name="connsiteX1" fmla="*/ 818622 w 5386811"/>
              <a:gd name="connsiteY1" fmla="*/ 4403725 h 4609042"/>
              <a:gd name="connsiteX2" fmla="*/ 113772 w 5386811"/>
              <a:gd name="connsiteY2" fmla="*/ 3254375 h 4609042"/>
              <a:gd name="connsiteX3" fmla="*/ 59796 w 5386811"/>
              <a:gd name="connsiteY3" fmla="*/ 2778125 h 4609042"/>
              <a:gd name="connsiteX4" fmla="*/ 516996 w 5386811"/>
              <a:gd name="connsiteY4" fmla="*/ 244475 h 4609042"/>
              <a:gd name="connsiteX5" fmla="*/ 913871 w 5386811"/>
              <a:gd name="connsiteY5" fmla="*/ 38100 h 4609042"/>
              <a:gd name="connsiteX6" fmla="*/ 5104871 w 5386811"/>
              <a:gd name="connsiteY6" fmla="*/ 38100 h 4609042"/>
              <a:gd name="connsiteX7" fmla="*/ 5386811 w 5386811"/>
              <a:gd name="connsiteY7" fmla="*/ 2809240 h 4609042"/>
              <a:gd name="connsiteX0" fmla="*/ 1177397 w 5386811"/>
              <a:gd name="connsiteY0" fmla="*/ 4549775 h 4609042"/>
              <a:gd name="connsiteX1" fmla="*/ 818622 w 5386811"/>
              <a:gd name="connsiteY1" fmla="*/ 4403725 h 4609042"/>
              <a:gd name="connsiteX2" fmla="*/ 113772 w 5386811"/>
              <a:gd name="connsiteY2" fmla="*/ 3254375 h 4609042"/>
              <a:gd name="connsiteX3" fmla="*/ 59796 w 5386811"/>
              <a:gd name="connsiteY3" fmla="*/ 2778125 h 4609042"/>
              <a:gd name="connsiteX4" fmla="*/ 516996 w 5386811"/>
              <a:gd name="connsiteY4" fmla="*/ 244475 h 4609042"/>
              <a:gd name="connsiteX5" fmla="*/ 913871 w 5386811"/>
              <a:gd name="connsiteY5" fmla="*/ 38100 h 4609042"/>
              <a:gd name="connsiteX6" fmla="*/ 5104871 w 5386811"/>
              <a:gd name="connsiteY6" fmla="*/ 38100 h 4609042"/>
              <a:gd name="connsiteX7" fmla="*/ 5386811 w 5386811"/>
              <a:gd name="connsiteY7" fmla="*/ 3990340 h 4609042"/>
              <a:gd name="connsiteX0" fmla="*/ 1177397 w 5386811"/>
              <a:gd name="connsiteY0" fmla="*/ 4549775 h 4609042"/>
              <a:gd name="connsiteX1" fmla="*/ 818622 w 5386811"/>
              <a:gd name="connsiteY1" fmla="*/ 4403725 h 4609042"/>
              <a:gd name="connsiteX2" fmla="*/ 113772 w 5386811"/>
              <a:gd name="connsiteY2" fmla="*/ 3254375 h 4609042"/>
              <a:gd name="connsiteX3" fmla="*/ 59796 w 5386811"/>
              <a:gd name="connsiteY3" fmla="*/ 2778125 h 4609042"/>
              <a:gd name="connsiteX4" fmla="*/ 516996 w 5386811"/>
              <a:gd name="connsiteY4" fmla="*/ 244475 h 4609042"/>
              <a:gd name="connsiteX5" fmla="*/ 913871 w 5386811"/>
              <a:gd name="connsiteY5" fmla="*/ 38100 h 4609042"/>
              <a:gd name="connsiteX6" fmla="*/ 5104871 w 5386811"/>
              <a:gd name="connsiteY6" fmla="*/ 38100 h 4609042"/>
              <a:gd name="connsiteX7" fmla="*/ 5386811 w 5386811"/>
              <a:gd name="connsiteY7" fmla="*/ 3990340 h 4609042"/>
              <a:gd name="connsiteX8" fmla="*/ 1177397 w 5386811"/>
              <a:gd name="connsiteY8" fmla="*/ 4549775 h 4609042"/>
              <a:gd name="connsiteX0" fmla="*/ 1177397 w 5168371"/>
              <a:gd name="connsiteY0" fmla="*/ 4549775 h 4609042"/>
              <a:gd name="connsiteX1" fmla="*/ 818622 w 5168371"/>
              <a:gd name="connsiteY1" fmla="*/ 4403725 h 4609042"/>
              <a:gd name="connsiteX2" fmla="*/ 113772 w 5168371"/>
              <a:gd name="connsiteY2" fmla="*/ 3254375 h 4609042"/>
              <a:gd name="connsiteX3" fmla="*/ 59796 w 5168371"/>
              <a:gd name="connsiteY3" fmla="*/ 2778125 h 4609042"/>
              <a:gd name="connsiteX4" fmla="*/ 516996 w 5168371"/>
              <a:gd name="connsiteY4" fmla="*/ 244475 h 4609042"/>
              <a:gd name="connsiteX5" fmla="*/ 913871 w 5168371"/>
              <a:gd name="connsiteY5" fmla="*/ 38100 h 4609042"/>
              <a:gd name="connsiteX6" fmla="*/ 5104871 w 5168371"/>
              <a:gd name="connsiteY6" fmla="*/ 38100 h 4609042"/>
              <a:gd name="connsiteX7" fmla="*/ 5108210 w 5168371"/>
              <a:gd name="connsiteY7" fmla="*/ 3990340 h 4609042"/>
              <a:gd name="connsiteX8" fmla="*/ 1177397 w 5168371"/>
              <a:gd name="connsiteY8" fmla="*/ 4549775 h 4609042"/>
              <a:gd name="connsiteX0" fmla="*/ 1146294 w 5100926"/>
              <a:gd name="connsiteY0" fmla="*/ 4511675 h 4523120"/>
              <a:gd name="connsiteX1" fmla="*/ 787519 w 5100926"/>
              <a:gd name="connsiteY1" fmla="*/ 4365625 h 4523120"/>
              <a:gd name="connsiteX2" fmla="*/ 82669 w 5100926"/>
              <a:gd name="connsiteY2" fmla="*/ 3216275 h 4523120"/>
              <a:gd name="connsiteX3" fmla="*/ 28693 w 5100926"/>
              <a:gd name="connsiteY3" fmla="*/ 2740025 h 4523120"/>
              <a:gd name="connsiteX4" fmla="*/ 485893 w 5100926"/>
              <a:gd name="connsiteY4" fmla="*/ 206375 h 4523120"/>
              <a:gd name="connsiteX5" fmla="*/ 882768 w 5100926"/>
              <a:gd name="connsiteY5" fmla="*/ 0 h 4523120"/>
              <a:gd name="connsiteX6" fmla="*/ 5073768 w 5100926"/>
              <a:gd name="connsiteY6" fmla="*/ 0 h 4523120"/>
              <a:gd name="connsiteX7" fmla="*/ 5069508 w 5100926"/>
              <a:gd name="connsiteY7" fmla="*/ 3956067 h 4523120"/>
              <a:gd name="connsiteX8" fmla="*/ 1146294 w 5100926"/>
              <a:gd name="connsiteY8" fmla="*/ 4511675 h 4523120"/>
              <a:gd name="connsiteX0" fmla="*/ 1146294 w 5075860"/>
              <a:gd name="connsiteY0" fmla="*/ 4511675 h 4523120"/>
              <a:gd name="connsiteX1" fmla="*/ 787519 w 5075860"/>
              <a:gd name="connsiteY1" fmla="*/ 4365625 h 4523120"/>
              <a:gd name="connsiteX2" fmla="*/ 82669 w 5075860"/>
              <a:gd name="connsiteY2" fmla="*/ 3216275 h 4523120"/>
              <a:gd name="connsiteX3" fmla="*/ 28693 w 5075860"/>
              <a:gd name="connsiteY3" fmla="*/ 2740025 h 4523120"/>
              <a:gd name="connsiteX4" fmla="*/ 485893 w 5075860"/>
              <a:gd name="connsiteY4" fmla="*/ 206375 h 4523120"/>
              <a:gd name="connsiteX5" fmla="*/ 882768 w 5075860"/>
              <a:gd name="connsiteY5" fmla="*/ 0 h 4523120"/>
              <a:gd name="connsiteX6" fmla="*/ 5073768 w 5075860"/>
              <a:gd name="connsiteY6" fmla="*/ 0 h 4523120"/>
              <a:gd name="connsiteX7" fmla="*/ 5069508 w 5075860"/>
              <a:gd name="connsiteY7" fmla="*/ 3956067 h 4523120"/>
              <a:gd name="connsiteX8" fmla="*/ 1146294 w 5075860"/>
              <a:gd name="connsiteY8" fmla="*/ 4511675 h 4523120"/>
              <a:gd name="connsiteX0" fmla="*/ 1146294 w 5076547"/>
              <a:gd name="connsiteY0" fmla="*/ 4511675 h 4523120"/>
              <a:gd name="connsiteX1" fmla="*/ 787519 w 5076547"/>
              <a:gd name="connsiteY1" fmla="*/ 4365625 h 4523120"/>
              <a:gd name="connsiteX2" fmla="*/ 82669 w 5076547"/>
              <a:gd name="connsiteY2" fmla="*/ 3216275 h 4523120"/>
              <a:gd name="connsiteX3" fmla="*/ 28693 w 5076547"/>
              <a:gd name="connsiteY3" fmla="*/ 2740025 h 4523120"/>
              <a:gd name="connsiteX4" fmla="*/ 485893 w 5076547"/>
              <a:gd name="connsiteY4" fmla="*/ 206375 h 4523120"/>
              <a:gd name="connsiteX5" fmla="*/ 882768 w 5076547"/>
              <a:gd name="connsiteY5" fmla="*/ 0 h 4523120"/>
              <a:gd name="connsiteX6" fmla="*/ 5073768 w 5076547"/>
              <a:gd name="connsiteY6" fmla="*/ 0 h 4523120"/>
              <a:gd name="connsiteX7" fmla="*/ 5073307 w 5076547"/>
              <a:gd name="connsiteY7" fmla="*/ 3956067 h 4523120"/>
              <a:gd name="connsiteX8" fmla="*/ 1146294 w 5076547"/>
              <a:gd name="connsiteY8" fmla="*/ 4511675 h 4523120"/>
              <a:gd name="connsiteX0" fmla="*/ 1146294 w 5074865"/>
              <a:gd name="connsiteY0" fmla="*/ 4511675 h 4523120"/>
              <a:gd name="connsiteX1" fmla="*/ 787519 w 5074865"/>
              <a:gd name="connsiteY1" fmla="*/ 4365625 h 4523120"/>
              <a:gd name="connsiteX2" fmla="*/ 82669 w 5074865"/>
              <a:gd name="connsiteY2" fmla="*/ 3216275 h 4523120"/>
              <a:gd name="connsiteX3" fmla="*/ 28693 w 5074865"/>
              <a:gd name="connsiteY3" fmla="*/ 2740025 h 4523120"/>
              <a:gd name="connsiteX4" fmla="*/ 485893 w 5074865"/>
              <a:gd name="connsiteY4" fmla="*/ 206375 h 4523120"/>
              <a:gd name="connsiteX5" fmla="*/ 882768 w 5074865"/>
              <a:gd name="connsiteY5" fmla="*/ 0 h 4523120"/>
              <a:gd name="connsiteX6" fmla="*/ 5073768 w 5074865"/>
              <a:gd name="connsiteY6" fmla="*/ 0 h 4523120"/>
              <a:gd name="connsiteX7" fmla="*/ 5073307 w 5074865"/>
              <a:gd name="connsiteY7" fmla="*/ 3956067 h 4523120"/>
              <a:gd name="connsiteX8" fmla="*/ 1146294 w 5074865"/>
              <a:gd name="connsiteY8" fmla="*/ 4511675 h 4523120"/>
              <a:gd name="connsiteX0" fmla="*/ 1146294 w 5073307"/>
              <a:gd name="connsiteY0" fmla="*/ 4511675 h 4523120"/>
              <a:gd name="connsiteX1" fmla="*/ 787519 w 5073307"/>
              <a:gd name="connsiteY1" fmla="*/ 4365625 h 4523120"/>
              <a:gd name="connsiteX2" fmla="*/ 82669 w 5073307"/>
              <a:gd name="connsiteY2" fmla="*/ 3216275 h 4523120"/>
              <a:gd name="connsiteX3" fmla="*/ 28693 w 5073307"/>
              <a:gd name="connsiteY3" fmla="*/ 2740025 h 4523120"/>
              <a:gd name="connsiteX4" fmla="*/ 485893 w 5073307"/>
              <a:gd name="connsiteY4" fmla="*/ 206375 h 4523120"/>
              <a:gd name="connsiteX5" fmla="*/ 882768 w 5073307"/>
              <a:gd name="connsiteY5" fmla="*/ 0 h 4523120"/>
              <a:gd name="connsiteX6" fmla="*/ 5058572 w 5073307"/>
              <a:gd name="connsiteY6" fmla="*/ 0 h 4523120"/>
              <a:gd name="connsiteX7" fmla="*/ 5073307 w 5073307"/>
              <a:gd name="connsiteY7" fmla="*/ 3956067 h 4523120"/>
              <a:gd name="connsiteX8" fmla="*/ 1146294 w 5073307"/>
              <a:gd name="connsiteY8" fmla="*/ 4511675 h 4523120"/>
              <a:gd name="connsiteX0" fmla="*/ 1146294 w 5073307"/>
              <a:gd name="connsiteY0" fmla="*/ 4511675 h 4523120"/>
              <a:gd name="connsiteX1" fmla="*/ 787519 w 5073307"/>
              <a:gd name="connsiteY1" fmla="*/ 4365625 h 4523120"/>
              <a:gd name="connsiteX2" fmla="*/ 82669 w 5073307"/>
              <a:gd name="connsiteY2" fmla="*/ 3216275 h 4523120"/>
              <a:gd name="connsiteX3" fmla="*/ 28693 w 5073307"/>
              <a:gd name="connsiteY3" fmla="*/ 2740025 h 4523120"/>
              <a:gd name="connsiteX4" fmla="*/ 485893 w 5073307"/>
              <a:gd name="connsiteY4" fmla="*/ 206375 h 4523120"/>
              <a:gd name="connsiteX5" fmla="*/ 882768 w 5073307"/>
              <a:gd name="connsiteY5" fmla="*/ 0 h 4523120"/>
              <a:gd name="connsiteX6" fmla="*/ 5068703 w 5073307"/>
              <a:gd name="connsiteY6" fmla="*/ 0 h 4523120"/>
              <a:gd name="connsiteX7" fmla="*/ 5073307 w 5073307"/>
              <a:gd name="connsiteY7" fmla="*/ 3956067 h 4523120"/>
              <a:gd name="connsiteX8" fmla="*/ 1146294 w 5073307"/>
              <a:gd name="connsiteY8" fmla="*/ 4511675 h 4523120"/>
              <a:gd name="connsiteX0" fmla="*/ 1146294 w 5070840"/>
              <a:gd name="connsiteY0" fmla="*/ 4511675 h 4523120"/>
              <a:gd name="connsiteX1" fmla="*/ 787519 w 5070840"/>
              <a:gd name="connsiteY1" fmla="*/ 4365625 h 4523120"/>
              <a:gd name="connsiteX2" fmla="*/ 82669 w 5070840"/>
              <a:gd name="connsiteY2" fmla="*/ 3216275 h 4523120"/>
              <a:gd name="connsiteX3" fmla="*/ 28693 w 5070840"/>
              <a:gd name="connsiteY3" fmla="*/ 2740025 h 4523120"/>
              <a:gd name="connsiteX4" fmla="*/ 485893 w 5070840"/>
              <a:gd name="connsiteY4" fmla="*/ 206375 h 4523120"/>
              <a:gd name="connsiteX5" fmla="*/ 882768 w 5070840"/>
              <a:gd name="connsiteY5" fmla="*/ 0 h 4523120"/>
              <a:gd name="connsiteX6" fmla="*/ 5068703 w 5070840"/>
              <a:gd name="connsiteY6" fmla="*/ 0 h 4523120"/>
              <a:gd name="connsiteX7" fmla="*/ 5070774 w 5070840"/>
              <a:gd name="connsiteY7" fmla="*/ 3958618 h 4523120"/>
              <a:gd name="connsiteX8" fmla="*/ 1146294 w 5070840"/>
              <a:gd name="connsiteY8" fmla="*/ 4511675 h 4523120"/>
              <a:gd name="connsiteX0" fmla="*/ 1146294 w 5073380"/>
              <a:gd name="connsiteY0" fmla="*/ 4511675 h 4523120"/>
              <a:gd name="connsiteX1" fmla="*/ 787519 w 5073380"/>
              <a:gd name="connsiteY1" fmla="*/ 4365625 h 4523120"/>
              <a:gd name="connsiteX2" fmla="*/ 82669 w 5073380"/>
              <a:gd name="connsiteY2" fmla="*/ 3216275 h 4523120"/>
              <a:gd name="connsiteX3" fmla="*/ 28693 w 5073380"/>
              <a:gd name="connsiteY3" fmla="*/ 2740025 h 4523120"/>
              <a:gd name="connsiteX4" fmla="*/ 485893 w 5073380"/>
              <a:gd name="connsiteY4" fmla="*/ 206375 h 4523120"/>
              <a:gd name="connsiteX5" fmla="*/ 882768 w 5073380"/>
              <a:gd name="connsiteY5" fmla="*/ 0 h 4523120"/>
              <a:gd name="connsiteX6" fmla="*/ 5072502 w 5073380"/>
              <a:gd name="connsiteY6" fmla="*/ 0 h 4523120"/>
              <a:gd name="connsiteX7" fmla="*/ 5070774 w 5073380"/>
              <a:gd name="connsiteY7" fmla="*/ 3958618 h 4523120"/>
              <a:gd name="connsiteX8" fmla="*/ 1146294 w 5073380"/>
              <a:gd name="connsiteY8" fmla="*/ 4511675 h 452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3380" h="4523120">
                <a:moveTo>
                  <a:pt x="1146294" y="4511675"/>
                </a:moveTo>
                <a:cubicBezTo>
                  <a:pt x="1070094" y="4519612"/>
                  <a:pt x="972727" y="4570942"/>
                  <a:pt x="787519" y="4365625"/>
                </a:cubicBezTo>
                <a:cubicBezTo>
                  <a:pt x="494890" y="3899429"/>
                  <a:pt x="165219" y="3342746"/>
                  <a:pt x="82669" y="3216275"/>
                </a:cubicBezTo>
                <a:cubicBezTo>
                  <a:pt x="10173" y="3108854"/>
                  <a:pt x="-31103" y="2996671"/>
                  <a:pt x="28693" y="2740025"/>
                </a:cubicBezTo>
                <a:cubicBezTo>
                  <a:pt x="84785" y="2399242"/>
                  <a:pt x="467901" y="302683"/>
                  <a:pt x="485893" y="206375"/>
                </a:cubicBezTo>
                <a:cubicBezTo>
                  <a:pt x="556801" y="-38100"/>
                  <a:pt x="767410" y="6350"/>
                  <a:pt x="882768" y="0"/>
                </a:cubicBezTo>
                <a:lnTo>
                  <a:pt x="5072502" y="0"/>
                </a:lnTo>
                <a:cubicBezTo>
                  <a:pt x="5075216" y="889406"/>
                  <a:pt x="5070774" y="3958618"/>
                  <a:pt x="5070774" y="3958618"/>
                </a:cubicBezTo>
                <a:lnTo>
                  <a:pt x="1146294" y="451167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algn="ctr">
              <a:buNone/>
              <a:defRPr sz="1500" b="0" i="0" baseline="0">
                <a:solidFill>
                  <a:srgbClr val="646464"/>
                </a:solidFill>
                <a:latin typeface="DIN Offc Pro"/>
                <a:cs typeface="DIN Offc Pro"/>
              </a:defRPr>
            </a:lvl1pPr>
          </a:lstStyle>
          <a:p>
            <a:pPr lvl="0"/>
            <a:r>
              <a:rPr lang="en-US" noProof="0" smtClean="0"/>
              <a:t>Click icon to add picture</a:t>
            </a:r>
            <a:endParaRPr lang="en-US" noProof="0" dirty="0"/>
          </a:p>
        </p:txBody>
      </p:sp>
      <p:sp>
        <p:nvSpPr>
          <p:cNvPr id="2" name="Title 1"/>
          <p:cNvSpPr>
            <a:spLocks noGrp="1"/>
          </p:cNvSpPr>
          <p:nvPr>
            <p:ph type="title"/>
          </p:nvPr>
        </p:nvSpPr>
        <p:spPr/>
        <p:txBody>
          <a:bodyPr/>
          <a:lstStyle>
            <a:lvl1pPr>
              <a:defRPr>
                <a:solidFill>
                  <a:srgbClr val="00A3AD"/>
                </a:solidFill>
              </a:defRPr>
            </a:lvl1pPr>
          </a:lstStyle>
          <a:p>
            <a:r>
              <a:rPr lang="en-US" smtClean="0"/>
              <a:t>Click to edit Master title style</a:t>
            </a:r>
            <a:endParaRPr lang="en-CA" dirty="0"/>
          </a:p>
        </p:txBody>
      </p:sp>
      <p:sp>
        <p:nvSpPr>
          <p:cNvPr id="3" name="Content Placeholder 2"/>
          <p:cNvSpPr>
            <a:spLocks noGrp="1"/>
          </p:cNvSpPr>
          <p:nvPr>
            <p:ph idx="1"/>
          </p:nvPr>
        </p:nvSpPr>
        <p:spPr>
          <a:xfrm>
            <a:off x="484632" y="1472184"/>
            <a:ext cx="3392424" cy="4690872"/>
          </a:xfrm>
        </p:spPr>
        <p:txBody>
          <a:bodyPr/>
          <a:lstStyle>
            <a:lvl1pPr>
              <a:buClr>
                <a:srgbClr val="00A3AD"/>
              </a:buClr>
              <a:defRPr/>
            </a:lvl1pPr>
            <a:lvl2pPr>
              <a:buClr>
                <a:srgbClr val="00A3AD"/>
              </a:buClr>
              <a:defRPr/>
            </a:lvl2pPr>
            <a:lvl3pPr>
              <a:buClr>
                <a:srgbClr val="00A3AD"/>
              </a:buClr>
              <a:defRPr/>
            </a:lvl3pPr>
            <a:lvl4pPr>
              <a:buClr>
                <a:srgbClr val="00A3AD"/>
              </a:buClr>
              <a:defRPr/>
            </a:lvl4pPr>
            <a:lvl5pPr>
              <a:buClr>
                <a:srgbClr val="00A3AD"/>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Tree>
    <p:extLst>
      <p:ext uri="{BB962C8B-B14F-4D97-AF65-F5344CB8AC3E}">
        <p14:creationId xmlns:p14="http://schemas.microsoft.com/office/powerpoint/2010/main" val="294408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fo Slide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A3AD"/>
                </a:solidFill>
              </a:defRPr>
            </a:lvl1pPr>
          </a:lstStyle>
          <a:p>
            <a:r>
              <a:rPr lang="en-US" smtClean="0"/>
              <a:t>Click to edit Master title style</a:t>
            </a:r>
            <a:endParaRPr lang="en-CA" dirty="0"/>
          </a:p>
        </p:txBody>
      </p:sp>
      <p:sp>
        <p:nvSpPr>
          <p:cNvPr id="4" name="Chart Placeholder 2"/>
          <p:cNvSpPr>
            <a:spLocks noGrp="1"/>
          </p:cNvSpPr>
          <p:nvPr>
            <p:ph type="chart" sz="quarter" idx="10"/>
          </p:nvPr>
        </p:nvSpPr>
        <p:spPr>
          <a:xfrm>
            <a:off x="1104900" y="1727200"/>
            <a:ext cx="6959600" cy="4064000"/>
          </a:xfrm>
          <a:prstGeom prst="rect">
            <a:avLst/>
          </a:prstGeom>
        </p:spPr>
        <p:txBody>
          <a:bodyPr rtlCol="0" anchor="ctr">
            <a:normAutofit/>
          </a:bodyPr>
          <a:lstStyle>
            <a:lvl1pPr marL="0" indent="0" algn="ctr">
              <a:buNone/>
              <a:defRPr sz="1500" b="0" i="0" baseline="0">
                <a:solidFill>
                  <a:srgbClr val="646464"/>
                </a:solidFill>
                <a:latin typeface="DIN Offc Pro"/>
                <a:cs typeface="DIN Offc Pro"/>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3236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fo Slide (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A3AD"/>
                </a:solidFill>
              </a:defRPr>
            </a:lvl1pPr>
          </a:lstStyle>
          <a:p>
            <a:r>
              <a:rPr lang="en-US" smtClean="0"/>
              <a:t>Click to edit Master title style</a:t>
            </a:r>
            <a:endParaRPr lang="en-CA" dirty="0"/>
          </a:p>
        </p:txBody>
      </p:sp>
    </p:spTree>
    <p:extLst>
      <p:ext uri="{BB962C8B-B14F-4D97-AF65-F5344CB8AC3E}">
        <p14:creationId xmlns:p14="http://schemas.microsoft.com/office/powerpoint/2010/main" val="479209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nfo Slide (1 imag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1152" y="-7342"/>
            <a:ext cx="9155151" cy="686534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80010 w 9144000"/>
              <a:gd name="connsiteY0" fmla="*/ 80010 h 6858000"/>
              <a:gd name="connsiteX1" fmla="*/ 9144000 w 9144000"/>
              <a:gd name="connsiteY1" fmla="*/ 0 h 6858000"/>
              <a:gd name="connsiteX2" fmla="*/ 9144000 w 9144000"/>
              <a:gd name="connsiteY2" fmla="*/ 6858000 h 6858000"/>
              <a:gd name="connsiteX3" fmla="*/ 0 w 9144000"/>
              <a:gd name="connsiteY3" fmla="*/ 6858000 h 6858000"/>
              <a:gd name="connsiteX4" fmla="*/ 80010 w 9144000"/>
              <a:gd name="connsiteY4" fmla="*/ 80010 h 6858000"/>
              <a:gd name="connsiteX0" fmla="*/ 0 w 9144000"/>
              <a:gd name="connsiteY0" fmla="*/ 381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3810 h 6858000"/>
              <a:gd name="connsiteX0" fmla="*/ 0 w 9144000"/>
              <a:gd name="connsiteY0" fmla="*/ 381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3810 h 6858000"/>
              <a:gd name="connsiteX0" fmla="*/ 0 w 9144000"/>
              <a:gd name="connsiteY0" fmla="*/ 381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3810 h 6858000"/>
              <a:gd name="connsiteX0" fmla="*/ 0 w 9155151"/>
              <a:gd name="connsiteY0" fmla="*/ 0 h 6865341"/>
              <a:gd name="connsiteX1" fmla="*/ 9155151 w 9155151"/>
              <a:gd name="connsiteY1" fmla="*/ 7341 h 6865341"/>
              <a:gd name="connsiteX2" fmla="*/ 9155151 w 9155151"/>
              <a:gd name="connsiteY2" fmla="*/ 6865341 h 6865341"/>
              <a:gd name="connsiteX3" fmla="*/ 11151 w 9155151"/>
              <a:gd name="connsiteY3" fmla="*/ 6865341 h 6865341"/>
              <a:gd name="connsiteX4" fmla="*/ 0 w 9155151"/>
              <a:gd name="connsiteY4" fmla="*/ 0 h 6865341"/>
              <a:gd name="connsiteX0" fmla="*/ 0 w 9155151"/>
              <a:gd name="connsiteY0" fmla="*/ 0 h 6865341"/>
              <a:gd name="connsiteX1" fmla="*/ 9155151 w 9155151"/>
              <a:gd name="connsiteY1" fmla="*/ 7341 h 6865341"/>
              <a:gd name="connsiteX2" fmla="*/ 9155151 w 9155151"/>
              <a:gd name="connsiteY2" fmla="*/ 6865341 h 6865341"/>
              <a:gd name="connsiteX3" fmla="*/ 11151 w 9155151"/>
              <a:gd name="connsiteY3" fmla="*/ 6865341 h 6865341"/>
              <a:gd name="connsiteX4" fmla="*/ 0 w 9155151"/>
              <a:gd name="connsiteY4" fmla="*/ 0 h 6865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151" h="6865341">
                <a:moveTo>
                  <a:pt x="0" y="0"/>
                </a:moveTo>
                <a:lnTo>
                  <a:pt x="9155151" y="7341"/>
                </a:lnTo>
                <a:lnTo>
                  <a:pt x="9155151" y="6865341"/>
                </a:lnTo>
                <a:lnTo>
                  <a:pt x="11151" y="6865341"/>
                </a:lnTo>
                <a:lnTo>
                  <a:pt x="0" y="0"/>
                </a:lnTo>
                <a:close/>
              </a:path>
            </a:pathLst>
          </a:custGeom>
          <a:solidFill>
            <a:schemeClr val="bg1">
              <a:lumMod val="85000"/>
            </a:schemeClr>
          </a:solidFill>
        </p:spPr>
        <p:txBody>
          <a:bodyPr rtlCol="0" anchor="ctr">
            <a:normAutofit/>
          </a:bodyPr>
          <a:lstStyle>
            <a:lvl1pPr algn="ctr">
              <a:buNone/>
              <a:defRPr sz="1500" b="0" i="0" baseline="0">
                <a:solidFill>
                  <a:srgbClr val="646464"/>
                </a:solidFill>
                <a:latin typeface="DIN Offc Pro"/>
                <a:cs typeface="DIN Offc Pro"/>
              </a:defRPr>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3363948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13.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2.jpeg"/><Relationship Id="rId2" Type="http://schemas.openxmlformats.org/officeDocument/2006/relationships/slideLayout" Target="../slideLayouts/slideLayout15.xml"/><Relationship Id="rId16" Type="http://schemas.openxmlformats.org/officeDocument/2006/relationships/image" Target="../media/image11.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0.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grpSp>
        <p:nvGrpSpPr>
          <p:cNvPr id="1026" name="Group 9"/>
          <p:cNvGrpSpPr>
            <a:grpSpLocks/>
          </p:cNvGrpSpPr>
          <p:nvPr/>
        </p:nvGrpSpPr>
        <p:grpSpPr bwMode="auto">
          <a:xfrm>
            <a:off x="0" y="0"/>
            <a:ext cx="9144000" cy="6858000"/>
            <a:chOff x="0" y="0"/>
            <a:chExt cx="9144000" cy="6858000"/>
          </a:xfrm>
        </p:grpSpPr>
        <p:pic>
          <p:nvPicPr>
            <p:cNvPr id="1029" name="Picture 3" descr="Fin-Svs-Contents-Teal.jp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6913563" y="774700"/>
              <a:ext cx="1697037" cy="439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ZA" altLang="en-US">
                <a:solidFill>
                  <a:srgbClr val="FFFFFF"/>
                </a:solidFill>
                <a:cs typeface="Arial" pitchFamily="34" charset="0"/>
              </a:endParaRPr>
            </a:p>
          </p:txBody>
        </p:sp>
        <p:pic>
          <p:nvPicPr>
            <p:cNvPr id="1031" name="Picture 6" descr="ES IT Services Logo_300dpi.jpg"/>
            <p:cNvPicPr>
              <a:picLocks noChangeAspect="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351776" y="783526"/>
              <a:ext cx="1082648" cy="321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Placeholder 1"/>
          <p:cNvSpPr>
            <a:spLocks noGrp="1"/>
          </p:cNvSpPr>
          <p:nvPr>
            <p:ph type="title"/>
          </p:nvPr>
        </p:nvSpPr>
        <p:spPr>
          <a:xfrm>
            <a:off x="484188" y="401638"/>
            <a:ext cx="7178675" cy="1069975"/>
          </a:xfrm>
          <a:prstGeom prst="rect">
            <a:avLst/>
          </a:prstGeom>
        </p:spPr>
        <p:txBody>
          <a:bodyPr vert="horz" wrap="square" lIns="91440" tIns="45720" rIns="91440" bIns="45720" numCol="1" anchor="t" anchorCtr="0" compatLnSpc="1">
            <a:prstTxWarp prst="textNoShape">
              <a:avLst/>
            </a:prstTxWarp>
            <a:noAutofit/>
          </a:bodyPr>
          <a:lstStyle/>
          <a:p>
            <a:pPr lvl="0"/>
            <a:r>
              <a:rPr lang="en-US" altLang="en-US" smtClean="0"/>
              <a:t>Click to ADD TITLE</a:t>
            </a:r>
            <a:endParaRPr lang="en-CA" altLang="en-US" smtClean="0"/>
          </a:p>
        </p:txBody>
      </p:sp>
      <p:sp>
        <p:nvSpPr>
          <p:cNvPr id="1028" name="Text Placeholder 2"/>
          <p:cNvSpPr>
            <a:spLocks noGrp="1"/>
          </p:cNvSpPr>
          <p:nvPr>
            <p:ph type="body" idx="1"/>
          </p:nvPr>
        </p:nvSpPr>
        <p:spPr bwMode="auto">
          <a:xfrm>
            <a:off x="484188" y="1471613"/>
            <a:ext cx="7178675" cy="469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CA" altLang="en-US" smtClean="0"/>
          </a:p>
        </p:txBody>
      </p:sp>
    </p:spTree>
  </p:cSld>
  <p:clrMap bg1="lt1" tx1="dk1" bg2="lt2" tx2="dk2" accent1="accent1" accent2="accent2" accent3="accent3" accent4="accent4" accent5="accent5" accent6="accent6" hlink="hlink" folHlink="folHlink"/>
  <p:sldLayoutIdLst>
    <p:sldLayoutId id="2147483988" r:id="rId1"/>
    <p:sldLayoutId id="2147483981" r:id="rId2"/>
    <p:sldLayoutId id="2147483982" r:id="rId3"/>
    <p:sldLayoutId id="2147483983" r:id="rId4"/>
    <p:sldLayoutId id="2147483984" r:id="rId5"/>
    <p:sldLayoutId id="2147483985" r:id="rId6"/>
    <p:sldLayoutId id="2147483986" r:id="rId7"/>
    <p:sldLayoutId id="2147483987" r:id="rId8"/>
    <p:sldLayoutId id="2147483989" r:id="rId9"/>
    <p:sldLayoutId id="2147483990" r:id="rId10"/>
    <p:sldLayoutId id="2147483991" r:id="rId11"/>
    <p:sldLayoutId id="2147483992" r:id="rId12"/>
    <p:sldLayoutId id="2147483993" r:id="rId13"/>
  </p:sldLayoutIdLst>
  <p:timing>
    <p:tnLst>
      <p:par>
        <p:cTn id="1" dur="indefinite" restart="never" nodeType="tmRoot"/>
      </p:par>
    </p:tnLst>
  </p:timing>
  <p:hf hdr="0" ftr="0" dt="0"/>
  <p:txStyles>
    <p:titleStyle>
      <a:lvl1pPr indent="-346075" algn="l" rtl="0" eaLnBrk="0" fontAlgn="base" hangingPunct="0">
        <a:lnSpc>
          <a:spcPts val="2663"/>
        </a:lnSpc>
        <a:spcBef>
          <a:spcPct val="0"/>
        </a:spcBef>
        <a:spcAft>
          <a:spcPct val="0"/>
        </a:spcAft>
        <a:defRPr sz="2800" b="1" kern="1200" cap="all">
          <a:solidFill>
            <a:srgbClr val="00A3AD"/>
          </a:solidFill>
          <a:latin typeface="+mj-lt"/>
          <a:ea typeface="+mj-ea"/>
          <a:cs typeface="+mj-cs"/>
        </a:defRPr>
      </a:lvl1pPr>
      <a:lvl2pPr indent="-346075" algn="l" rtl="0" eaLnBrk="0" fontAlgn="base" hangingPunct="0">
        <a:lnSpc>
          <a:spcPts val="2663"/>
        </a:lnSpc>
        <a:spcBef>
          <a:spcPct val="0"/>
        </a:spcBef>
        <a:spcAft>
          <a:spcPct val="0"/>
        </a:spcAft>
        <a:defRPr sz="2800" b="1">
          <a:solidFill>
            <a:srgbClr val="00A3AD"/>
          </a:solidFill>
          <a:latin typeface="DIN Offc Pro"/>
        </a:defRPr>
      </a:lvl2pPr>
      <a:lvl3pPr indent="-346075" algn="l" rtl="0" eaLnBrk="0" fontAlgn="base" hangingPunct="0">
        <a:lnSpc>
          <a:spcPts val="2663"/>
        </a:lnSpc>
        <a:spcBef>
          <a:spcPct val="0"/>
        </a:spcBef>
        <a:spcAft>
          <a:spcPct val="0"/>
        </a:spcAft>
        <a:defRPr sz="2800" b="1">
          <a:solidFill>
            <a:srgbClr val="00A3AD"/>
          </a:solidFill>
          <a:latin typeface="DIN Offc Pro"/>
        </a:defRPr>
      </a:lvl3pPr>
      <a:lvl4pPr indent="-346075" algn="l" rtl="0" eaLnBrk="0" fontAlgn="base" hangingPunct="0">
        <a:lnSpc>
          <a:spcPts val="2663"/>
        </a:lnSpc>
        <a:spcBef>
          <a:spcPct val="0"/>
        </a:spcBef>
        <a:spcAft>
          <a:spcPct val="0"/>
        </a:spcAft>
        <a:defRPr sz="2800" b="1">
          <a:solidFill>
            <a:srgbClr val="00A3AD"/>
          </a:solidFill>
          <a:latin typeface="DIN Offc Pro"/>
        </a:defRPr>
      </a:lvl4pPr>
      <a:lvl5pPr indent="-346075" algn="l" rtl="0" eaLnBrk="0" fontAlgn="base" hangingPunct="0">
        <a:lnSpc>
          <a:spcPts val="2663"/>
        </a:lnSpc>
        <a:spcBef>
          <a:spcPct val="0"/>
        </a:spcBef>
        <a:spcAft>
          <a:spcPct val="0"/>
        </a:spcAft>
        <a:defRPr sz="2800" b="1">
          <a:solidFill>
            <a:srgbClr val="00A3AD"/>
          </a:solidFill>
          <a:latin typeface="DIN Offc Pro"/>
        </a:defRPr>
      </a:lvl5pPr>
      <a:lvl6pPr marL="457200" indent="-346075" algn="l" rtl="0" fontAlgn="base">
        <a:lnSpc>
          <a:spcPts val="2663"/>
        </a:lnSpc>
        <a:spcBef>
          <a:spcPct val="0"/>
        </a:spcBef>
        <a:spcAft>
          <a:spcPct val="0"/>
        </a:spcAft>
        <a:defRPr sz="2800" b="1">
          <a:solidFill>
            <a:srgbClr val="00A3AD"/>
          </a:solidFill>
          <a:latin typeface="DIN Offc Pro"/>
        </a:defRPr>
      </a:lvl6pPr>
      <a:lvl7pPr marL="914400" indent="-346075" algn="l" rtl="0" fontAlgn="base">
        <a:lnSpc>
          <a:spcPts val="2663"/>
        </a:lnSpc>
        <a:spcBef>
          <a:spcPct val="0"/>
        </a:spcBef>
        <a:spcAft>
          <a:spcPct val="0"/>
        </a:spcAft>
        <a:defRPr sz="2800" b="1">
          <a:solidFill>
            <a:srgbClr val="00A3AD"/>
          </a:solidFill>
          <a:latin typeface="DIN Offc Pro"/>
        </a:defRPr>
      </a:lvl7pPr>
      <a:lvl8pPr marL="1371600" indent="-346075" algn="l" rtl="0" fontAlgn="base">
        <a:lnSpc>
          <a:spcPts val="2663"/>
        </a:lnSpc>
        <a:spcBef>
          <a:spcPct val="0"/>
        </a:spcBef>
        <a:spcAft>
          <a:spcPct val="0"/>
        </a:spcAft>
        <a:defRPr sz="2800" b="1">
          <a:solidFill>
            <a:srgbClr val="00A3AD"/>
          </a:solidFill>
          <a:latin typeface="DIN Offc Pro"/>
        </a:defRPr>
      </a:lvl8pPr>
      <a:lvl9pPr marL="1828800" indent="-346075" algn="l" rtl="0" fontAlgn="base">
        <a:lnSpc>
          <a:spcPts val="2663"/>
        </a:lnSpc>
        <a:spcBef>
          <a:spcPct val="0"/>
        </a:spcBef>
        <a:spcAft>
          <a:spcPct val="0"/>
        </a:spcAft>
        <a:defRPr sz="2800" b="1">
          <a:solidFill>
            <a:srgbClr val="00A3AD"/>
          </a:solidFill>
          <a:latin typeface="DIN Offc Pro"/>
        </a:defRPr>
      </a:lvl9pPr>
    </p:titleStyle>
    <p:bodyStyle>
      <a:lvl1pPr marL="342900" indent="-688975" algn="l" rtl="0" eaLnBrk="0" fontAlgn="base" hangingPunct="0">
        <a:spcBef>
          <a:spcPct val="20000"/>
        </a:spcBef>
        <a:spcAft>
          <a:spcPct val="0"/>
        </a:spcAft>
        <a:buClr>
          <a:srgbClr val="00A3AD"/>
        </a:buClr>
        <a:buFont typeface="Arial" pitchFamily="34" charset="0"/>
        <a:buChar char="•"/>
        <a:defRPr sz="2500" kern="1200">
          <a:solidFill>
            <a:srgbClr val="646464"/>
          </a:solidFill>
          <a:latin typeface="+mn-lt"/>
          <a:ea typeface="+mn-ea"/>
          <a:cs typeface="+mn-cs"/>
        </a:defRPr>
      </a:lvl1pPr>
      <a:lvl2pPr marL="228600" indent="-228600" algn="l" rtl="0" eaLnBrk="0" fontAlgn="base" hangingPunct="0">
        <a:spcBef>
          <a:spcPct val="20000"/>
        </a:spcBef>
        <a:spcAft>
          <a:spcPct val="0"/>
        </a:spcAft>
        <a:buClr>
          <a:srgbClr val="00A3AD"/>
        </a:buClr>
        <a:buFont typeface="DIN Offc Pro"/>
        <a:buChar char="»"/>
        <a:defRPr sz="2500" kern="1200">
          <a:solidFill>
            <a:srgbClr val="646464"/>
          </a:solidFill>
          <a:latin typeface="+mn-lt"/>
          <a:ea typeface="+mn-ea"/>
          <a:cs typeface="+mn-cs"/>
        </a:defRPr>
      </a:lvl2pPr>
      <a:lvl3pPr marL="228600" indent="-228600" algn="l" rtl="0" eaLnBrk="0" fontAlgn="base" hangingPunct="0">
        <a:spcBef>
          <a:spcPct val="0"/>
        </a:spcBef>
        <a:spcAft>
          <a:spcPct val="0"/>
        </a:spcAft>
        <a:buClr>
          <a:srgbClr val="00A3AD"/>
        </a:buClr>
        <a:buFont typeface="Arial" pitchFamily="34" charset="0"/>
        <a:buChar char="•"/>
        <a:defRPr sz="2100" kern="1200">
          <a:solidFill>
            <a:srgbClr val="646464"/>
          </a:solidFill>
          <a:latin typeface="+mn-lt"/>
          <a:ea typeface="+mn-ea"/>
          <a:cs typeface="+mn-cs"/>
        </a:defRPr>
      </a:lvl3pPr>
      <a:lvl4pPr marL="228600" indent="-228600" algn="l" rtl="0" eaLnBrk="0" fontAlgn="base" hangingPunct="0">
        <a:lnSpc>
          <a:spcPts val="2438"/>
        </a:lnSpc>
        <a:spcBef>
          <a:spcPct val="0"/>
        </a:spcBef>
        <a:spcAft>
          <a:spcPct val="0"/>
        </a:spcAft>
        <a:buClr>
          <a:srgbClr val="00A3AD"/>
        </a:buClr>
        <a:buFont typeface="DIN Offc Pro"/>
        <a:buChar char="»"/>
        <a:defRPr sz="1700" kern="1200">
          <a:solidFill>
            <a:srgbClr val="646464"/>
          </a:solidFill>
          <a:latin typeface="+mn-lt"/>
          <a:ea typeface="+mn-ea"/>
          <a:cs typeface="+mn-cs"/>
        </a:defRPr>
      </a:lvl4pPr>
      <a:lvl5pPr marL="228600" indent="-228600" algn="l" rtl="0" eaLnBrk="0" fontAlgn="base" hangingPunct="0">
        <a:lnSpc>
          <a:spcPts val="2100"/>
        </a:lnSpc>
        <a:spcBef>
          <a:spcPct val="0"/>
        </a:spcBef>
        <a:spcAft>
          <a:spcPct val="0"/>
        </a:spcAft>
        <a:buClr>
          <a:srgbClr val="00A3AD"/>
        </a:buClr>
        <a:buFont typeface="Arial" pitchFamily="34" charset="0"/>
        <a:buChar char="•"/>
        <a:defRPr sz="1500" kern="1200">
          <a:solidFill>
            <a:srgbClr val="64646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5"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8803" y="402336"/>
            <a:ext cx="7178040" cy="1069848"/>
          </a:xfrm>
          <a:prstGeom prst="rect">
            <a:avLst/>
          </a:prstGeom>
        </p:spPr>
        <p:txBody>
          <a:bodyPr vert="horz" lIns="91440" tIns="45720" rIns="91440" bIns="45720" rtlCol="0" anchor="t" anchorCtr="0">
            <a:noAutofit/>
          </a:bodyPr>
          <a:lstStyle/>
          <a:p>
            <a:r>
              <a:rPr lang="en-US" dirty="0" smtClean="0"/>
              <a:t>Click to ADD TITLE</a:t>
            </a:r>
            <a:endParaRPr lang="en-CA" dirty="0"/>
          </a:p>
        </p:txBody>
      </p:sp>
      <p:sp>
        <p:nvSpPr>
          <p:cNvPr id="3" name="Text Placeholder 2"/>
          <p:cNvSpPr>
            <a:spLocks noGrp="1"/>
          </p:cNvSpPr>
          <p:nvPr>
            <p:ph type="body" idx="1"/>
          </p:nvPr>
        </p:nvSpPr>
        <p:spPr>
          <a:xfrm>
            <a:off x="378803" y="1472184"/>
            <a:ext cx="7178040" cy="46908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	</a:t>
            </a:r>
          </a:p>
          <a:p>
            <a:pPr lvl="2"/>
            <a:r>
              <a:rPr lang="en-US" dirty="0" smtClean="0"/>
              <a:t>Third level</a:t>
            </a:r>
          </a:p>
          <a:p>
            <a:pPr lvl="3"/>
            <a:r>
              <a:rPr lang="en-US" dirty="0" smtClean="0"/>
              <a:t>Fourth level</a:t>
            </a:r>
          </a:p>
        </p:txBody>
      </p:sp>
      <p:sp>
        <p:nvSpPr>
          <p:cNvPr id="4" name="TextBox 3"/>
          <p:cNvSpPr txBox="1"/>
          <p:nvPr/>
        </p:nvSpPr>
        <p:spPr>
          <a:xfrm>
            <a:off x="2411760" y="6453336"/>
            <a:ext cx="6732240" cy="400110"/>
          </a:xfrm>
          <a:prstGeom prst="rect">
            <a:avLst/>
          </a:prstGeom>
          <a:noFill/>
        </p:spPr>
        <p:txBody>
          <a:bodyPr wrap="square" rtlCol="0">
            <a:spAutoFit/>
          </a:bodyPr>
          <a:lstStyle/>
          <a:p>
            <a:pPr fontAlgn="auto">
              <a:spcBef>
                <a:spcPts val="0"/>
              </a:spcBef>
              <a:spcAft>
                <a:spcPts val="0"/>
              </a:spcAft>
            </a:pPr>
            <a:r>
              <a:rPr lang="en-US" dirty="0" smtClean="0">
                <a:solidFill>
                  <a:srgbClr val="858585"/>
                </a:solidFill>
                <a:latin typeface="Unilever DIN Offc Pro"/>
                <a:cs typeface="+mn-cs"/>
              </a:rPr>
              <a:t>	</a:t>
            </a:r>
            <a:r>
              <a:rPr lang="en-US" sz="2000" dirty="0" smtClean="0">
                <a:solidFill>
                  <a:srgbClr val="858585"/>
                </a:solidFill>
                <a:latin typeface="Unilever DIN Offc Pro"/>
                <a:cs typeface="+mn-cs"/>
              </a:rPr>
              <a:t>Next Gen DMS </a:t>
            </a:r>
            <a:r>
              <a:rPr lang="en-US" dirty="0" smtClean="0">
                <a:solidFill>
                  <a:srgbClr val="858585"/>
                </a:solidFill>
                <a:latin typeface="Unilever DIN Offc Pro"/>
                <a:cs typeface="+mn-cs"/>
              </a:rPr>
              <a:t>	</a:t>
            </a:r>
            <a:r>
              <a:rPr lang="en-US" sz="900" dirty="0" smtClean="0">
                <a:solidFill>
                  <a:srgbClr val="858585"/>
                </a:solidFill>
                <a:latin typeface="Unilever DIN Offc Pro"/>
                <a:cs typeface="+mn-cs"/>
              </a:rPr>
              <a:t>Strictly Confidential - for Internal Use </a:t>
            </a:r>
            <a:endParaRPr lang="en-US" sz="1100" dirty="0">
              <a:solidFill>
                <a:srgbClr val="858585"/>
              </a:solidFill>
              <a:latin typeface="Unilever DIN Offc Pro"/>
              <a:cs typeface="+mn-cs"/>
            </a:endParaRPr>
          </a:p>
        </p:txBody>
      </p:sp>
      <p:sp>
        <p:nvSpPr>
          <p:cNvPr id="5" name="TextBox 4"/>
          <p:cNvSpPr txBox="1"/>
          <p:nvPr/>
        </p:nvSpPr>
        <p:spPr>
          <a:xfrm>
            <a:off x="8604448" y="6525348"/>
            <a:ext cx="539552" cy="307777"/>
          </a:xfrm>
          <a:prstGeom prst="rect">
            <a:avLst/>
          </a:prstGeom>
          <a:noFill/>
        </p:spPr>
        <p:txBody>
          <a:bodyPr wrap="square" rtlCol="0">
            <a:spAutoFit/>
          </a:bodyPr>
          <a:lstStyle/>
          <a:p>
            <a:pPr fontAlgn="auto">
              <a:spcBef>
                <a:spcPts val="0"/>
              </a:spcBef>
              <a:spcAft>
                <a:spcPts val="0"/>
              </a:spcAft>
            </a:pPr>
            <a:fld id="{8E6EC506-B60F-447B-B823-6BB7A331BC2D}" type="slidenum">
              <a:rPr lang="en-US" sz="1400" smtClean="0">
                <a:solidFill>
                  <a:srgbClr val="858585"/>
                </a:solidFill>
                <a:latin typeface="Unilever DIN Offc Pro"/>
                <a:cs typeface="+mn-cs"/>
              </a:rPr>
              <a:pPr fontAlgn="auto">
                <a:spcBef>
                  <a:spcPts val="0"/>
                </a:spcBef>
                <a:spcAft>
                  <a:spcPts val="0"/>
                </a:spcAft>
              </a:pPr>
              <a:t>‹#›</a:t>
            </a:fld>
            <a:endParaRPr lang="en-US" dirty="0">
              <a:solidFill>
                <a:srgbClr val="858585"/>
              </a:solidFill>
              <a:latin typeface="Unilever DIN Offc Pro"/>
              <a:cs typeface="+mn-cs"/>
            </a:endParaRPr>
          </a:p>
        </p:txBody>
      </p:sp>
      <p:pic>
        <p:nvPicPr>
          <p:cNvPr id="6" name="Picture 5" descr="Mindtree_color.bmp"/>
          <p:cNvPicPr>
            <a:picLocks noChangeAspect="1"/>
          </p:cNvPicPr>
          <p:nvPr/>
        </p:nvPicPr>
        <p:blipFill>
          <a:blip r:embed="rId16" cstate="print"/>
          <a:stretch>
            <a:fillRect/>
          </a:stretch>
        </p:blipFill>
        <p:spPr>
          <a:xfrm>
            <a:off x="1" y="6546428"/>
            <a:ext cx="1187624" cy="311577"/>
          </a:xfrm>
          <a:prstGeom prst="rect">
            <a:avLst/>
          </a:prstGeom>
        </p:spPr>
      </p:pic>
      <p:pic>
        <p:nvPicPr>
          <p:cNvPr id="7" name="Picture 6" descr="sap.jpg"/>
          <p:cNvPicPr>
            <a:picLocks noChangeAspect="1"/>
          </p:cNvPicPr>
          <p:nvPr/>
        </p:nvPicPr>
        <p:blipFill>
          <a:blip r:embed="rId17" cstate="print"/>
          <a:stretch>
            <a:fillRect/>
          </a:stretch>
        </p:blipFill>
        <p:spPr>
          <a:xfrm>
            <a:off x="1187624" y="6572253"/>
            <a:ext cx="576064" cy="285747"/>
          </a:xfrm>
          <a:prstGeom prst="rect">
            <a:avLst/>
          </a:prstGeom>
        </p:spPr>
      </p:pic>
      <p:pic>
        <p:nvPicPr>
          <p:cNvPr id="8" name="Picture 7" descr="Vxceed.jpg"/>
          <p:cNvPicPr>
            <a:picLocks noChangeAspect="1"/>
          </p:cNvPicPr>
          <p:nvPr/>
        </p:nvPicPr>
        <p:blipFill>
          <a:blip r:embed="rId18" cstate="print"/>
          <a:stretch>
            <a:fillRect/>
          </a:stretch>
        </p:blipFill>
        <p:spPr>
          <a:xfrm>
            <a:off x="1763688" y="6597352"/>
            <a:ext cx="1253924" cy="260648"/>
          </a:xfrm>
          <a:prstGeom prst="rect">
            <a:avLst/>
          </a:prstGeom>
        </p:spPr>
      </p:pic>
    </p:spTree>
    <p:extLst>
      <p:ext uri="{BB962C8B-B14F-4D97-AF65-F5344CB8AC3E}">
        <p14:creationId xmlns:p14="http://schemas.microsoft.com/office/powerpoint/2010/main" val="3459217975"/>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Lst>
  <p:timing>
    <p:tnLst>
      <p:par>
        <p:cTn id="1" dur="indefinite" restart="never" nodeType="tmRoot"/>
      </p:par>
    </p:tnLst>
  </p:timing>
  <p:hf hdr="0" ftr="0" dt="0"/>
  <p:txStyles>
    <p:titleStyle>
      <a:lvl1pPr indent="-347472" algn="l" defTabSz="914400" rtl="0" eaLnBrk="1" latinLnBrk="0" hangingPunct="1">
        <a:lnSpc>
          <a:spcPts val="2660"/>
        </a:lnSpc>
        <a:spcBef>
          <a:spcPct val="0"/>
        </a:spcBef>
        <a:buNone/>
        <a:defRPr sz="2600" b="1" kern="1200" cap="all" baseline="0">
          <a:solidFill>
            <a:srgbClr val="0E0E9A"/>
          </a:solidFill>
          <a:latin typeface="+mj-lt"/>
          <a:ea typeface="+mj-ea"/>
          <a:cs typeface="+mj-cs"/>
        </a:defRPr>
      </a:lvl1pPr>
    </p:titleStyle>
    <p:bodyStyle>
      <a:lvl1pPr marL="230400" indent="-230400" algn="l" defTabSz="914400" rtl="0" eaLnBrk="1" latinLnBrk="0" hangingPunct="1">
        <a:spcBef>
          <a:spcPct val="20000"/>
        </a:spcBef>
        <a:buClr>
          <a:srgbClr val="3CA9E0"/>
        </a:buClr>
        <a:buFont typeface="Arial"/>
        <a:buChar char="•"/>
        <a:defRPr sz="2100" kern="1200">
          <a:solidFill>
            <a:srgbClr val="646464"/>
          </a:solidFill>
          <a:latin typeface="+mn-lt"/>
          <a:ea typeface="+mn-ea"/>
          <a:cs typeface="+mn-cs"/>
        </a:defRPr>
      </a:lvl1pPr>
      <a:lvl2pPr marL="457200" indent="-230400" algn="l" defTabSz="914400" rtl="0" eaLnBrk="1" latinLnBrk="0" hangingPunct="1">
        <a:spcBef>
          <a:spcPts val="672"/>
        </a:spcBef>
        <a:buClr>
          <a:srgbClr val="3CA9E0"/>
        </a:buClr>
        <a:buFont typeface="Arial"/>
        <a:buChar char="•"/>
        <a:defRPr sz="1800" kern="1200">
          <a:solidFill>
            <a:srgbClr val="646464"/>
          </a:solidFill>
          <a:latin typeface="+mn-lt"/>
          <a:ea typeface="+mn-ea"/>
          <a:cs typeface="+mn-cs"/>
        </a:defRPr>
      </a:lvl2pPr>
      <a:lvl3pPr marL="687600" indent="-228600" algn="l" defTabSz="914400" rtl="0" eaLnBrk="1" latinLnBrk="0" hangingPunct="1">
        <a:lnSpc>
          <a:spcPct val="100000"/>
        </a:lnSpc>
        <a:spcBef>
          <a:spcPts val="576"/>
        </a:spcBef>
        <a:buClr>
          <a:srgbClr val="3CA9E0"/>
        </a:buClr>
        <a:buFont typeface="Arial"/>
        <a:buChar char="•"/>
        <a:defRPr sz="1400" kern="1200">
          <a:solidFill>
            <a:srgbClr val="646464"/>
          </a:solidFill>
          <a:latin typeface="+mn-lt"/>
          <a:ea typeface="+mn-ea"/>
          <a:cs typeface="+mn-cs"/>
        </a:defRPr>
      </a:lvl3pPr>
      <a:lvl4pPr marL="914400" indent="-230400" algn="l" defTabSz="914400" rtl="0" eaLnBrk="1" latinLnBrk="0" hangingPunct="1">
        <a:lnSpc>
          <a:spcPct val="100000"/>
        </a:lnSpc>
        <a:spcBef>
          <a:spcPts val="480"/>
        </a:spcBef>
        <a:buClr>
          <a:srgbClr val="3CA9E0"/>
        </a:buClr>
        <a:buFont typeface="Arial"/>
        <a:buChar char="•"/>
        <a:defRPr sz="1200" kern="1200">
          <a:solidFill>
            <a:srgbClr val="646464"/>
          </a:solidFill>
          <a:latin typeface="+mn-lt"/>
          <a:ea typeface="+mn-ea"/>
          <a:cs typeface="+mn-cs"/>
        </a:defRPr>
      </a:lvl4pPr>
      <a:lvl5pPr marL="914400" indent="-228600" algn="l" defTabSz="914400" rtl="0" eaLnBrk="1" latinLnBrk="0" hangingPunct="1">
        <a:lnSpc>
          <a:spcPts val="2100"/>
        </a:lnSpc>
        <a:spcBef>
          <a:spcPts val="0"/>
        </a:spcBef>
        <a:buClr>
          <a:srgbClr val="3CA9E0"/>
        </a:buClr>
        <a:buFont typeface="Arial" pitchFamily="34" charset="0"/>
        <a:buChar char="•"/>
        <a:defRPr sz="1500" kern="1200">
          <a:solidFill>
            <a:srgbClr val="64646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8" Type="http://schemas.openxmlformats.org/officeDocument/2006/relationships/hyperlink" Target="mailto:Hugo.Osorio@unilever.com" TargetMode="External"/><Relationship Id="rId3" Type="http://schemas.openxmlformats.org/officeDocument/2006/relationships/diagramLayout" Target="../diagrams/layout6.xml"/><Relationship Id="rId7" Type="http://schemas.openxmlformats.org/officeDocument/2006/relationships/hyperlink" Target="mailto:yow.sing.yap@accenture.com"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hyperlink" Target="mailto:Hugo.Osorio@unilever.com" TargetMode="External"/><Relationship Id="rId7" Type="http://schemas.openxmlformats.org/officeDocument/2006/relationships/diagramColors" Target="../diagrams/colors7.xml"/><Relationship Id="rId2" Type="http://schemas.openxmlformats.org/officeDocument/2006/relationships/hyperlink" Target="mailto:yow.sing.yap@accenture.com" TargetMode="Externa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9.jpg"/><Relationship Id="rId4" Type="http://schemas.openxmlformats.org/officeDocument/2006/relationships/image" Target="../media/image28.wmf"/></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1.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3.png"/><Relationship Id="rId4" Type="http://schemas.openxmlformats.org/officeDocument/2006/relationships/image" Target="../media/image22.wmf"/></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diagramColors" Target="../diagrams/colors5.xml"/><Relationship Id="rId3" Type="http://schemas.openxmlformats.org/officeDocument/2006/relationships/diagramLayout" Target="../diagrams/layout4.xml"/><Relationship Id="rId7" Type="http://schemas.openxmlformats.org/officeDocument/2006/relationships/image" Target="../media/image24.png"/><Relationship Id="rId12" Type="http://schemas.openxmlformats.org/officeDocument/2006/relationships/diagramQuickStyle" Target="../diagrams/quickStyle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diagramLayout" Target="../diagrams/layout5.xml"/><Relationship Id="rId5" Type="http://schemas.openxmlformats.org/officeDocument/2006/relationships/diagramColors" Target="../diagrams/colors4.xml"/><Relationship Id="rId10" Type="http://schemas.openxmlformats.org/officeDocument/2006/relationships/diagramData" Target="../diagrams/data5.xml"/><Relationship Id="rId4" Type="http://schemas.openxmlformats.org/officeDocument/2006/relationships/diagramQuickStyle" Target="../diagrams/quickStyle4.xml"/><Relationship Id="rId9" Type="http://schemas.openxmlformats.org/officeDocument/2006/relationships/image" Target="../media/image26.png"/><Relationship Id="rId14" Type="http://schemas.microsoft.com/office/2007/relationships/diagramDrawing" Target="../diagrams/drawin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414" y="348343"/>
            <a:ext cx="2498272" cy="10232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bg2">
                  <a:lumMod val="25000"/>
                </a:schemeClr>
              </a:solidFill>
              <a:latin typeface="Calibri" panose="020F0502020204030204" pitchFamily="34" charset="0"/>
              <a:cs typeface="Arial" pitchFamily="34" charset="0"/>
            </a:endParaRPr>
          </a:p>
        </p:txBody>
      </p:sp>
      <p:sp>
        <p:nvSpPr>
          <p:cNvPr id="6" name="Rectangle 5"/>
          <p:cNvSpPr/>
          <p:nvPr/>
        </p:nvSpPr>
        <p:spPr>
          <a:xfrm>
            <a:off x="400006" y="1816912"/>
            <a:ext cx="5184866" cy="1200329"/>
          </a:xfrm>
          <a:prstGeom prst="rect">
            <a:avLst/>
          </a:prstGeom>
        </p:spPr>
        <p:txBody>
          <a:bodyPr wrap="square">
            <a:spAutoFit/>
          </a:bodyPr>
          <a:lstStyle/>
          <a:p>
            <a:pPr algn="ctr"/>
            <a:r>
              <a:rPr lang="en-US" sz="2400" b="1" dirty="0">
                <a:solidFill>
                  <a:schemeClr val="bg2">
                    <a:lumMod val="25000"/>
                  </a:schemeClr>
                </a:solidFill>
                <a:latin typeface="Calibri" panose="020F0502020204030204" pitchFamily="34" charset="0"/>
              </a:rPr>
              <a:t>NEWSPAGE LEVEREDGE (CHARM) </a:t>
            </a:r>
            <a:endParaRPr lang="en-US" sz="2400" b="1" dirty="0" smtClean="0">
              <a:solidFill>
                <a:schemeClr val="bg2">
                  <a:lumMod val="25000"/>
                </a:schemeClr>
              </a:solidFill>
              <a:latin typeface="Calibri" panose="020F0502020204030204" pitchFamily="34" charset="0"/>
            </a:endParaRPr>
          </a:p>
          <a:p>
            <a:pPr algn="ctr"/>
            <a:endParaRPr lang="en-US" sz="2400" b="1" dirty="0">
              <a:solidFill>
                <a:schemeClr val="bg2">
                  <a:lumMod val="25000"/>
                </a:schemeClr>
              </a:solidFill>
              <a:latin typeface="Calibri" panose="020F0502020204030204" pitchFamily="34" charset="0"/>
            </a:endParaRPr>
          </a:p>
          <a:p>
            <a:pPr algn="ctr"/>
            <a:r>
              <a:rPr lang="en-US" sz="2400" b="1" dirty="0" smtClean="0">
                <a:solidFill>
                  <a:schemeClr val="bg2">
                    <a:lumMod val="25000"/>
                  </a:schemeClr>
                </a:solidFill>
                <a:latin typeface="Calibri" panose="020F0502020204030204" pitchFamily="34" charset="0"/>
              </a:rPr>
              <a:t>CHANGE </a:t>
            </a:r>
            <a:r>
              <a:rPr lang="en-US" sz="2400" b="1" dirty="0">
                <a:solidFill>
                  <a:schemeClr val="bg2">
                    <a:lumMod val="25000"/>
                  </a:schemeClr>
                </a:solidFill>
                <a:latin typeface="Calibri" panose="020F0502020204030204" pitchFamily="34" charset="0"/>
              </a:rPr>
              <a:t>&amp; RELEASE </a:t>
            </a:r>
            <a:r>
              <a:rPr lang="en-US" sz="2400" b="1" dirty="0" smtClean="0">
                <a:solidFill>
                  <a:schemeClr val="bg2">
                    <a:lumMod val="25000"/>
                  </a:schemeClr>
                </a:solidFill>
                <a:latin typeface="Calibri" panose="020F0502020204030204" pitchFamily="34" charset="0"/>
              </a:rPr>
              <a:t>MANAGEMENT</a:t>
            </a:r>
            <a:endParaRPr lang="en-US" sz="2400" b="1" dirty="0">
              <a:solidFill>
                <a:schemeClr val="bg2">
                  <a:lumMod val="25000"/>
                </a:schemeClr>
              </a:solidFill>
              <a:latin typeface="Calibri" panose="020F0502020204030204" pitchFamily="34" charset="0"/>
            </a:endParaRPr>
          </a:p>
        </p:txBody>
      </p:sp>
      <p:pic>
        <p:nvPicPr>
          <p:cNvPr id="7" name="Picture 6"/>
          <p:cNvPicPr>
            <a:picLocks noChangeAspect="1"/>
          </p:cNvPicPr>
          <p:nvPr/>
        </p:nvPicPr>
        <p:blipFill>
          <a:blip r:embed="rId3"/>
          <a:stretch>
            <a:fillRect/>
          </a:stretch>
        </p:blipFill>
        <p:spPr>
          <a:xfrm>
            <a:off x="5297933" y="1371600"/>
            <a:ext cx="2000250" cy="1428750"/>
          </a:xfrm>
          <a:prstGeom prst="rect">
            <a:avLst/>
          </a:prstGeom>
        </p:spPr>
      </p:pic>
      <p:pic>
        <p:nvPicPr>
          <p:cNvPr id="8" name="Picture 7"/>
          <p:cNvPicPr>
            <a:picLocks noChangeAspect="1"/>
          </p:cNvPicPr>
          <p:nvPr/>
        </p:nvPicPr>
        <p:blipFill>
          <a:blip r:embed="rId4"/>
          <a:stretch>
            <a:fillRect/>
          </a:stretch>
        </p:blipFill>
        <p:spPr>
          <a:xfrm>
            <a:off x="6420921" y="2960969"/>
            <a:ext cx="2476500" cy="1695450"/>
          </a:xfrm>
          <a:prstGeom prst="rect">
            <a:avLst/>
          </a:prstGeom>
        </p:spPr>
      </p:pic>
      <p:pic>
        <p:nvPicPr>
          <p:cNvPr id="9" name="Picture 8"/>
          <p:cNvPicPr>
            <a:picLocks noChangeAspect="1"/>
          </p:cNvPicPr>
          <p:nvPr/>
        </p:nvPicPr>
        <p:blipFill>
          <a:blip r:embed="rId5"/>
          <a:stretch>
            <a:fillRect/>
          </a:stretch>
        </p:blipFill>
        <p:spPr>
          <a:xfrm>
            <a:off x="6563796" y="4817038"/>
            <a:ext cx="2333625" cy="18097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48" y="185885"/>
            <a:ext cx="7178675" cy="496300"/>
          </a:xfrm>
        </p:spPr>
        <p:txBody>
          <a:bodyPr/>
          <a:lstStyle/>
          <a:p>
            <a:r>
              <a:rPr lang="en-US" sz="1800" dirty="0"/>
              <a:t>CR </a:t>
            </a:r>
            <a:r>
              <a:rPr lang="en-US" sz="1800" dirty="0" smtClean="0"/>
              <a:t>WORKFLOW</a:t>
            </a:r>
            <a:endParaRPr lang="en-US" sz="2400" dirty="0"/>
          </a:p>
        </p:txBody>
      </p:sp>
      <p:sp>
        <p:nvSpPr>
          <p:cNvPr id="39" name="TextBox 38"/>
          <p:cNvSpPr txBox="1"/>
          <p:nvPr/>
        </p:nvSpPr>
        <p:spPr>
          <a:xfrm>
            <a:off x="6034365" y="5220167"/>
            <a:ext cx="2593831" cy="1231106"/>
          </a:xfrm>
          <a:prstGeom prst="rect">
            <a:avLst/>
          </a:prstGeom>
          <a:solidFill>
            <a:schemeClr val="accent3"/>
          </a:solidFill>
        </p:spPr>
        <p:txBody>
          <a:bodyPr wrap="square" rtlCol="0">
            <a:spAutoFit/>
          </a:bodyPr>
          <a:lstStyle/>
          <a:p>
            <a:r>
              <a:rPr lang="en-US" sz="1200" b="1" dirty="0" smtClean="0">
                <a:solidFill>
                  <a:schemeClr val="bg2">
                    <a:lumMod val="25000"/>
                  </a:schemeClr>
                </a:solidFill>
              </a:rPr>
              <a:t>BUT</a:t>
            </a:r>
            <a:r>
              <a:rPr lang="en-US" sz="1200" dirty="0" smtClean="0">
                <a:solidFill>
                  <a:schemeClr val="bg2">
                    <a:lumMod val="25000"/>
                  </a:schemeClr>
                </a:solidFill>
              </a:rPr>
              <a:t> – </a:t>
            </a:r>
            <a:r>
              <a:rPr lang="en-US" sz="1100" dirty="0" smtClean="0">
                <a:solidFill>
                  <a:schemeClr val="bg2">
                    <a:lumMod val="25000"/>
                  </a:schemeClr>
                </a:solidFill>
              </a:rPr>
              <a:t>Build &amp; Unit Testing</a:t>
            </a:r>
          </a:p>
          <a:p>
            <a:r>
              <a:rPr lang="en-US" sz="1200" b="1" dirty="0" smtClean="0">
                <a:solidFill>
                  <a:schemeClr val="bg2">
                    <a:lumMod val="25000"/>
                  </a:schemeClr>
                </a:solidFill>
              </a:rPr>
              <a:t>SIT</a:t>
            </a:r>
            <a:r>
              <a:rPr lang="en-US" sz="1200" dirty="0" smtClean="0">
                <a:solidFill>
                  <a:schemeClr val="bg2">
                    <a:lumMod val="25000"/>
                  </a:schemeClr>
                </a:solidFill>
              </a:rPr>
              <a:t> – </a:t>
            </a:r>
            <a:r>
              <a:rPr lang="en-US" sz="1100" dirty="0" smtClean="0">
                <a:solidFill>
                  <a:schemeClr val="bg2">
                    <a:lumMod val="25000"/>
                  </a:schemeClr>
                </a:solidFill>
              </a:rPr>
              <a:t>System Integration Testing</a:t>
            </a:r>
          </a:p>
          <a:p>
            <a:r>
              <a:rPr lang="en-US" sz="1200" b="1" dirty="0" smtClean="0">
                <a:solidFill>
                  <a:schemeClr val="bg2">
                    <a:lumMod val="25000"/>
                  </a:schemeClr>
                </a:solidFill>
              </a:rPr>
              <a:t>UAT</a:t>
            </a:r>
            <a:r>
              <a:rPr lang="en-US" sz="1200" dirty="0" smtClean="0">
                <a:solidFill>
                  <a:schemeClr val="bg2">
                    <a:lumMod val="25000"/>
                  </a:schemeClr>
                </a:solidFill>
              </a:rPr>
              <a:t> – </a:t>
            </a:r>
            <a:r>
              <a:rPr lang="en-US" sz="1100" dirty="0" smtClean="0">
                <a:solidFill>
                  <a:schemeClr val="bg2">
                    <a:lumMod val="25000"/>
                  </a:schemeClr>
                </a:solidFill>
              </a:rPr>
              <a:t>User Acceptance Testing</a:t>
            </a:r>
          </a:p>
          <a:p>
            <a:r>
              <a:rPr lang="en-US" sz="1200" b="1" dirty="0" smtClean="0">
                <a:solidFill>
                  <a:schemeClr val="bg2">
                    <a:lumMod val="25000"/>
                  </a:schemeClr>
                </a:solidFill>
              </a:rPr>
              <a:t>RT</a:t>
            </a:r>
            <a:r>
              <a:rPr lang="en-US" sz="1200" dirty="0" smtClean="0">
                <a:solidFill>
                  <a:schemeClr val="bg2">
                    <a:lumMod val="25000"/>
                  </a:schemeClr>
                </a:solidFill>
              </a:rPr>
              <a:t> – </a:t>
            </a:r>
            <a:r>
              <a:rPr lang="en-US" sz="1100" dirty="0" smtClean="0">
                <a:solidFill>
                  <a:schemeClr val="bg2">
                    <a:lumMod val="25000"/>
                  </a:schemeClr>
                </a:solidFill>
              </a:rPr>
              <a:t>Regression Testing</a:t>
            </a:r>
            <a:endParaRPr lang="en-US" sz="1200" dirty="0" smtClean="0">
              <a:solidFill>
                <a:schemeClr val="bg2">
                  <a:lumMod val="25000"/>
                </a:schemeClr>
              </a:solidFill>
            </a:endParaRPr>
          </a:p>
          <a:p>
            <a:r>
              <a:rPr lang="en-US" sz="1200" b="1" dirty="0" smtClean="0">
                <a:solidFill>
                  <a:schemeClr val="bg2">
                    <a:lumMod val="25000"/>
                  </a:schemeClr>
                </a:solidFill>
              </a:rPr>
              <a:t>PT</a:t>
            </a:r>
            <a:r>
              <a:rPr lang="en-US" sz="1200" dirty="0" smtClean="0">
                <a:solidFill>
                  <a:schemeClr val="bg2">
                    <a:lumMod val="25000"/>
                  </a:schemeClr>
                </a:solidFill>
              </a:rPr>
              <a:t> –</a:t>
            </a:r>
            <a:r>
              <a:rPr lang="en-US" sz="1100" dirty="0" smtClean="0">
                <a:solidFill>
                  <a:schemeClr val="bg2">
                    <a:lumMod val="25000"/>
                  </a:schemeClr>
                </a:solidFill>
              </a:rPr>
              <a:t> Performance Testing</a:t>
            </a:r>
          </a:p>
          <a:p>
            <a:r>
              <a:rPr lang="en-US" sz="1100" b="1" dirty="0" smtClean="0">
                <a:solidFill>
                  <a:schemeClr val="bg2">
                    <a:lumMod val="25000"/>
                  </a:schemeClr>
                </a:solidFill>
              </a:rPr>
              <a:t>RFC</a:t>
            </a:r>
            <a:r>
              <a:rPr lang="en-US" sz="1100" dirty="0" smtClean="0">
                <a:solidFill>
                  <a:schemeClr val="bg2">
                    <a:lumMod val="25000"/>
                  </a:schemeClr>
                </a:solidFill>
              </a:rPr>
              <a:t> – Request For Change</a:t>
            </a:r>
            <a:endParaRPr lang="en-US" sz="1600" dirty="0">
              <a:solidFill>
                <a:schemeClr val="bg2">
                  <a:lumMod val="25000"/>
                </a:schemeClr>
              </a:solidFill>
            </a:endParaRPr>
          </a:p>
        </p:txBody>
      </p:sp>
      <p:graphicFrame>
        <p:nvGraphicFramePr>
          <p:cNvPr id="7" name="Diagram 6"/>
          <p:cNvGraphicFramePr/>
          <p:nvPr>
            <p:extLst>
              <p:ext uri="{D42A27DB-BD31-4B8C-83A1-F6EECF244321}">
                <p14:modId xmlns:p14="http://schemas.microsoft.com/office/powerpoint/2010/main" val="3966865194"/>
              </p:ext>
            </p:extLst>
          </p:nvPr>
        </p:nvGraphicFramePr>
        <p:xfrm>
          <a:off x="267128" y="801384"/>
          <a:ext cx="8361068" cy="4659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381448" y="4989334"/>
            <a:ext cx="5197419" cy="1754326"/>
          </a:xfrm>
          <a:prstGeom prst="rect">
            <a:avLst/>
          </a:prstGeom>
        </p:spPr>
        <p:txBody>
          <a:bodyPr wrap="square">
            <a:spAutoFit/>
          </a:bodyPr>
          <a:lstStyle/>
          <a:p>
            <a:pPr lvl="0"/>
            <a:r>
              <a:rPr lang="en-US" sz="1200" b="1" dirty="0">
                <a:solidFill>
                  <a:srgbClr val="858585">
                    <a:lumMod val="50000"/>
                  </a:srgbClr>
                </a:solidFill>
                <a:latin typeface="+mn-lt"/>
              </a:rPr>
              <a:t>Notes</a:t>
            </a:r>
            <a:r>
              <a:rPr lang="en-US" sz="1200" dirty="0">
                <a:solidFill>
                  <a:srgbClr val="858585">
                    <a:lumMod val="50000"/>
                  </a:srgbClr>
                </a:solidFill>
                <a:latin typeface="+mn-lt"/>
              </a:rPr>
              <a:t>:</a:t>
            </a:r>
          </a:p>
          <a:p>
            <a:pPr marL="742950" lvl="1" indent="-285750">
              <a:buFont typeface="Wingdings" panose="05000000000000000000" pitchFamily="2" charset="2"/>
              <a:buChar char="§"/>
            </a:pPr>
            <a:r>
              <a:rPr lang="en-US" sz="1200" dirty="0">
                <a:solidFill>
                  <a:schemeClr val="bg2">
                    <a:lumMod val="10000"/>
                  </a:schemeClr>
                </a:solidFill>
                <a:latin typeface="+mn-lt"/>
              </a:rPr>
              <a:t>All Evidences to be uploaded to One </a:t>
            </a:r>
            <a:r>
              <a:rPr lang="en-US" sz="1200" dirty="0" smtClean="0">
                <a:solidFill>
                  <a:schemeClr val="bg2">
                    <a:lumMod val="10000"/>
                  </a:schemeClr>
                </a:solidFill>
                <a:latin typeface="+mn-lt"/>
              </a:rPr>
              <a:t>Drive – CM/PM</a:t>
            </a:r>
          </a:p>
          <a:p>
            <a:pPr marL="742950" lvl="1" indent="-285750">
              <a:buFont typeface="Wingdings" panose="05000000000000000000" pitchFamily="2" charset="2"/>
              <a:buChar char="§"/>
            </a:pPr>
            <a:r>
              <a:rPr lang="en-US" sz="1200" dirty="0" smtClean="0">
                <a:solidFill>
                  <a:schemeClr val="bg2">
                    <a:lumMod val="10000"/>
                  </a:schemeClr>
                </a:solidFill>
                <a:latin typeface="+mn-lt"/>
              </a:rPr>
              <a:t>Significant RFCs to be triggered for approval 4 business days prior to go live</a:t>
            </a:r>
          </a:p>
          <a:p>
            <a:pPr marL="742950" lvl="1" indent="-285750">
              <a:buFont typeface="Wingdings" panose="05000000000000000000" pitchFamily="2" charset="2"/>
              <a:buChar char="§"/>
            </a:pPr>
            <a:r>
              <a:rPr lang="en-US" sz="1200" dirty="0" smtClean="0">
                <a:solidFill>
                  <a:schemeClr val="bg2">
                    <a:lumMod val="10000"/>
                  </a:schemeClr>
                </a:solidFill>
                <a:latin typeface="+mn-lt"/>
              </a:rPr>
              <a:t>Yo</a:t>
            </a:r>
            <a:r>
              <a:rPr lang="en-US" sz="1200" dirty="0" smtClean="0">
                <a:solidFill>
                  <a:schemeClr val="bg2">
                    <a:lumMod val="25000"/>
                  </a:schemeClr>
                </a:solidFill>
                <a:latin typeface="+mn-lt"/>
              </a:rPr>
              <a:t>w </a:t>
            </a:r>
            <a:r>
              <a:rPr lang="en-US" sz="1200" dirty="0" err="1" smtClean="0">
                <a:solidFill>
                  <a:schemeClr val="bg2">
                    <a:lumMod val="25000"/>
                  </a:schemeClr>
                </a:solidFill>
                <a:latin typeface="+mn-lt"/>
              </a:rPr>
              <a:t>Sing</a:t>
            </a:r>
            <a:r>
              <a:rPr lang="en-US" sz="1200" dirty="0" err="1">
                <a:solidFill>
                  <a:schemeClr val="bg2">
                    <a:lumMod val="25000"/>
                  </a:schemeClr>
                </a:solidFill>
              </a:rPr>
              <a:t>Yap</a:t>
            </a:r>
            <a:r>
              <a:rPr lang="en-US" sz="1200" dirty="0">
                <a:solidFill>
                  <a:schemeClr val="bg2">
                    <a:lumMod val="25000"/>
                  </a:schemeClr>
                </a:solidFill>
              </a:rPr>
              <a:t>, Yow Sing</a:t>
            </a:r>
            <a:r>
              <a:rPr lang="en-US" sz="1200" dirty="0"/>
              <a:t> </a:t>
            </a:r>
            <a:r>
              <a:rPr lang="en-US" sz="1200" u="sng" dirty="0" smtClean="0">
                <a:hlinkClick r:id="rId7"/>
              </a:rPr>
              <a:t>yow.sing.yap@accenture.com</a:t>
            </a:r>
            <a:r>
              <a:rPr lang="en-US" sz="1200" dirty="0" smtClean="0">
                <a:solidFill>
                  <a:schemeClr val="bg2">
                    <a:lumMod val="10000"/>
                  </a:schemeClr>
                </a:solidFill>
                <a:latin typeface="+mn-lt"/>
              </a:rPr>
              <a:t>(Test </a:t>
            </a:r>
            <a:r>
              <a:rPr lang="en-US" sz="1200" dirty="0" smtClean="0">
                <a:solidFill>
                  <a:schemeClr val="bg2">
                    <a:lumMod val="10000"/>
                  </a:schemeClr>
                </a:solidFill>
                <a:latin typeface="+mn-lt"/>
              </a:rPr>
              <a:t>Manager) </a:t>
            </a:r>
            <a:r>
              <a:rPr lang="en-US" sz="1200" dirty="0">
                <a:solidFill>
                  <a:schemeClr val="bg2">
                    <a:lumMod val="10000"/>
                  </a:schemeClr>
                </a:solidFill>
                <a:latin typeface="+mn-lt"/>
              </a:rPr>
              <a:t>to review and confirm (</a:t>
            </a:r>
            <a:r>
              <a:rPr lang="en-US" sz="1200" dirty="0" smtClean="0">
                <a:solidFill>
                  <a:schemeClr val="bg2">
                    <a:lumMod val="10000"/>
                  </a:schemeClr>
                </a:solidFill>
                <a:latin typeface="+mn-lt"/>
              </a:rPr>
              <a:t>SIT</a:t>
            </a:r>
            <a:r>
              <a:rPr lang="en-US" sz="1200" dirty="0">
                <a:solidFill>
                  <a:schemeClr val="bg2">
                    <a:lumMod val="10000"/>
                  </a:schemeClr>
                </a:solidFill>
                <a:latin typeface="+mn-lt"/>
              </a:rPr>
              <a:t> </a:t>
            </a:r>
            <a:r>
              <a:rPr lang="en-US" sz="1200" dirty="0" smtClean="0">
                <a:solidFill>
                  <a:schemeClr val="bg2">
                    <a:lumMod val="10000"/>
                  </a:schemeClr>
                </a:solidFill>
                <a:latin typeface="+mn-lt"/>
              </a:rPr>
              <a:t>&amp;</a:t>
            </a:r>
            <a:r>
              <a:rPr lang="en-US" sz="1200" dirty="0" smtClean="0">
                <a:solidFill>
                  <a:schemeClr val="bg2">
                    <a:lumMod val="10000"/>
                  </a:schemeClr>
                </a:solidFill>
                <a:latin typeface="+mn-lt"/>
              </a:rPr>
              <a:t> </a:t>
            </a:r>
            <a:r>
              <a:rPr lang="en-US" sz="1200" dirty="0">
                <a:solidFill>
                  <a:schemeClr val="bg2">
                    <a:lumMod val="10000"/>
                  </a:schemeClr>
                </a:solidFill>
                <a:latin typeface="+mn-lt"/>
              </a:rPr>
              <a:t>RT</a:t>
            </a:r>
            <a:r>
              <a:rPr lang="en-US" sz="1200" dirty="0" smtClean="0">
                <a:solidFill>
                  <a:schemeClr val="bg2">
                    <a:lumMod val="10000"/>
                  </a:schemeClr>
                </a:solidFill>
                <a:latin typeface="+mn-lt"/>
              </a:rPr>
              <a:t>)</a:t>
            </a:r>
          </a:p>
          <a:p>
            <a:pPr marL="742950" lvl="1" indent="-285750">
              <a:buFont typeface="Wingdings" panose="05000000000000000000" pitchFamily="2" charset="2"/>
              <a:buChar char="§"/>
            </a:pPr>
            <a:r>
              <a:rPr lang="en-US" sz="1200" dirty="0">
                <a:solidFill>
                  <a:schemeClr val="bg2">
                    <a:lumMod val="25000"/>
                  </a:schemeClr>
                </a:solidFill>
              </a:rPr>
              <a:t>Osorio, Hugo </a:t>
            </a:r>
            <a:r>
              <a:rPr lang="en-US" sz="1200" dirty="0" smtClean="0">
                <a:solidFill>
                  <a:schemeClr val="bg2">
                    <a:lumMod val="25000"/>
                  </a:schemeClr>
                </a:solidFill>
                <a:hlinkClick r:id="rId8"/>
              </a:rPr>
              <a:t>Hugo.Osorio@unilever.com</a:t>
            </a:r>
            <a:r>
              <a:rPr lang="en-US" sz="1200" dirty="0" smtClean="0">
                <a:solidFill>
                  <a:schemeClr val="bg2">
                    <a:lumMod val="25000"/>
                  </a:schemeClr>
                </a:solidFill>
              </a:rPr>
              <a:t> to review &amp; confirm UAT / RT </a:t>
            </a:r>
            <a:endParaRPr lang="en-US" sz="1200" dirty="0">
              <a:solidFill>
                <a:schemeClr val="bg2">
                  <a:lumMod val="25000"/>
                </a:schemeClr>
              </a:solidFill>
            </a:endParaRPr>
          </a:p>
          <a:p>
            <a:pPr marL="742950" lvl="1" indent="-285750">
              <a:buFont typeface="Wingdings" panose="05000000000000000000" pitchFamily="2" charset="2"/>
              <a:buChar char="§"/>
            </a:pPr>
            <a:endParaRPr lang="en-US" sz="1200" dirty="0">
              <a:solidFill>
                <a:schemeClr val="bg2">
                  <a:lumMod val="10000"/>
                </a:schemeClr>
              </a:solidFill>
              <a:latin typeface="+mn-lt"/>
            </a:endParaRPr>
          </a:p>
        </p:txBody>
      </p:sp>
    </p:spTree>
    <p:extLst>
      <p:ext uri="{BB962C8B-B14F-4D97-AF65-F5344CB8AC3E}">
        <p14:creationId xmlns:p14="http://schemas.microsoft.com/office/powerpoint/2010/main" val="3968627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48" y="185885"/>
            <a:ext cx="7178675" cy="496300"/>
          </a:xfrm>
        </p:spPr>
        <p:txBody>
          <a:bodyPr/>
          <a:lstStyle/>
          <a:p>
            <a:r>
              <a:rPr lang="en-US" sz="2000" dirty="0" smtClean="0"/>
              <a:t>ITM FLOW</a:t>
            </a:r>
            <a:endParaRPr lang="en-US" dirty="0"/>
          </a:p>
        </p:txBody>
      </p:sp>
      <p:sp>
        <p:nvSpPr>
          <p:cNvPr id="8" name="Rectangle 7"/>
          <p:cNvSpPr/>
          <p:nvPr/>
        </p:nvSpPr>
        <p:spPr>
          <a:xfrm>
            <a:off x="484189" y="5792270"/>
            <a:ext cx="7673492" cy="954107"/>
          </a:xfrm>
          <a:prstGeom prst="rect">
            <a:avLst/>
          </a:prstGeom>
        </p:spPr>
        <p:txBody>
          <a:bodyPr wrap="square">
            <a:spAutoFit/>
          </a:bodyPr>
          <a:lstStyle/>
          <a:p>
            <a:pPr lvl="0"/>
            <a:r>
              <a:rPr lang="en-US" sz="1400" b="1" dirty="0">
                <a:solidFill>
                  <a:srgbClr val="858585">
                    <a:lumMod val="50000"/>
                  </a:srgbClr>
                </a:solidFill>
              </a:rPr>
              <a:t>Notes</a:t>
            </a:r>
            <a:r>
              <a:rPr lang="en-US" sz="1400" dirty="0">
                <a:solidFill>
                  <a:srgbClr val="858585">
                    <a:lumMod val="50000"/>
                  </a:srgbClr>
                </a:solidFill>
              </a:rPr>
              <a:t>:</a:t>
            </a:r>
          </a:p>
          <a:p>
            <a:pPr marL="742950" lvl="1" indent="-285750">
              <a:buFont typeface="Wingdings" panose="05000000000000000000" pitchFamily="2" charset="2"/>
              <a:buChar char="§"/>
            </a:pPr>
            <a:r>
              <a:rPr lang="en-US" sz="1400" dirty="0" smtClean="0"/>
              <a:t>If any changes require downtime to be clubbed with ITM release window based on Infra SME confirmation (notification 6 weeks in advance)</a:t>
            </a:r>
            <a:endParaRPr lang="en-US" sz="1400" dirty="0"/>
          </a:p>
          <a:p>
            <a:pPr marL="285750" indent="-285750"/>
            <a:endParaRPr lang="en-US" sz="1400" dirty="0"/>
          </a:p>
        </p:txBody>
      </p:sp>
      <p:pic>
        <p:nvPicPr>
          <p:cNvPr id="3" name="Picture 2"/>
          <p:cNvPicPr>
            <a:picLocks noChangeAspect="1"/>
          </p:cNvPicPr>
          <p:nvPr/>
        </p:nvPicPr>
        <p:blipFill>
          <a:blip r:embed="rId2"/>
          <a:stretch>
            <a:fillRect/>
          </a:stretch>
        </p:blipFill>
        <p:spPr>
          <a:xfrm>
            <a:off x="496889" y="682185"/>
            <a:ext cx="7924322" cy="4917516"/>
          </a:xfrm>
          <a:prstGeom prst="rect">
            <a:avLst/>
          </a:prstGeom>
        </p:spPr>
      </p:pic>
    </p:spTree>
    <p:extLst>
      <p:ext uri="{BB962C8B-B14F-4D97-AF65-F5344CB8AC3E}">
        <p14:creationId xmlns:p14="http://schemas.microsoft.com/office/powerpoint/2010/main" val="3921350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48" y="185885"/>
            <a:ext cx="7178675" cy="496300"/>
          </a:xfrm>
        </p:spPr>
        <p:txBody>
          <a:bodyPr/>
          <a:lstStyle/>
          <a:p>
            <a:r>
              <a:rPr lang="en-US" sz="2000" dirty="0" smtClean="0"/>
              <a:t>Projects</a:t>
            </a:r>
            <a:endParaRPr lang="en-US" dirty="0"/>
          </a:p>
        </p:txBody>
      </p:sp>
      <p:sp>
        <p:nvSpPr>
          <p:cNvPr id="39" name="TextBox 38"/>
          <p:cNvSpPr txBox="1"/>
          <p:nvPr/>
        </p:nvSpPr>
        <p:spPr>
          <a:xfrm>
            <a:off x="6034365" y="5220167"/>
            <a:ext cx="2593831" cy="1354217"/>
          </a:xfrm>
          <a:prstGeom prst="rect">
            <a:avLst/>
          </a:prstGeom>
          <a:solidFill>
            <a:schemeClr val="accent3"/>
          </a:solidFill>
        </p:spPr>
        <p:txBody>
          <a:bodyPr wrap="square" rtlCol="0">
            <a:spAutoFit/>
          </a:bodyPr>
          <a:lstStyle/>
          <a:p>
            <a:r>
              <a:rPr lang="en-US" sz="1400" b="1" dirty="0" smtClean="0">
                <a:solidFill>
                  <a:schemeClr val="bg2">
                    <a:lumMod val="25000"/>
                  </a:schemeClr>
                </a:solidFill>
              </a:rPr>
              <a:t>BUT</a:t>
            </a:r>
            <a:r>
              <a:rPr lang="en-US" sz="1400" dirty="0" smtClean="0">
                <a:solidFill>
                  <a:schemeClr val="bg2">
                    <a:lumMod val="25000"/>
                  </a:schemeClr>
                </a:solidFill>
              </a:rPr>
              <a:t> – </a:t>
            </a:r>
            <a:r>
              <a:rPr lang="en-US" sz="1200" dirty="0" smtClean="0">
                <a:solidFill>
                  <a:schemeClr val="bg2">
                    <a:lumMod val="25000"/>
                  </a:schemeClr>
                </a:solidFill>
              </a:rPr>
              <a:t>Build &amp; Unit Testing</a:t>
            </a:r>
          </a:p>
          <a:p>
            <a:r>
              <a:rPr lang="en-US" sz="1400" b="1" dirty="0" smtClean="0">
                <a:solidFill>
                  <a:schemeClr val="bg2">
                    <a:lumMod val="25000"/>
                  </a:schemeClr>
                </a:solidFill>
              </a:rPr>
              <a:t>SIT</a:t>
            </a:r>
            <a:r>
              <a:rPr lang="en-US" sz="1400" dirty="0" smtClean="0">
                <a:solidFill>
                  <a:schemeClr val="bg2">
                    <a:lumMod val="25000"/>
                  </a:schemeClr>
                </a:solidFill>
              </a:rPr>
              <a:t> – </a:t>
            </a:r>
            <a:r>
              <a:rPr lang="en-US" sz="1200" dirty="0" smtClean="0">
                <a:solidFill>
                  <a:schemeClr val="bg2">
                    <a:lumMod val="25000"/>
                  </a:schemeClr>
                </a:solidFill>
              </a:rPr>
              <a:t>System Integration Testing</a:t>
            </a:r>
          </a:p>
          <a:p>
            <a:r>
              <a:rPr lang="en-US" sz="1400" b="1" dirty="0" smtClean="0">
                <a:solidFill>
                  <a:schemeClr val="bg2">
                    <a:lumMod val="25000"/>
                  </a:schemeClr>
                </a:solidFill>
              </a:rPr>
              <a:t>UAT</a:t>
            </a:r>
            <a:r>
              <a:rPr lang="en-US" sz="1400" dirty="0" smtClean="0">
                <a:solidFill>
                  <a:schemeClr val="bg2">
                    <a:lumMod val="25000"/>
                  </a:schemeClr>
                </a:solidFill>
              </a:rPr>
              <a:t> – </a:t>
            </a:r>
            <a:r>
              <a:rPr lang="en-US" sz="1200" dirty="0" smtClean="0">
                <a:solidFill>
                  <a:schemeClr val="bg2">
                    <a:lumMod val="25000"/>
                  </a:schemeClr>
                </a:solidFill>
              </a:rPr>
              <a:t>User Acceptance Testing</a:t>
            </a:r>
          </a:p>
          <a:p>
            <a:r>
              <a:rPr lang="en-US" sz="1400" b="1" dirty="0" smtClean="0">
                <a:solidFill>
                  <a:schemeClr val="bg2">
                    <a:lumMod val="25000"/>
                  </a:schemeClr>
                </a:solidFill>
              </a:rPr>
              <a:t>RT</a:t>
            </a:r>
            <a:r>
              <a:rPr lang="en-US" sz="1400" dirty="0" smtClean="0">
                <a:solidFill>
                  <a:schemeClr val="bg2">
                    <a:lumMod val="25000"/>
                  </a:schemeClr>
                </a:solidFill>
              </a:rPr>
              <a:t> – </a:t>
            </a:r>
            <a:r>
              <a:rPr lang="en-US" sz="1200" dirty="0" smtClean="0">
                <a:solidFill>
                  <a:schemeClr val="bg2">
                    <a:lumMod val="25000"/>
                  </a:schemeClr>
                </a:solidFill>
              </a:rPr>
              <a:t>Regression Testing</a:t>
            </a:r>
            <a:endParaRPr lang="en-US" sz="1400" dirty="0" smtClean="0">
              <a:solidFill>
                <a:schemeClr val="bg2">
                  <a:lumMod val="25000"/>
                </a:schemeClr>
              </a:solidFill>
            </a:endParaRPr>
          </a:p>
          <a:p>
            <a:r>
              <a:rPr lang="en-US" sz="1400" b="1" dirty="0" smtClean="0">
                <a:solidFill>
                  <a:schemeClr val="bg2">
                    <a:lumMod val="25000"/>
                  </a:schemeClr>
                </a:solidFill>
              </a:rPr>
              <a:t>PT</a:t>
            </a:r>
            <a:r>
              <a:rPr lang="en-US" sz="1400" dirty="0" smtClean="0">
                <a:solidFill>
                  <a:schemeClr val="bg2">
                    <a:lumMod val="25000"/>
                  </a:schemeClr>
                </a:solidFill>
              </a:rPr>
              <a:t> –</a:t>
            </a:r>
            <a:r>
              <a:rPr lang="en-US" sz="1200" dirty="0" smtClean="0">
                <a:solidFill>
                  <a:schemeClr val="bg2">
                    <a:lumMod val="25000"/>
                  </a:schemeClr>
                </a:solidFill>
              </a:rPr>
              <a:t> Performance Testing</a:t>
            </a:r>
          </a:p>
          <a:p>
            <a:r>
              <a:rPr lang="en-US" sz="1200" b="1" dirty="0" smtClean="0">
                <a:solidFill>
                  <a:schemeClr val="bg2">
                    <a:lumMod val="25000"/>
                  </a:schemeClr>
                </a:solidFill>
              </a:rPr>
              <a:t>RFC</a:t>
            </a:r>
            <a:r>
              <a:rPr lang="en-US" sz="1200" dirty="0" smtClean="0">
                <a:solidFill>
                  <a:schemeClr val="bg2">
                    <a:lumMod val="25000"/>
                  </a:schemeClr>
                </a:solidFill>
              </a:rPr>
              <a:t> – Request For Change</a:t>
            </a:r>
            <a:endParaRPr lang="en-US" dirty="0">
              <a:solidFill>
                <a:schemeClr val="bg2">
                  <a:lumMod val="25000"/>
                </a:schemeClr>
              </a:solidFill>
            </a:endParaRPr>
          </a:p>
        </p:txBody>
      </p:sp>
      <p:sp>
        <p:nvSpPr>
          <p:cNvPr id="8" name="Rectangle 7"/>
          <p:cNvSpPr/>
          <p:nvPr/>
        </p:nvSpPr>
        <p:spPr>
          <a:xfrm>
            <a:off x="205483" y="4989334"/>
            <a:ext cx="5712432" cy="1754326"/>
          </a:xfrm>
          <a:prstGeom prst="rect">
            <a:avLst/>
          </a:prstGeom>
        </p:spPr>
        <p:txBody>
          <a:bodyPr wrap="square">
            <a:spAutoFit/>
          </a:bodyPr>
          <a:lstStyle/>
          <a:p>
            <a:pPr lvl="0"/>
            <a:r>
              <a:rPr lang="en-US" sz="1200" b="1" dirty="0">
                <a:solidFill>
                  <a:schemeClr val="bg2">
                    <a:lumMod val="25000"/>
                  </a:schemeClr>
                </a:solidFill>
                <a:latin typeface="+mn-lt"/>
              </a:rPr>
              <a:t>Notes</a:t>
            </a:r>
            <a:r>
              <a:rPr lang="en-US" sz="1200" dirty="0">
                <a:solidFill>
                  <a:schemeClr val="bg2">
                    <a:lumMod val="25000"/>
                  </a:schemeClr>
                </a:solidFill>
                <a:latin typeface="+mn-lt"/>
              </a:rPr>
              <a:t>:</a:t>
            </a:r>
          </a:p>
          <a:p>
            <a:pPr marL="742950" lvl="1" indent="-285750">
              <a:buFont typeface="Wingdings" panose="05000000000000000000" pitchFamily="2" charset="2"/>
              <a:buChar char="§"/>
            </a:pPr>
            <a:r>
              <a:rPr lang="en-US" sz="1200" dirty="0">
                <a:solidFill>
                  <a:schemeClr val="bg2">
                    <a:lumMod val="25000"/>
                  </a:schemeClr>
                </a:solidFill>
                <a:latin typeface="+mn-lt"/>
              </a:rPr>
              <a:t>All Evidences to be uploaded to One </a:t>
            </a:r>
            <a:r>
              <a:rPr lang="en-US" sz="1200" dirty="0" smtClean="0">
                <a:solidFill>
                  <a:schemeClr val="bg2">
                    <a:lumMod val="25000"/>
                  </a:schemeClr>
                </a:solidFill>
                <a:latin typeface="+mn-lt"/>
              </a:rPr>
              <a:t>Drive – CM/PM</a:t>
            </a:r>
          </a:p>
          <a:p>
            <a:pPr marL="742950" lvl="1" indent="-285750">
              <a:buFont typeface="Wingdings" panose="05000000000000000000" pitchFamily="2" charset="2"/>
              <a:buChar char="§"/>
            </a:pPr>
            <a:r>
              <a:rPr lang="en-US" sz="1200" dirty="0" smtClean="0">
                <a:solidFill>
                  <a:schemeClr val="bg2">
                    <a:lumMod val="25000"/>
                  </a:schemeClr>
                </a:solidFill>
                <a:latin typeface="+mn-lt"/>
              </a:rPr>
              <a:t>Confirm on Business user participation &amp; Sanity testing coordination from Project team</a:t>
            </a:r>
          </a:p>
          <a:p>
            <a:pPr marL="742950" lvl="1" indent="-285750">
              <a:buFont typeface="Wingdings" panose="05000000000000000000" pitchFamily="2" charset="2"/>
              <a:buChar char="§"/>
            </a:pPr>
            <a:r>
              <a:rPr lang="en-US" sz="1200" dirty="0" smtClean="0">
                <a:solidFill>
                  <a:schemeClr val="bg2">
                    <a:lumMod val="25000"/>
                  </a:schemeClr>
                </a:solidFill>
                <a:latin typeface="+mn-lt"/>
              </a:rPr>
              <a:t>Significant RFCs to be triggered for approval 5 days prior to go live</a:t>
            </a:r>
          </a:p>
          <a:p>
            <a:pPr marL="742950" lvl="1" indent="-285750">
              <a:buFont typeface="Wingdings" panose="05000000000000000000" pitchFamily="2" charset="2"/>
              <a:buChar char="§"/>
            </a:pPr>
            <a:r>
              <a:rPr lang="en-US" sz="1200" dirty="0">
                <a:solidFill>
                  <a:schemeClr val="bg2">
                    <a:lumMod val="10000"/>
                  </a:schemeClr>
                </a:solidFill>
              </a:rPr>
              <a:t>Yo</a:t>
            </a:r>
            <a:r>
              <a:rPr lang="en-US" sz="1200" dirty="0">
                <a:solidFill>
                  <a:schemeClr val="bg2">
                    <a:lumMod val="25000"/>
                  </a:schemeClr>
                </a:solidFill>
              </a:rPr>
              <a:t>w </a:t>
            </a:r>
            <a:r>
              <a:rPr lang="en-US" sz="1200" dirty="0" err="1">
                <a:solidFill>
                  <a:schemeClr val="bg2">
                    <a:lumMod val="25000"/>
                  </a:schemeClr>
                </a:solidFill>
              </a:rPr>
              <a:t>Sing</a:t>
            </a:r>
            <a:r>
              <a:rPr lang="en-US" sz="1200" dirty="0" err="1">
                <a:solidFill>
                  <a:schemeClr val="bg2">
                    <a:lumMod val="25000"/>
                  </a:schemeClr>
                </a:solidFill>
              </a:rPr>
              <a:t>Yap</a:t>
            </a:r>
            <a:r>
              <a:rPr lang="en-US" sz="1200" dirty="0">
                <a:solidFill>
                  <a:schemeClr val="bg2">
                    <a:lumMod val="25000"/>
                  </a:schemeClr>
                </a:solidFill>
              </a:rPr>
              <a:t>, Yow Sing</a:t>
            </a:r>
            <a:r>
              <a:rPr lang="en-US" sz="1200" dirty="0"/>
              <a:t> </a:t>
            </a:r>
            <a:r>
              <a:rPr lang="en-US" sz="1200" u="sng" dirty="0">
                <a:hlinkClick r:id="rId2"/>
              </a:rPr>
              <a:t>yow.sing.yap@accenture.com</a:t>
            </a:r>
            <a:r>
              <a:rPr lang="en-US" sz="1200" dirty="0">
                <a:solidFill>
                  <a:schemeClr val="bg2">
                    <a:lumMod val="10000"/>
                  </a:schemeClr>
                </a:solidFill>
              </a:rPr>
              <a:t>(Test Manager) to review and confirm (SIT &amp; RT)</a:t>
            </a:r>
          </a:p>
          <a:p>
            <a:pPr marL="742950" lvl="1" indent="-285750">
              <a:buFont typeface="Wingdings" panose="05000000000000000000" pitchFamily="2" charset="2"/>
              <a:buChar char="§"/>
            </a:pPr>
            <a:r>
              <a:rPr lang="en-US" sz="1200" dirty="0">
                <a:solidFill>
                  <a:schemeClr val="bg2">
                    <a:lumMod val="25000"/>
                  </a:schemeClr>
                </a:solidFill>
              </a:rPr>
              <a:t>Osorio, Hugo </a:t>
            </a:r>
            <a:r>
              <a:rPr lang="en-US" sz="1200" dirty="0">
                <a:solidFill>
                  <a:schemeClr val="bg2">
                    <a:lumMod val="25000"/>
                  </a:schemeClr>
                </a:solidFill>
                <a:hlinkClick r:id="rId3"/>
              </a:rPr>
              <a:t>Hugo.Osorio@unilever.com</a:t>
            </a:r>
            <a:r>
              <a:rPr lang="en-US" sz="1200" dirty="0">
                <a:solidFill>
                  <a:schemeClr val="bg2">
                    <a:lumMod val="25000"/>
                  </a:schemeClr>
                </a:solidFill>
              </a:rPr>
              <a:t> to review &amp; confirm UAT / RT</a:t>
            </a:r>
            <a:endParaRPr lang="en-US" sz="1200" dirty="0">
              <a:solidFill>
                <a:schemeClr val="bg2">
                  <a:lumMod val="25000"/>
                </a:schemeClr>
              </a:solidFill>
              <a:latin typeface="+mn-lt"/>
            </a:endParaRPr>
          </a:p>
        </p:txBody>
      </p:sp>
      <p:graphicFrame>
        <p:nvGraphicFramePr>
          <p:cNvPr id="4" name="Diagram 3"/>
          <p:cNvGraphicFramePr/>
          <p:nvPr>
            <p:extLst>
              <p:ext uri="{D42A27DB-BD31-4B8C-83A1-F6EECF244321}">
                <p14:modId xmlns:p14="http://schemas.microsoft.com/office/powerpoint/2010/main" val="1275038519"/>
              </p:ext>
            </p:extLst>
          </p:nvPr>
        </p:nvGraphicFramePr>
        <p:xfrm>
          <a:off x="536024" y="1136524"/>
          <a:ext cx="7529189" cy="38528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71264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188" y="401638"/>
            <a:ext cx="7178675" cy="658495"/>
          </a:xfrm>
        </p:spPr>
        <p:txBody>
          <a:bodyPr/>
          <a:lstStyle/>
          <a:p>
            <a:r>
              <a:rPr lang="en-US" sz="2400" dirty="0" smtClean="0"/>
              <a:t>FSSI &amp; Release gate links</a:t>
            </a:r>
            <a:endParaRPr lang="en-US" sz="2000" dirty="0"/>
          </a:p>
        </p:txBody>
      </p:sp>
      <p:sp>
        <p:nvSpPr>
          <p:cNvPr id="3" name="Content Placeholder 2"/>
          <p:cNvSpPr>
            <a:spLocks noGrp="1"/>
          </p:cNvSpPr>
          <p:nvPr>
            <p:ph idx="1"/>
          </p:nvPr>
        </p:nvSpPr>
        <p:spPr>
          <a:xfrm>
            <a:off x="412269" y="792843"/>
            <a:ext cx="7581025" cy="2093031"/>
          </a:xfrm>
        </p:spPr>
        <p:txBody>
          <a:bodyPr/>
          <a:lstStyle/>
          <a:p>
            <a:pPr marL="285750" indent="-285750">
              <a:buFont typeface="Wingdings" panose="05000000000000000000" pitchFamily="2" charset="2"/>
              <a:buChar char="q"/>
            </a:pPr>
            <a:r>
              <a:rPr lang="en-US" sz="1400" b="1" dirty="0">
                <a:solidFill>
                  <a:srgbClr val="00A3AD"/>
                </a:solidFill>
              </a:rPr>
              <a:t>One Drive: Common repository to upload all evidences</a:t>
            </a:r>
          </a:p>
          <a:p>
            <a:pPr marL="285750" indent="-285750">
              <a:buFont typeface="Wingdings" panose="05000000000000000000" pitchFamily="2" charset="2"/>
              <a:buChar char="q"/>
            </a:pPr>
            <a:r>
              <a:rPr lang="en-US" sz="1400" b="1" dirty="0" smtClean="0">
                <a:solidFill>
                  <a:srgbClr val="00A3AD"/>
                </a:solidFill>
              </a:rPr>
              <a:t>Latest FSSI &amp; Release Gate Documents to be available at One Drive</a:t>
            </a:r>
          </a:p>
          <a:p>
            <a:pPr marL="285750" indent="-285750">
              <a:buFont typeface="Wingdings" panose="05000000000000000000" pitchFamily="2" charset="2"/>
              <a:buChar char="§"/>
            </a:pPr>
            <a:r>
              <a:rPr lang="en-US" sz="1400" b="1" dirty="0"/>
              <a:t>FSSI</a:t>
            </a:r>
            <a:r>
              <a:rPr lang="en-US" sz="1400" dirty="0"/>
              <a:t> (Forward Schedule Service Impacts) Calendar: Contains l</a:t>
            </a:r>
            <a:r>
              <a:rPr lang="en-US" sz="1400" dirty="0" smtClean="0"/>
              <a:t>ist of </a:t>
            </a:r>
            <a:r>
              <a:rPr lang="en-US" sz="1400" dirty="0"/>
              <a:t>all Projects go live , ITM , SRMR (Security Risk Management Review) &amp; Support fixes details across </a:t>
            </a:r>
            <a:r>
              <a:rPr lang="en-US" sz="1400" dirty="0" smtClean="0"/>
              <a:t>all </a:t>
            </a:r>
            <a:r>
              <a:rPr lang="en-US" sz="1400" dirty="0"/>
              <a:t>the </a:t>
            </a:r>
            <a:r>
              <a:rPr lang="en-US" sz="1400" dirty="0" smtClean="0"/>
              <a:t>components. </a:t>
            </a:r>
          </a:p>
          <a:p>
            <a:pPr marL="0" indent="0">
              <a:buNone/>
            </a:pPr>
            <a:endParaRPr lang="en-US" sz="1400" dirty="0">
              <a:solidFill>
                <a:schemeClr val="tx1">
                  <a:lumMod val="50000"/>
                </a:schemeClr>
              </a:solidFill>
            </a:endParaRPr>
          </a:p>
          <a:p>
            <a:pPr marL="285750" indent="-285750">
              <a:buFont typeface="Wingdings" panose="05000000000000000000" pitchFamily="2" charset="2"/>
              <a:buChar char="§"/>
            </a:pPr>
            <a:r>
              <a:rPr lang="en-US" sz="1400" b="1" dirty="0" smtClean="0"/>
              <a:t>Release </a:t>
            </a:r>
            <a:r>
              <a:rPr lang="en-US" sz="1400" b="1" dirty="0"/>
              <a:t>Calendar </a:t>
            </a:r>
            <a:r>
              <a:rPr lang="en-US" sz="1400" dirty="0"/>
              <a:t>-contains the FS, SIT, UAT , RT/PT completion dates for monthly release of CR’s and Project go live across online and offline lever Edge (Release gates/stages review</a:t>
            </a:r>
            <a:r>
              <a:rPr lang="en-US" sz="1400" dirty="0" smtClean="0"/>
              <a:t>). </a:t>
            </a:r>
            <a:endParaRPr lang="en-US" sz="1400" b="1" dirty="0">
              <a:solidFill>
                <a:srgbClr val="00A3AD"/>
              </a:solidFill>
            </a:endParaRPr>
          </a:p>
          <a:p>
            <a:pPr marL="285750" indent="-285750">
              <a:buFont typeface="Wingdings" panose="05000000000000000000" pitchFamily="2" charset="2"/>
              <a:buChar char="ü"/>
            </a:pPr>
            <a:endParaRPr lang="en-US" sz="1400" dirty="0" smtClean="0"/>
          </a:p>
          <a:p>
            <a:pPr marL="285750" indent="-285750">
              <a:buFont typeface="Wingdings" panose="05000000000000000000" pitchFamily="2" charset="2"/>
              <a:buChar char="ü"/>
            </a:pPr>
            <a:endParaRPr lang="en-US" sz="1400" b="1" dirty="0">
              <a:solidFill>
                <a:srgbClr val="00A3AD"/>
              </a:solidFill>
            </a:endParaRPr>
          </a:p>
          <a:p>
            <a:pPr marL="285750" indent="-285750">
              <a:buFont typeface="Wingdings" panose="05000000000000000000" pitchFamily="2" charset="2"/>
              <a:buChar char="§"/>
            </a:pPr>
            <a:endParaRPr lang="en-US" sz="1400" b="1" dirty="0" smtClean="0"/>
          </a:p>
          <a:p>
            <a:pPr marL="285750" indent="-285750">
              <a:buFont typeface="Wingdings" panose="05000000000000000000" pitchFamily="2" charset="2"/>
              <a:buChar char="§"/>
            </a:pPr>
            <a:endParaRPr lang="en-US" sz="1400" b="1" dirty="0"/>
          </a:p>
          <a:p>
            <a:pPr marL="285750" indent="-285750">
              <a:buFont typeface="Wingdings" panose="05000000000000000000" pitchFamily="2" charset="2"/>
              <a:buChar char="§"/>
            </a:pPr>
            <a:endParaRPr lang="en-US" sz="1400" b="1" dirty="0" smtClean="0"/>
          </a:p>
          <a:p>
            <a:pPr marL="285750" indent="-285750">
              <a:buFont typeface="Wingdings" panose="05000000000000000000" pitchFamily="2" charset="2"/>
              <a:buChar char="§"/>
            </a:pPr>
            <a:endParaRPr lang="en-US" sz="1400" b="1" dirty="0"/>
          </a:p>
          <a:p>
            <a:pPr marL="285750" indent="-285750">
              <a:buFont typeface="Wingdings" panose="05000000000000000000" pitchFamily="2" charset="2"/>
              <a:buChar char="§"/>
            </a:pPr>
            <a:endParaRPr lang="en-US" sz="1400" b="1" dirty="0" smtClean="0"/>
          </a:p>
          <a:p>
            <a:pPr marL="285750" indent="-285750">
              <a:buFont typeface="Wingdings" panose="05000000000000000000" pitchFamily="2" charset="2"/>
              <a:buChar char="§"/>
            </a:pPr>
            <a:endParaRPr lang="en-US" sz="1400" b="1" dirty="0"/>
          </a:p>
          <a:p>
            <a:pPr marL="0" indent="0">
              <a:buNone/>
            </a:pPr>
            <a:endParaRPr lang="en-US" sz="1400" dirty="0" smtClean="0"/>
          </a:p>
          <a:p>
            <a:pPr marL="285750" indent="-285750">
              <a:buFont typeface="Wingdings" panose="05000000000000000000" pitchFamily="2" charset="2"/>
              <a:buChar char="ü"/>
            </a:pPr>
            <a:endParaRPr lang="en-US" sz="1400" dirty="0" smtClean="0"/>
          </a:p>
          <a:p>
            <a:pPr marL="285750" indent="-285750">
              <a:buFont typeface="Wingdings" panose="05000000000000000000" pitchFamily="2" charset="2"/>
              <a:buChar char="ü"/>
            </a:pPr>
            <a:endParaRPr lang="en-US" sz="1400" dirty="0" smtClean="0"/>
          </a:p>
          <a:p>
            <a:pPr marL="285750" indent="-285750">
              <a:buFont typeface="Wingdings" panose="05000000000000000000" pitchFamily="2" charset="2"/>
              <a:buChar char="§"/>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4175113815"/>
              </p:ext>
            </p:extLst>
          </p:nvPr>
        </p:nvGraphicFramePr>
        <p:xfrm>
          <a:off x="601632" y="3370145"/>
          <a:ext cx="7871422" cy="2470028"/>
        </p:xfrm>
        <a:graphic>
          <a:graphicData uri="http://schemas.openxmlformats.org/drawingml/2006/table">
            <a:tbl>
              <a:tblPr/>
              <a:tblGrid>
                <a:gridCol w="1457628"/>
                <a:gridCol w="2219218"/>
                <a:gridCol w="2650732"/>
                <a:gridCol w="1543844"/>
              </a:tblGrid>
              <a:tr h="267588">
                <a:tc>
                  <a:txBody>
                    <a:bodyPr/>
                    <a:lstStyle/>
                    <a:p>
                      <a:pPr algn="l" fontAlgn="ctr"/>
                      <a:r>
                        <a:rPr lang="en-US" sz="1100" b="1" i="0" u="none" strike="noStrike" dirty="0">
                          <a:solidFill>
                            <a:srgbClr val="FFFFFF"/>
                          </a:solidFill>
                          <a:effectLst/>
                          <a:latin typeface="Calibri" panose="020F0502020204030204" pitchFamily="34" charset="0"/>
                        </a:rPr>
                        <a:t>Check List for CR’s: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l" fontAlgn="ctr"/>
                      <a:r>
                        <a:rPr lang="en-US" sz="1100" b="1" i="0" u="none" strike="noStrike" dirty="0">
                          <a:solidFill>
                            <a:srgbClr val="FFFFFF"/>
                          </a:solidFill>
                          <a:effectLst/>
                          <a:latin typeface="Calibri" panose="020F0502020204030204" pitchFamily="34" charset="0"/>
                        </a:rPr>
                        <a:t>Responsible Team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l" fontAlgn="ctr"/>
                      <a:r>
                        <a:rPr lang="en-US" sz="1100" b="1" i="0" u="none" strike="noStrike" dirty="0">
                          <a:solidFill>
                            <a:srgbClr val="FFFFFF"/>
                          </a:solidFill>
                          <a:effectLst/>
                          <a:latin typeface="Calibri" panose="020F0502020204030204" pitchFamily="34" charset="0"/>
                        </a:rPr>
                        <a:t>Uploaded in </a:t>
                      </a:r>
                      <a:r>
                        <a:rPr lang="en-US" sz="1100" b="1" i="0" u="none" strike="noStrike" dirty="0" smtClean="0">
                          <a:solidFill>
                            <a:srgbClr val="FFFFFF"/>
                          </a:solidFill>
                          <a:effectLst/>
                          <a:latin typeface="Calibri" panose="020F0502020204030204" pitchFamily="34" charset="0"/>
                        </a:rPr>
                        <a:t>One </a:t>
                      </a:r>
                      <a:r>
                        <a:rPr lang="en-US" sz="1100" b="1" i="0" u="none" strike="noStrike" dirty="0">
                          <a:solidFill>
                            <a:srgbClr val="FFFFFF"/>
                          </a:solidFill>
                          <a:effectLst/>
                          <a:latin typeface="Calibri" panose="020F0502020204030204" pitchFamily="34" charset="0"/>
                        </a:rPr>
                        <a:t>Drive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l" fontAlgn="ctr"/>
                      <a:r>
                        <a:rPr lang="en-US" sz="1100" b="1" i="0" u="none" strike="noStrike" dirty="0" smtClean="0">
                          <a:solidFill>
                            <a:srgbClr val="FFFFFF"/>
                          </a:solidFill>
                          <a:effectLst/>
                          <a:latin typeface="Calibri" panose="020F0502020204030204" pitchFamily="34" charset="0"/>
                        </a:rPr>
                        <a:t>Approver</a:t>
                      </a:r>
                      <a:endParaRPr lang="en-US" sz="11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r>
              <a:tr h="346546">
                <a:tc>
                  <a:txBody>
                    <a:bodyPr/>
                    <a:lstStyle/>
                    <a:p>
                      <a:pPr algn="l" fontAlgn="ctr"/>
                      <a:r>
                        <a:rPr lang="en-US" sz="1100" b="0" i="0" u="none" strike="noStrike" dirty="0">
                          <a:solidFill>
                            <a:srgbClr val="1F497D"/>
                          </a:solidFill>
                          <a:effectLst/>
                          <a:latin typeface="Calibri" panose="020F0502020204030204" pitchFamily="34" charset="0"/>
                        </a:rPr>
                        <a:t>CR Document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1F497D"/>
                          </a:solidFill>
                          <a:effectLst/>
                          <a:latin typeface="Calibri" panose="020F0502020204030204" pitchFamily="34" charset="0"/>
                        </a:rPr>
                        <a:t>Lead / Functional Consultant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1F497D"/>
                          </a:solidFill>
                          <a:effectLst/>
                          <a:latin typeface="Calibri" panose="020F0502020204030204" pitchFamily="34" charset="0"/>
                        </a:rPr>
                        <a:t>Project Manager/Functional Consultant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1F497D"/>
                          </a:solidFill>
                          <a:effectLst/>
                          <a:latin typeface="Calibri" panose="020F0502020204030204" pitchFamily="34" charset="0"/>
                        </a:rPr>
                        <a:t> - NA-</a:t>
                      </a:r>
                      <a:endParaRPr lang="en-US" sz="1100" b="0" i="0" u="none" strike="noStrike" dirty="0">
                        <a:solidFill>
                          <a:srgbClr val="1F49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462">
                <a:tc>
                  <a:txBody>
                    <a:bodyPr/>
                    <a:lstStyle/>
                    <a:p>
                      <a:pPr algn="l" fontAlgn="ctr"/>
                      <a:r>
                        <a:rPr lang="en-US" sz="1100" b="0" i="0" u="none" strike="noStrike">
                          <a:solidFill>
                            <a:srgbClr val="1F497D"/>
                          </a:solidFill>
                          <a:effectLst/>
                          <a:latin typeface="Calibri" panose="020F0502020204030204" pitchFamily="34" charset="0"/>
                        </a:rPr>
                        <a:t>CAB approval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1F497D"/>
                          </a:solidFill>
                          <a:effectLst/>
                          <a:latin typeface="Calibri" panose="020F0502020204030204" pitchFamily="34" charset="0"/>
                        </a:rPr>
                        <a:t>Functional Consultant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1F497D"/>
                          </a:solidFill>
                          <a:effectLst/>
                          <a:latin typeface="Calibri" panose="020F0502020204030204" pitchFamily="34" charset="0"/>
                        </a:rPr>
                        <a:t>Change Manager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smtClean="0">
                          <a:solidFill>
                            <a:srgbClr val="1F497D"/>
                          </a:solidFill>
                          <a:effectLst/>
                          <a:latin typeface="Calibri" panose="020F0502020204030204" pitchFamily="34" charset="0"/>
                        </a:rPr>
                        <a:t>Suhas</a:t>
                      </a:r>
                      <a:r>
                        <a:rPr lang="en-US" sz="1100" b="0" i="0" u="none" strike="noStrike" dirty="0" smtClean="0">
                          <a:solidFill>
                            <a:srgbClr val="1F497D"/>
                          </a:solidFill>
                          <a:effectLst/>
                          <a:latin typeface="Calibri" panose="020F0502020204030204" pitchFamily="34" charset="0"/>
                        </a:rPr>
                        <a:t> &amp;</a:t>
                      </a:r>
                      <a:r>
                        <a:rPr lang="en-US" sz="1100" b="0" i="0" u="none" strike="noStrike" baseline="0" dirty="0" smtClean="0">
                          <a:solidFill>
                            <a:srgbClr val="1F497D"/>
                          </a:solidFill>
                          <a:effectLst/>
                          <a:latin typeface="Calibri" panose="020F0502020204030204" pitchFamily="34" charset="0"/>
                        </a:rPr>
                        <a:t> </a:t>
                      </a:r>
                      <a:r>
                        <a:rPr lang="en-US" sz="1100" b="0" i="0" u="none" strike="noStrike" baseline="0" dirty="0" err="1" smtClean="0">
                          <a:solidFill>
                            <a:srgbClr val="1F497D"/>
                          </a:solidFill>
                          <a:effectLst/>
                          <a:latin typeface="Calibri" panose="020F0502020204030204" pitchFamily="34" charset="0"/>
                        </a:rPr>
                        <a:t>Udit</a:t>
                      </a:r>
                      <a:r>
                        <a:rPr lang="en-US" sz="1100" b="0" i="0" u="none" strike="noStrike" baseline="0" dirty="0" smtClean="0">
                          <a:solidFill>
                            <a:srgbClr val="1F497D"/>
                          </a:solidFill>
                          <a:effectLst/>
                          <a:latin typeface="Calibri" panose="020F0502020204030204" pitchFamily="34" charset="0"/>
                        </a:rPr>
                        <a:t> (CAB)</a:t>
                      </a:r>
                      <a:endParaRPr lang="en-US" sz="1100" b="0" i="0" u="none" strike="noStrike" dirty="0">
                        <a:solidFill>
                          <a:srgbClr val="1F49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462">
                <a:tc>
                  <a:txBody>
                    <a:bodyPr/>
                    <a:lstStyle/>
                    <a:p>
                      <a:pPr algn="l" fontAlgn="ctr"/>
                      <a:r>
                        <a:rPr lang="en-US" sz="1100" b="0" i="0" u="none" strike="noStrike">
                          <a:solidFill>
                            <a:srgbClr val="1F497D"/>
                          </a:solidFill>
                          <a:effectLst/>
                          <a:latin typeface="Calibri" panose="020F0502020204030204" pitchFamily="34" charset="0"/>
                        </a:rPr>
                        <a:t>Impact 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1F497D"/>
                          </a:solidFill>
                          <a:effectLst/>
                          <a:latin typeface="Calibri" panose="020F0502020204030204" pitchFamily="34" charset="0"/>
                        </a:rPr>
                        <a:t>Functional Consultant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1F497D"/>
                          </a:solidFill>
                          <a:effectLst/>
                          <a:latin typeface="Calibri" panose="020F0502020204030204" pitchFamily="34" charset="0"/>
                        </a:rPr>
                        <a:t>Functional Consultant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1F497D"/>
                          </a:solidFill>
                          <a:effectLst/>
                          <a:latin typeface="Calibri" panose="020F0502020204030204" pitchFamily="34" charset="0"/>
                        </a:rPr>
                        <a:t>Pre-CAB</a:t>
                      </a:r>
                      <a:endParaRPr lang="en-US" sz="1100" b="0" i="0" u="none" strike="noStrike" dirty="0">
                        <a:solidFill>
                          <a:srgbClr val="1F49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462">
                <a:tc>
                  <a:txBody>
                    <a:bodyPr/>
                    <a:lstStyle/>
                    <a:p>
                      <a:pPr algn="l" fontAlgn="ctr"/>
                      <a:r>
                        <a:rPr lang="en-US" sz="1100" b="0" i="0" u="none" strike="noStrike" dirty="0" smtClean="0">
                          <a:solidFill>
                            <a:srgbClr val="1F497D"/>
                          </a:solidFill>
                          <a:effectLst/>
                          <a:latin typeface="Calibri" panose="020F0502020204030204" pitchFamily="34" charset="0"/>
                        </a:rPr>
                        <a:t>FS Document &amp;</a:t>
                      </a:r>
                      <a:r>
                        <a:rPr lang="en-US" sz="1100" b="0" i="0" u="none" strike="noStrike" baseline="0" dirty="0" smtClean="0">
                          <a:solidFill>
                            <a:srgbClr val="1F497D"/>
                          </a:solidFill>
                          <a:effectLst/>
                          <a:latin typeface="Calibri" panose="020F0502020204030204" pitchFamily="34" charset="0"/>
                        </a:rPr>
                        <a:t> Sign-off</a:t>
                      </a:r>
                      <a:endParaRPr lang="en-US" sz="1100" b="0" i="0" u="none" strike="noStrike" dirty="0">
                        <a:solidFill>
                          <a:srgbClr val="1F49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1F497D"/>
                          </a:solidFill>
                          <a:effectLst/>
                          <a:latin typeface="Calibri" panose="020F0502020204030204" pitchFamily="34" charset="0"/>
                        </a:rPr>
                        <a:t>Functional Consultant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1F497D"/>
                          </a:solidFill>
                          <a:effectLst/>
                          <a:latin typeface="Calibri" panose="020F0502020204030204" pitchFamily="34" charset="0"/>
                        </a:rPr>
                        <a:t>Functional Consultant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1F497D"/>
                          </a:solidFill>
                          <a:effectLst/>
                          <a:latin typeface="Calibri" panose="020F0502020204030204" pitchFamily="34" charset="0"/>
                        </a:rPr>
                        <a:t>Business (</a:t>
                      </a:r>
                      <a:r>
                        <a:rPr lang="en-US" sz="1100" b="0" i="0" u="none" strike="noStrike" dirty="0" err="1" smtClean="0">
                          <a:solidFill>
                            <a:srgbClr val="1F497D"/>
                          </a:solidFill>
                          <a:effectLst/>
                          <a:latin typeface="Calibri" panose="020F0502020204030204" pitchFamily="34" charset="0"/>
                        </a:rPr>
                        <a:t>Func</a:t>
                      </a:r>
                      <a:r>
                        <a:rPr lang="en-US" sz="1100" b="0" i="0" u="none" strike="noStrike" dirty="0" smtClean="0">
                          <a:solidFill>
                            <a:srgbClr val="1F497D"/>
                          </a:solidFill>
                          <a:effectLst/>
                          <a:latin typeface="Calibri" panose="020F0502020204030204" pitchFamily="34" charset="0"/>
                        </a:rPr>
                        <a:t>.)</a:t>
                      </a:r>
                      <a:r>
                        <a:rPr lang="en-US" sz="1100" b="0" i="0" u="none" strike="noStrike" baseline="0" dirty="0" smtClean="0">
                          <a:solidFill>
                            <a:srgbClr val="1F497D"/>
                          </a:solidFill>
                          <a:effectLst/>
                          <a:latin typeface="Calibri" panose="020F0502020204030204" pitchFamily="34" charset="0"/>
                        </a:rPr>
                        <a:t> UL Lead</a:t>
                      </a:r>
                      <a:endParaRPr lang="en-US" sz="1100" b="0" i="0" u="none" strike="noStrike" dirty="0">
                        <a:solidFill>
                          <a:srgbClr val="1F49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462">
                <a:tc>
                  <a:txBody>
                    <a:bodyPr/>
                    <a:lstStyle/>
                    <a:p>
                      <a:pPr algn="l" fontAlgn="ctr"/>
                      <a:r>
                        <a:rPr lang="en-US" sz="1100" b="0" i="0" u="none" strike="noStrike" dirty="0" smtClean="0">
                          <a:solidFill>
                            <a:srgbClr val="1F497D"/>
                          </a:solidFill>
                          <a:effectLst/>
                          <a:latin typeface="Calibri" panose="020F0502020204030204" pitchFamily="34" charset="0"/>
                        </a:rPr>
                        <a:t>TS Document &amp; Sign-off</a:t>
                      </a:r>
                      <a:endParaRPr lang="en-US" sz="1100" b="0" i="0" u="none" strike="noStrike" dirty="0">
                        <a:solidFill>
                          <a:srgbClr val="1F49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1F497D"/>
                          </a:solidFill>
                          <a:effectLst/>
                          <a:latin typeface="Calibri" panose="020F0502020204030204" pitchFamily="34" charset="0"/>
                        </a:rPr>
                        <a:t>Technical Team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1F497D"/>
                          </a:solidFill>
                          <a:effectLst/>
                          <a:latin typeface="Calibri" panose="020F0502020204030204" pitchFamily="34" charset="0"/>
                        </a:rPr>
                        <a:t>Technical Team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1F497D"/>
                          </a:solidFill>
                          <a:effectLst/>
                          <a:latin typeface="Calibri" panose="020F0502020204030204" pitchFamily="34" charset="0"/>
                        </a:rPr>
                        <a:t>Technical  SME</a:t>
                      </a:r>
                      <a:endParaRPr lang="en-US" sz="1100" b="0" i="0" u="none" strike="noStrike" dirty="0">
                        <a:solidFill>
                          <a:srgbClr val="1F49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3290">
                <a:tc>
                  <a:txBody>
                    <a:bodyPr/>
                    <a:lstStyle/>
                    <a:p>
                      <a:pPr algn="l" fontAlgn="ctr"/>
                      <a:r>
                        <a:rPr lang="en-US" sz="1100" b="0" i="0" u="none" strike="noStrike" dirty="0" smtClean="0">
                          <a:solidFill>
                            <a:srgbClr val="1F497D"/>
                          </a:solidFill>
                          <a:effectLst/>
                          <a:latin typeface="Calibri" panose="020F0502020204030204" pitchFamily="34" charset="0"/>
                        </a:rPr>
                        <a:t>BUT Sign-off</a:t>
                      </a:r>
                      <a:r>
                        <a:rPr lang="en-US" sz="1100" b="0" i="0" u="none" strike="noStrike" baseline="0" dirty="0" smtClean="0">
                          <a:solidFill>
                            <a:srgbClr val="1F497D"/>
                          </a:solidFill>
                          <a:effectLst/>
                          <a:latin typeface="Calibri" panose="020F0502020204030204" pitchFamily="34" charset="0"/>
                        </a:rPr>
                        <a:t> &amp; Evidences</a:t>
                      </a:r>
                      <a:endParaRPr lang="en-US" sz="1100" b="0" i="0" u="none" strike="noStrike" dirty="0">
                        <a:solidFill>
                          <a:srgbClr val="1F49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rgbClr val="1F497D"/>
                          </a:solidFill>
                          <a:effectLst/>
                          <a:latin typeface="Calibri" panose="020F0502020204030204" pitchFamily="34" charset="0"/>
                        </a:rPr>
                        <a:t>Technical </a:t>
                      </a:r>
                      <a:r>
                        <a:rPr lang="en-US" sz="1100" b="0" i="0" u="none" strike="noStrike" dirty="0" smtClean="0">
                          <a:solidFill>
                            <a:srgbClr val="1F497D"/>
                          </a:solidFill>
                          <a:effectLst/>
                          <a:latin typeface="Calibri" panose="020F0502020204030204" pitchFamily="34" charset="0"/>
                        </a:rPr>
                        <a:t>Lead/ Functional Consultant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1F497D"/>
                          </a:solidFill>
                          <a:effectLst/>
                          <a:latin typeface="Calibri" panose="020F0502020204030204" pitchFamily="34" charset="0"/>
                        </a:rPr>
                        <a:t>Project Manager</a:t>
                      </a:r>
                      <a:endParaRPr lang="en-US" sz="1100" b="0" i="0" u="none" strike="noStrike" dirty="0">
                        <a:solidFill>
                          <a:srgbClr val="1F49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1F497D"/>
                          </a:solidFill>
                          <a:effectLst/>
                          <a:latin typeface="Calibri" panose="020F0502020204030204" pitchFamily="34" charset="0"/>
                        </a:rPr>
                        <a:t>Technical Lead &amp; PM</a:t>
                      </a:r>
                      <a:endParaRPr lang="en-US" sz="1100" b="0" i="0" u="none" strike="noStrike" dirty="0">
                        <a:solidFill>
                          <a:srgbClr val="1F49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462">
                <a:tc>
                  <a:txBody>
                    <a:bodyPr/>
                    <a:lstStyle/>
                    <a:p>
                      <a:pPr algn="l" fontAlgn="ctr"/>
                      <a:r>
                        <a:rPr lang="en-US" sz="1100" b="0" i="0" u="none" strike="noStrike" dirty="0" smtClean="0">
                          <a:solidFill>
                            <a:srgbClr val="1F497D"/>
                          </a:solidFill>
                          <a:effectLst/>
                          <a:latin typeface="Calibri" panose="020F0502020204030204" pitchFamily="34" charset="0"/>
                        </a:rPr>
                        <a:t>FAT Sign-off</a:t>
                      </a:r>
                      <a:r>
                        <a:rPr lang="en-US" sz="1100" b="0" i="0" u="none" strike="noStrike" baseline="0" dirty="0" smtClean="0">
                          <a:solidFill>
                            <a:srgbClr val="1F497D"/>
                          </a:solidFill>
                          <a:effectLst/>
                          <a:latin typeface="Calibri" panose="020F0502020204030204" pitchFamily="34" charset="0"/>
                        </a:rPr>
                        <a:t> &amp; Evidences</a:t>
                      </a:r>
                      <a:endParaRPr lang="en-US" sz="1100" b="0" i="0" u="none" strike="noStrike" dirty="0">
                        <a:solidFill>
                          <a:srgbClr val="1F49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1F497D"/>
                          </a:solidFill>
                          <a:effectLst/>
                          <a:latin typeface="Calibri" panose="020F0502020204030204" pitchFamily="34" charset="0"/>
                        </a:rPr>
                        <a:t>Functional </a:t>
                      </a:r>
                      <a:r>
                        <a:rPr lang="en-US" sz="1100" b="0" i="0" u="none" strike="noStrike" dirty="0" smtClean="0">
                          <a:solidFill>
                            <a:srgbClr val="1F497D"/>
                          </a:solidFill>
                          <a:effectLst/>
                          <a:latin typeface="Calibri" panose="020F0502020204030204" pitchFamily="34" charset="0"/>
                        </a:rPr>
                        <a:t>Consultant/Lead</a:t>
                      </a:r>
                      <a:endParaRPr lang="en-US" sz="1100" b="0" i="0" u="none" strike="noStrike" dirty="0">
                        <a:solidFill>
                          <a:srgbClr val="1F49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1F497D"/>
                          </a:solidFill>
                          <a:effectLst/>
                          <a:latin typeface="Calibri" panose="020F0502020204030204" pitchFamily="34" charset="0"/>
                        </a:rPr>
                        <a:t>Functional Consultant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1F497D"/>
                          </a:solidFill>
                          <a:effectLst/>
                          <a:latin typeface="Calibri" panose="020F0502020204030204" pitchFamily="34" charset="0"/>
                        </a:rPr>
                        <a:t>Functional Lead &amp; PM</a:t>
                      </a:r>
                      <a:endParaRPr lang="en-US" sz="1100" b="0" i="0" u="none" strike="noStrike" dirty="0">
                        <a:solidFill>
                          <a:srgbClr val="1F49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629">
                <a:tc>
                  <a:txBody>
                    <a:bodyPr/>
                    <a:lstStyle/>
                    <a:p>
                      <a:pPr algn="l" fontAlgn="ctr"/>
                      <a:r>
                        <a:rPr lang="en-US" sz="1100" b="0" i="0" u="none" strike="noStrike">
                          <a:solidFill>
                            <a:srgbClr val="1F497D"/>
                          </a:solidFill>
                          <a:effectLst/>
                          <a:latin typeface="Calibri" panose="020F0502020204030204" pitchFamily="34" charset="0"/>
                        </a:rPr>
                        <a:t>SIT Test Cases &amp; sign-off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1F497D"/>
                          </a:solidFill>
                          <a:effectLst/>
                          <a:latin typeface="Calibri" panose="020F0502020204030204" pitchFamily="34" charset="0"/>
                        </a:rPr>
                        <a:t>Test Labs /Test Manager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1F497D"/>
                          </a:solidFill>
                          <a:effectLst/>
                          <a:latin typeface="Calibri" panose="020F0502020204030204" pitchFamily="34" charset="0"/>
                        </a:rPr>
                        <a:t>Test Labs /Test Manager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1F497D"/>
                          </a:solidFill>
                          <a:effectLst/>
                          <a:latin typeface="Calibri" panose="020F0502020204030204" pitchFamily="34" charset="0"/>
                        </a:rPr>
                        <a:t>Test Labs</a:t>
                      </a:r>
                      <a:r>
                        <a:rPr lang="en-US" sz="1100" b="0" i="0" u="none" strike="noStrike" baseline="0" dirty="0" smtClean="0">
                          <a:solidFill>
                            <a:srgbClr val="1F497D"/>
                          </a:solidFill>
                          <a:effectLst/>
                          <a:latin typeface="Calibri" panose="020F0502020204030204" pitchFamily="34" charset="0"/>
                        </a:rPr>
                        <a:t> (Except BW CRs)</a:t>
                      </a:r>
                      <a:endParaRPr lang="en-US" sz="1100" b="0" i="0" u="none" strike="noStrike" dirty="0">
                        <a:solidFill>
                          <a:srgbClr val="1F49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924">
                <a:tc>
                  <a:txBody>
                    <a:bodyPr/>
                    <a:lstStyle/>
                    <a:p>
                      <a:pPr algn="l" fontAlgn="ctr"/>
                      <a:r>
                        <a:rPr lang="en-US" sz="1100" b="0" i="0" u="none" strike="noStrike" dirty="0">
                          <a:solidFill>
                            <a:srgbClr val="1F497D"/>
                          </a:solidFill>
                          <a:effectLst/>
                          <a:latin typeface="Calibri" panose="020F0502020204030204" pitchFamily="34" charset="0"/>
                        </a:rPr>
                        <a:t>UAT sign-off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1F497D"/>
                          </a:solidFill>
                          <a:effectLst/>
                          <a:latin typeface="Calibri" panose="020F0502020204030204" pitchFamily="34" charset="0"/>
                        </a:rPr>
                        <a:t>Project </a:t>
                      </a:r>
                      <a:r>
                        <a:rPr lang="en-US" sz="1100" b="0" i="0" u="none" strike="noStrike" dirty="0" smtClean="0">
                          <a:solidFill>
                            <a:srgbClr val="1F497D"/>
                          </a:solidFill>
                          <a:effectLst/>
                          <a:latin typeface="Calibri" panose="020F0502020204030204" pitchFamily="34" charset="0"/>
                        </a:rPr>
                        <a:t>Manager (PM)</a:t>
                      </a:r>
                      <a:endParaRPr lang="en-US" sz="1100" b="0" i="0" u="none" strike="noStrike" dirty="0">
                        <a:solidFill>
                          <a:srgbClr val="1F49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1F497D"/>
                          </a:solidFill>
                          <a:effectLst/>
                          <a:latin typeface="Calibri" panose="020F0502020204030204" pitchFamily="34" charset="0"/>
                        </a:rPr>
                        <a:t>PM /Functional </a:t>
                      </a:r>
                      <a:r>
                        <a:rPr lang="en-US" sz="1100" b="0" i="0" u="none" strike="noStrike" dirty="0">
                          <a:solidFill>
                            <a:srgbClr val="1F497D"/>
                          </a:solidFill>
                          <a:effectLst/>
                          <a:latin typeface="Calibri" panose="020F0502020204030204" pitchFamily="34" charset="0"/>
                        </a:rPr>
                        <a:t>Consultant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1F497D"/>
                          </a:solidFill>
                          <a:effectLst/>
                          <a:latin typeface="Calibri" panose="020F0502020204030204" pitchFamily="34" charset="0"/>
                        </a:rPr>
                        <a:t>Business </a:t>
                      </a:r>
                      <a:endParaRPr lang="en-US" sz="1100" b="0" i="0" u="none" strike="noStrike" dirty="0">
                        <a:solidFill>
                          <a:srgbClr val="1F49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2247">
                <a:tc>
                  <a:txBody>
                    <a:bodyPr/>
                    <a:lstStyle/>
                    <a:p>
                      <a:pPr algn="l" fontAlgn="ctr"/>
                      <a:r>
                        <a:rPr lang="en-US" sz="1100" b="0" i="0" u="none" strike="noStrike" dirty="0">
                          <a:solidFill>
                            <a:srgbClr val="1F497D"/>
                          </a:solidFill>
                          <a:effectLst/>
                          <a:latin typeface="Calibri" panose="020F0502020204030204" pitchFamily="34" charset="0"/>
                        </a:rPr>
                        <a:t>RT </a:t>
                      </a:r>
                      <a:r>
                        <a:rPr lang="en-US" sz="1100" b="0" i="0" u="none" strike="noStrike" baseline="0" dirty="0" smtClean="0">
                          <a:solidFill>
                            <a:srgbClr val="1F497D"/>
                          </a:solidFill>
                          <a:effectLst/>
                          <a:latin typeface="Calibri" panose="020F0502020204030204" pitchFamily="34" charset="0"/>
                        </a:rPr>
                        <a:t> Document </a:t>
                      </a:r>
                      <a:r>
                        <a:rPr lang="en-US" sz="1100" b="0" i="0" u="none" strike="noStrike" dirty="0" smtClean="0">
                          <a:solidFill>
                            <a:srgbClr val="1F497D"/>
                          </a:solidFill>
                          <a:effectLst/>
                          <a:latin typeface="Calibri" panose="020F0502020204030204" pitchFamily="34" charset="0"/>
                        </a:rPr>
                        <a:t>&amp; </a:t>
                      </a:r>
                      <a:r>
                        <a:rPr lang="en-US" sz="1100" b="0" i="0" u="none" strike="noStrike" dirty="0">
                          <a:solidFill>
                            <a:srgbClr val="1F497D"/>
                          </a:solidFill>
                          <a:effectLst/>
                          <a:latin typeface="Calibri" panose="020F0502020204030204" pitchFamily="34" charset="0"/>
                        </a:rPr>
                        <a:t>sign-off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1F497D"/>
                          </a:solidFill>
                          <a:effectLst/>
                          <a:latin typeface="Calibri" panose="020F0502020204030204" pitchFamily="34" charset="0"/>
                        </a:rPr>
                        <a:t>Test Labs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1F497D"/>
                          </a:solidFill>
                          <a:effectLst/>
                          <a:latin typeface="Calibri" panose="020F0502020204030204" pitchFamily="34" charset="0"/>
                        </a:rPr>
                        <a:t>Test Labs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1F497D"/>
                          </a:solidFill>
                          <a:effectLst/>
                          <a:latin typeface="Calibri" panose="020F0502020204030204" pitchFamily="34" charset="0"/>
                        </a:rPr>
                        <a:t>Test Labs</a:t>
                      </a:r>
                      <a:endParaRPr lang="en-US" sz="1100" b="0" i="0" u="none" strike="noStrike" dirty="0">
                        <a:solidFill>
                          <a:srgbClr val="1F49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5662">
                <a:tc>
                  <a:txBody>
                    <a:bodyPr/>
                    <a:lstStyle/>
                    <a:p>
                      <a:pPr algn="l" fontAlgn="ctr"/>
                      <a:r>
                        <a:rPr lang="en-US" sz="1100" b="0" i="0" u="none" strike="noStrike" dirty="0">
                          <a:solidFill>
                            <a:srgbClr val="1F497D"/>
                          </a:solidFill>
                          <a:effectLst/>
                          <a:latin typeface="Calibri" panose="020F0502020204030204" pitchFamily="34" charset="0"/>
                        </a:rPr>
                        <a:t>Innovation </a:t>
                      </a:r>
                      <a:r>
                        <a:rPr lang="en-US" sz="1100" b="0" i="0" u="none" strike="noStrike" dirty="0" smtClean="0">
                          <a:solidFill>
                            <a:srgbClr val="1F497D"/>
                          </a:solidFill>
                          <a:effectLst/>
                          <a:latin typeface="Calibri" panose="020F0502020204030204" pitchFamily="34" charset="0"/>
                        </a:rPr>
                        <a:t>Approval</a:t>
                      </a:r>
                      <a:endParaRPr lang="en-US" sz="1100" b="0" i="0" u="none" strike="noStrike" dirty="0">
                        <a:solidFill>
                          <a:srgbClr val="1F49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1F497D"/>
                          </a:solidFill>
                          <a:effectLst/>
                          <a:latin typeface="Calibri" panose="020F0502020204030204" pitchFamily="34" charset="0"/>
                        </a:rPr>
                        <a:t>Release </a:t>
                      </a:r>
                      <a:r>
                        <a:rPr lang="en-US" sz="1100" b="0" i="0" u="none" strike="noStrike" dirty="0" smtClean="0">
                          <a:solidFill>
                            <a:srgbClr val="1F497D"/>
                          </a:solidFill>
                          <a:effectLst/>
                          <a:latin typeface="Calibri" panose="020F0502020204030204" pitchFamily="34" charset="0"/>
                        </a:rPr>
                        <a:t>Manager </a:t>
                      </a:r>
                      <a:endParaRPr lang="en-US" sz="1100" b="0" i="0" u="none" strike="noStrike" dirty="0">
                        <a:solidFill>
                          <a:srgbClr val="1F49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1F497D"/>
                          </a:solidFill>
                          <a:effectLst/>
                          <a:latin typeface="Calibri" panose="020F0502020204030204" pitchFamily="34" charset="0"/>
                        </a:rPr>
                        <a:t>Release Manager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smtClean="0">
                          <a:solidFill>
                            <a:srgbClr val="1F497D"/>
                          </a:solidFill>
                          <a:effectLst/>
                          <a:latin typeface="Calibri" panose="020F0502020204030204" pitchFamily="34" charset="0"/>
                        </a:rPr>
                        <a:t>Rohit</a:t>
                      </a:r>
                      <a:r>
                        <a:rPr lang="en-US" sz="1100" b="0" i="0" u="none" strike="noStrike" dirty="0" smtClean="0">
                          <a:solidFill>
                            <a:srgbClr val="1F497D"/>
                          </a:solidFill>
                          <a:effectLst/>
                          <a:latin typeface="Calibri" panose="020F0502020204030204" pitchFamily="34" charset="0"/>
                        </a:rPr>
                        <a:t> Gupta</a:t>
                      </a:r>
                      <a:endParaRPr lang="en-US" sz="1100" b="0" i="0" u="none" strike="noStrike" dirty="0">
                        <a:solidFill>
                          <a:srgbClr val="1F49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484188" y="3009328"/>
            <a:ext cx="3534942" cy="307777"/>
          </a:xfrm>
          <a:prstGeom prst="rect">
            <a:avLst/>
          </a:prstGeom>
        </p:spPr>
        <p:txBody>
          <a:bodyPr wrap="none">
            <a:spAutoFit/>
          </a:bodyPr>
          <a:lstStyle/>
          <a:p>
            <a:pPr marL="285750" indent="-285750">
              <a:buFont typeface="Wingdings" panose="05000000000000000000" pitchFamily="2" charset="2"/>
              <a:buChar char="q"/>
            </a:pPr>
            <a:r>
              <a:rPr lang="en-US" sz="1400" b="1" dirty="0" smtClean="0">
                <a:solidFill>
                  <a:srgbClr val="00A3AD"/>
                </a:solidFill>
                <a:latin typeface="+mn-lt"/>
                <a:cs typeface="+mn-cs"/>
              </a:rPr>
              <a:t>Release Gates Document checklist </a:t>
            </a:r>
            <a:endParaRPr lang="en-US" sz="1400" b="1" dirty="0">
              <a:solidFill>
                <a:srgbClr val="00A3AD"/>
              </a:solidFill>
              <a:latin typeface="+mn-lt"/>
              <a:cs typeface="+mn-cs"/>
            </a:endParaRPr>
          </a:p>
        </p:txBody>
      </p:sp>
    </p:spTree>
    <p:extLst>
      <p:ext uri="{BB962C8B-B14F-4D97-AF65-F5344CB8AC3E}">
        <p14:creationId xmlns:p14="http://schemas.microsoft.com/office/powerpoint/2010/main" val="2745631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188" y="401638"/>
            <a:ext cx="7178675" cy="831261"/>
          </a:xfrm>
        </p:spPr>
        <p:txBody>
          <a:bodyPr/>
          <a:lstStyle/>
          <a:p>
            <a:pPr lvl="1"/>
            <a:r>
              <a:rPr lang="en-US" dirty="0"/>
              <a:t>Approval Matrix</a:t>
            </a:r>
          </a:p>
        </p:txBody>
      </p:sp>
      <p:graphicFrame>
        <p:nvGraphicFramePr>
          <p:cNvPr id="6" name="Table 5"/>
          <p:cNvGraphicFramePr>
            <a:graphicFrameLocks noGrp="1"/>
          </p:cNvGraphicFramePr>
          <p:nvPr>
            <p:extLst>
              <p:ext uri="{D42A27DB-BD31-4B8C-83A1-F6EECF244321}">
                <p14:modId xmlns:p14="http://schemas.microsoft.com/office/powerpoint/2010/main" val="1966344332"/>
              </p:ext>
            </p:extLst>
          </p:nvPr>
        </p:nvGraphicFramePr>
        <p:xfrm>
          <a:off x="87803" y="4805496"/>
          <a:ext cx="5727370" cy="1123950"/>
        </p:xfrm>
        <a:graphic>
          <a:graphicData uri="http://schemas.openxmlformats.org/drawingml/2006/table">
            <a:tbl>
              <a:tblPr/>
              <a:tblGrid>
                <a:gridCol w="2621683"/>
                <a:gridCol w="3105687"/>
              </a:tblGrid>
              <a:tr h="161925">
                <a:tc gridSpan="2">
                  <a:txBody>
                    <a:bodyPr/>
                    <a:lstStyle/>
                    <a:p>
                      <a:pPr algn="ctr" fontAlgn="b"/>
                      <a:r>
                        <a:rPr lang="en-US" sz="1000" b="1" i="0" u="none" strike="noStrike" dirty="0" smtClean="0">
                          <a:solidFill>
                            <a:schemeClr val="bg1"/>
                          </a:solidFill>
                          <a:effectLst/>
                          <a:latin typeface="Arial" panose="020B0604020202020204" pitchFamily="34" charset="0"/>
                        </a:rPr>
                        <a:t>Lever Edge Remedy </a:t>
                      </a:r>
                      <a:r>
                        <a:rPr lang="en-US" sz="1000" b="1" i="0" u="none" strike="noStrike" dirty="0">
                          <a:solidFill>
                            <a:schemeClr val="bg1"/>
                          </a:solidFill>
                          <a:effectLst/>
                          <a:latin typeface="Arial" panose="020B0604020202020204" pitchFamily="34" charset="0"/>
                        </a:rPr>
                        <a:t>Groups </a:t>
                      </a:r>
                      <a:r>
                        <a:rPr lang="en-US" sz="1000" b="1" i="0" u="none" strike="noStrike" dirty="0" smtClean="0">
                          <a:solidFill>
                            <a:schemeClr val="bg1"/>
                          </a:solidFill>
                          <a:effectLst/>
                          <a:latin typeface="Arial" panose="020B0604020202020204" pitchFamily="34" charset="0"/>
                        </a:rPr>
                        <a:t>: </a:t>
                      </a:r>
                      <a:endParaRPr lang="en-US" sz="1000" b="1" i="0" u="none" strike="noStrike" dirty="0">
                        <a:solidFill>
                          <a:schemeClr val="bg1"/>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hMerge="1">
                  <a:txBody>
                    <a:bodyPr/>
                    <a:lstStyle/>
                    <a:p>
                      <a:endParaRPr lang="en-US"/>
                    </a:p>
                  </a:txBody>
                  <a:tcPr/>
                </a:tc>
              </a:tr>
              <a:tr h="161925">
                <a:tc>
                  <a:txBody>
                    <a:bodyPr/>
                    <a:lstStyle/>
                    <a:p>
                      <a:pPr algn="l" fontAlgn="b"/>
                      <a:r>
                        <a:rPr lang="en-US" sz="1000" b="1" i="0" u="none" strike="noStrike">
                          <a:solidFill>
                            <a:srgbClr val="FFFFFF"/>
                          </a:solidFill>
                          <a:effectLst/>
                          <a:latin typeface="Arial" panose="020B0604020202020204" pitchFamily="34" charset="0"/>
                        </a:rPr>
                        <a:t>Remedy Groups Names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l" fontAlgn="b"/>
                      <a:r>
                        <a:rPr lang="en-US" sz="1000" b="1" i="0" u="none" strike="noStrike">
                          <a:solidFill>
                            <a:srgbClr val="FFFFFF"/>
                          </a:solidFill>
                          <a:effectLst/>
                          <a:latin typeface="Arial" panose="020B0604020202020204" pitchFamily="34" charset="0"/>
                        </a:rPr>
                        <a:t>Usage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r>
              <a:tr h="161925">
                <a:tc>
                  <a:txBody>
                    <a:bodyPr/>
                    <a:lstStyle/>
                    <a:p>
                      <a:pPr algn="l" fontAlgn="b"/>
                      <a:endParaRPr lang="en-US" sz="1000" b="0" i="0" u="none" strike="noStrike" dirty="0">
                        <a:solidFill>
                          <a:srgbClr val="000000"/>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endParaRPr lang="en-US" sz="1000" b="0" i="0" u="none" strike="noStrike" dirty="0">
                        <a:solidFill>
                          <a:srgbClr val="000000"/>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161925">
                <a:tc>
                  <a:txBody>
                    <a:bodyPr/>
                    <a:lstStyle/>
                    <a:p>
                      <a:pPr algn="l" fontAlgn="b"/>
                      <a:r>
                        <a:rPr lang="en-US" sz="1000" b="0" i="0" u="none" strike="noStrike" dirty="0" smtClean="0">
                          <a:solidFill>
                            <a:srgbClr val="000000"/>
                          </a:solidFill>
                          <a:effectLst/>
                          <a:latin typeface="Arial" panose="020B0604020202020204" pitchFamily="34" charset="0"/>
                        </a:rPr>
                        <a:t>IT-AA-AS NEWSPAGE_L1</a:t>
                      </a:r>
                      <a:endParaRPr lang="en-US" sz="1000" b="0" i="0" u="none" strike="noStrike" dirty="0">
                        <a:solidFill>
                          <a:srgbClr val="000000"/>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Arial" panose="020B0604020202020204" pitchFamily="34" charset="0"/>
                        </a:rPr>
                        <a:t> </a:t>
                      </a:r>
                      <a:r>
                        <a:rPr lang="en-US" sz="1000" b="0" i="0" u="none" strike="noStrike" dirty="0" smtClean="0">
                          <a:solidFill>
                            <a:srgbClr val="000000"/>
                          </a:solidFill>
                          <a:effectLst/>
                          <a:latin typeface="Arial" panose="020B0604020202020204" pitchFamily="34" charset="0"/>
                        </a:rPr>
                        <a:t>Coordinating with</a:t>
                      </a:r>
                      <a:r>
                        <a:rPr lang="en-US" sz="1000" b="0" i="0" u="none" strike="noStrike" baseline="0" dirty="0" smtClean="0">
                          <a:solidFill>
                            <a:srgbClr val="000000"/>
                          </a:solidFill>
                          <a:effectLst/>
                          <a:latin typeface="Arial" panose="020B0604020202020204" pitchFamily="34" charset="0"/>
                        </a:rPr>
                        <a:t> Unisys helpdesk on raising incidents &amp; </a:t>
                      </a:r>
                      <a:r>
                        <a:rPr lang="en-US" sz="1000" b="0" i="0" u="none" strike="noStrike" dirty="0" smtClean="0">
                          <a:solidFill>
                            <a:srgbClr val="000000"/>
                          </a:solidFill>
                          <a:effectLst/>
                          <a:latin typeface="Arial" panose="020B0604020202020204" pitchFamily="34" charset="0"/>
                        </a:rPr>
                        <a:t>fixes incidents thru FAQ’s</a:t>
                      </a:r>
                      <a:endParaRPr lang="en-US" sz="1000" b="0" i="0" u="none" strike="noStrike" dirty="0">
                        <a:solidFill>
                          <a:srgbClr val="000000"/>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493">
                <a:tc>
                  <a:txBody>
                    <a:bodyPr/>
                    <a:lstStyle/>
                    <a:p>
                      <a:pPr algn="l" fontAlgn="b"/>
                      <a:r>
                        <a:rPr lang="en-US" sz="1000" b="0" i="0" u="none" strike="noStrike" kern="1200" dirty="0" smtClean="0">
                          <a:solidFill>
                            <a:srgbClr val="000000"/>
                          </a:solidFill>
                          <a:effectLst/>
                          <a:latin typeface="Arial" panose="020B0604020202020204" pitchFamily="34" charset="0"/>
                          <a:ea typeface="+mn-ea"/>
                          <a:cs typeface="+mn-cs"/>
                        </a:rPr>
                        <a:t>IT-AA-AS NEWSPAGE_SUPPORT</a:t>
                      </a:r>
                      <a:endParaRPr lang="en-US" sz="1000" b="0" i="0" u="none" strike="noStrike" kern="1200" dirty="0">
                        <a:solidFill>
                          <a:srgbClr val="000000"/>
                        </a:solidFill>
                        <a:effectLst/>
                        <a:latin typeface="Arial" panose="020B0604020202020204" pitchFamily="34" charset="0"/>
                        <a:ea typeface="+mn-ea"/>
                        <a:cs typeface="+mn-cs"/>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rPr>
                        <a:t> Accenture</a:t>
                      </a:r>
                      <a:r>
                        <a:rPr lang="en-US" sz="1000" b="0" i="0" u="none" strike="noStrike" baseline="0" dirty="0" smtClean="0">
                          <a:solidFill>
                            <a:srgbClr val="000000"/>
                          </a:solidFill>
                          <a:effectLst/>
                          <a:latin typeface="Arial" panose="020B0604020202020204" pitchFamily="34" charset="0"/>
                        </a:rPr>
                        <a:t> L2 Basic fixes</a:t>
                      </a:r>
                      <a:endParaRPr lang="en-US" sz="1000" b="0" i="0" u="none" strike="noStrike" dirty="0">
                        <a:solidFill>
                          <a:srgbClr val="000000"/>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161925">
                <a:tc>
                  <a:txBody>
                    <a:bodyPr/>
                    <a:lstStyle/>
                    <a:p>
                      <a:pPr algn="l" fontAlgn="b"/>
                      <a:r>
                        <a:rPr lang="en-US" sz="1000" b="0" i="0" u="none" strike="noStrike" kern="1200" dirty="0" smtClean="0">
                          <a:solidFill>
                            <a:srgbClr val="000000"/>
                          </a:solidFill>
                          <a:effectLst/>
                          <a:latin typeface="Arial" panose="020B0604020202020204" pitchFamily="34" charset="0"/>
                          <a:ea typeface="+mn-ea"/>
                          <a:cs typeface="+mn-cs"/>
                        </a:rPr>
                        <a:t>IT-AA-AS NEWSPAGE</a:t>
                      </a:r>
                      <a:endParaRPr lang="en-US" sz="1000" b="0" i="0" u="none" strike="noStrike" kern="1200" dirty="0">
                        <a:solidFill>
                          <a:srgbClr val="000000"/>
                        </a:solidFill>
                        <a:effectLst/>
                        <a:latin typeface="Arial" panose="020B0604020202020204" pitchFamily="34" charset="0"/>
                        <a:ea typeface="+mn-ea"/>
                        <a:cs typeface="+mn-cs"/>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Arial" panose="020B0604020202020204" pitchFamily="34" charset="0"/>
                        </a:rPr>
                        <a:t> Accenture</a:t>
                      </a:r>
                      <a:r>
                        <a:rPr lang="en-US" sz="1000" b="0" i="0" u="none" strike="noStrike" baseline="0" dirty="0" smtClean="0">
                          <a:solidFill>
                            <a:srgbClr val="000000"/>
                          </a:solidFill>
                          <a:effectLst/>
                          <a:latin typeface="Arial" panose="020B0604020202020204" pitchFamily="34" charset="0"/>
                        </a:rPr>
                        <a:t> L3 Complex fixes</a:t>
                      </a:r>
                      <a:endParaRPr lang="en-US" sz="1000" b="0" i="0" u="none" strike="noStrike" dirty="0">
                        <a:solidFill>
                          <a:srgbClr val="000000"/>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06483483"/>
              </p:ext>
            </p:extLst>
          </p:nvPr>
        </p:nvGraphicFramePr>
        <p:xfrm>
          <a:off x="87803" y="1120731"/>
          <a:ext cx="8450022" cy="3502640"/>
        </p:xfrm>
        <a:graphic>
          <a:graphicData uri="http://schemas.openxmlformats.org/drawingml/2006/table">
            <a:tbl>
              <a:tblPr firstRow="1" firstCol="1" bandRow="1">
                <a:tableStyleId>{5C22544A-7EE6-4342-B048-85BDC9FD1C3A}</a:tableStyleId>
              </a:tblPr>
              <a:tblGrid>
                <a:gridCol w="1971109"/>
                <a:gridCol w="3468712"/>
                <a:gridCol w="3010201"/>
              </a:tblGrid>
              <a:tr h="194328">
                <a:tc>
                  <a:txBody>
                    <a:bodyPr/>
                    <a:lstStyle/>
                    <a:p>
                      <a:pPr algn="just" hangingPunct="0">
                        <a:spcAft>
                          <a:spcPts val="0"/>
                        </a:spcAft>
                      </a:pPr>
                      <a:r>
                        <a:rPr lang="en-US" sz="1100" dirty="0">
                          <a:effectLst/>
                        </a:rPr>
                        <a:t>Tracks</a:t>
                      </a:r>
                      <a:endParaRPr lang="en-US" sz="1000" dirty="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a:txBody>
                    <a:bodyPr/>
                    <a:lstStyle/>
                    <a:p>
                      <a:pPr algn="just" hangingPunct="0">
                        <a:spcAft>
                          <a:spcPts val="0"/>
                        </a:spcAft>
                      </a:pPr>
                      <a:r>
                        <a:rPr lang="en-US" sz="1100" dirty="0">
                          <a:effectLst/>
                        </a:rPr>
                        <a:t>Track Leads (Unilever) - Approval in Remedy</a:t>
                      </a:r>
                      <a:endParaRPr lang="en-US" sz="1000" dirty="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a:txBody>
                    <a:bodyPr/>
                    <a:lstStyle/>
                    <a:p>
                      <a:pPr algn="just" hangingPunct="0">
                        <a:spcAft>
                          <a:spcPts val="0"/>
                        </a:spcAft>
                      </a:pPr>
                      <a:r>
                        <a:rPr lang="en-US" sz="1100">
                          <a:effectLst/>
                        </a:rPr>
                        <a:t>SMEs - Approval through Email</a:t>
                      </a:r>
                      <a:endParaRPr lang="en-US" sz="100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r>
              <a:tr h="168746">
                <a:tc>
                  <a:txBody>
                    <a:bodyPr/>
                    <a:lstStyle/>
                    <a:p>
                      <a:pPr algn="just" hangingPunct="0">
                        <a:spcAft>
                          <a:spcPts val="0"/>
                        </a:spcAft>
                      </a:pPr>
                      <a:r>
                        <a:rPr lang="en-US" sz="1100">
                          <a:effectLst/>
                        </a:rPr>
                        <a:t>Support -ISR</a:t>
                      </a:r>
                      <a:endParaRPr lang="en-US" sz="100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a:txBody>
                    <a:bodyPr/>
                    <a:lstStyle/>
                    <a:p>
                      <a:pPr algn="just" hangingPunct="0">
                        <a:spcAft>
                          <a:spcPts val="0"/>
                        </a:spcAft>
                      </a:pPr>
                      <a:r>
                        <a:rPr lang="en-US" sz="1100" dirty="0" smtClean="0">
                          <a:effectLst/>
                        </a:rPr>
                        <a:t>Sreemoyee</a:t>
                      </a:r>
                      <a:r>
                        <a:rPr lang="en-US" sz="1100" baseline="0" dirty="0" smtClean="0">
                          <a:effectLst/>
                        </a:rPr>
                        <a:t> &amp; </a:t>
                      </a:r>
                      <a:r>
                        <a:rPr lang="en-US" sz="1100" dirty="0" err="1" smtClean="0">
                          <a:effectLst/>
                        </a:rPr>
                        <a:t>Rohit</a:t>
                      </a:r>
                      <a:endParaRPr lang="en-US" sz="1000" dirty="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a:txBody>
                    <a:bodyPr/>
                    <a:lstStyle/>
                    <a:p>
                      <a:pPr algn="just" hangingPunct="0">
                        <a:spcAft>
                          <a:spcPts val="0"/>
                        </a:spcAft>
                      </a:pPr>
                      <a:r>
                        <a:rPr lang="en-US" sz="1100" dirty="0" smtClean="0">
                          <a:effectLst/>
                        </a:rPr>
                        <a:t>Sunil,  </a:t>
                      </a:r>
                      <a:r>
                        <a:rPr lang="en-US" sz="1100" dirty="0" err="1" smtClean="0">
                          <a:effectLst/>
                        </a:rPr>
                        <a:t>Ragha</a:t>
                      </a:r>
                      <a:r>
                        <a:rPr lang="en-US" sz="1100" baseline="0" dirty="0" smtClean="0">
                          <a:effectLst/>
                        </a:rPr>
                        <a:t> &amp;</a:t>
                      </a:r>
                      <a:r>
                        <a:rPr lang="en-US" sz="1100" dirty="0" smtClean="0">
                          <a:effectLst/>
                        </a:rPr>
                        <a:t> Deepak , </a:t>
                      </a:r>
                      <a:r>
                        <a:rPr lang="en-US" sz="1100" dirty="0" err="1" smtClean="0">
                          <a:effectLst/>
                        </a:rPr>
                        <a:t>Sushan</a:t>
                      </a:r>
                      <a:r>
                        <a:rPr lang="en-US" sz="1100" dirty="0" smtClean="0">
                          <a:effectLst/>
                        </a:rPr>
                        <a:t> (IBM)</a:t>
                      </a:r>
                      <a:endParaRPr lang="en-US" sz="1000" dirty="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r>
              <a:tr h="168746">
                <a:tc>
                  <a:txBody>
                    <a:bodyPr/>
                    <a:lstStyle/>
                    <a:p>
                      <a:pPr algn="just" hangingPunct="0">
                        <a:spcAft>
                          <a:spcPts val="0"/>
                        </a:spcAft>
                      </a:pPr>
                      <a:r>
                        <a:rPr lang="en-US" sz="1100">
                          <a:effectLst/>
                        </a:rPr>
                        <a:t>Support- Mobility</a:t>
                      </a:r>
                      <a:endParaRPr lang="en-US" sz="100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a:txBody>
                    <a:bodyPr/>
                    <a:lstStyle/>
                    <a:p>
                      <a:pPr marL="0" marR="0" indent="0" algn="just" defTabSz="914400" rtl="0" eaLnBrk="1" fontAlgn="auto" latinLnBrk="0" hangingPunct="0">
                        <a:lnSpc>
                          <a:spcPct val="100000"/>
                        </a:lnSpc>
                        <a:spcBef>
                          <a:spcPts val="0"/>
                        </a:spcBef>
                        <a:spcAft>
                          <a:spcPts val="0"/>
                        </a:spcAft>
                        <a:buClrTx/>
                        <a:buSzTx/>
                        <a:buFontTx/>
                        <a:buNone/>
                        <a:tabLst/>
                        <a:defRPr/>
                      </a:pPr>
                      <a:r>
                        <a:rPr lang="en-US" sz="1100" dirty="0">
                          <a:effectLst/>
                        </a:rPr>
                        <a:t>Anil, </a:t>
                      </a:r>
                      <a:r>
                        <a:rPr lang="en-US" sz="1100" dirty="0" smtClean="0">
                          <a:effectLst/>
                        </a:rPr>
                        <a:t>Sreemoyee</a:t>
                      </a:r>
                      <a:r>
                        <a:rPr lang="en-US" sz="1100" baseline="0" dirty="0" smtClean="0">
                          <a:effectLst/>
                        </a:rPr>
                        <a:t> &amp; </a:t>
                      </a:r>
                      <a:r>
                        <a:rPr lang="en-US" sz="1100" dirty="0" err="1" smtClean="0">
                          <a:effectLst/>
                        </a:rPr>
                        <a:t>Rohit</a:t>
                      </a:r>
                      <a:endParaRPr lang="en-US" sz="1000" dirty="0" smtClean="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a:txBody>
                    <a:bodyPr/>
                    <a:lstStyle/>
                    <a:p>
                      <a:pPr algn="just" hangingPunct="0">
                        <a:spcAft>
                          <a:spcPts val="0"/>
                        </a:spcAft>
                      </a:pPr>
                      <a:r>
                        <a:rPr lang="en-US" sz="1100" dirty="0">
                          <a:effectLst/>
                        </a:rPr>
                        <a:t>Vijay P</a:t>
                      </a:r>
                      <a:endParaRPr lang="en-US" sz="1000" dirty="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r>
              <a:tr h="168746">
                <a:tc>
                  <a:txBody>
                    <a:bodyPr/>
                    <a:lstStyle/>
                    <a:p>
                      <a:pPr algn="just" hangingPunct="0">
                        <a:spcAft>
                          <a:spcPts val="0"/>
                        </a:spcAft>
                      </a:pPr>
                      <a:r>
                        <a:rPr lang="en-US" sz="1100" dirty="0">
                          <a:effectLst/>
                        </a:rPr>
                        <a:t>Support - BW</a:t>
                      </a:r>
                      <a:endParaRPr lang="en-US" sz="1000" dirty="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a:txBody>
                    <a:bodyPr/>
                    <a:lstStyle/>
                    <a:p>
                      <a:pPr algn="just" hangingPunct="0">
                        <a:spcAft>
                          <a:spcPts val="0"/>
                        </a:spcAft>
                      </a:pPr>
                      <a:r>
                        <a:rPr lang="en-US" sz="1100" dirty="0">
                          <a:effectLst/>
                        </a:rPr>
                        <a:t>Amber, </a:t>
                      </a:r>
                      <a:r>
                        <a:rPr lang="en-US" sz="1100" dirty="0" smtClean="0">
                          <a:effectLst/>
                        </a:rPr>
                        <a:t>Sreemoyee (Sandeep) &amp; </a:t>
                      </a:r>
                      <a:r>
                        <a:rPr lang="en-US" sz="1100" dirty="0" err="1" smtClean="0">
                          <a:effectLst/>
                        </a:rPr>
                        <a:t>Rohit</a:t>
                      </a:r>
                      <a:r>
                        <a:rPr lang="en-US" sz="1100" dirty="0" smtClean="0">
                          <a:effectLst/>
                        </a:rPr>
                        <a:t> (</a:t>
                      </a:r>
                      <a:r>
                        <a:rPr lang="en-US" sz="1100" dirty="0" err="1" smtClean="0">
                          <a:effectLst/>
                        </a:rPr>
                        <a:t>Kumaresh</a:t>
                      </a:r>
                      <a:r>
                        <a:rPr lang="en-US" sz="1100" dirty="0" smtClean="0">
                          <a:effectLst/>
                        </a:rPr>
                        <a:t>)</a:t>
                      </a:r>
                      <a:endParaRPr lang="en-US" sz="1000" dirty="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a:txBody>
                    <a:bodyPr/>
                    <a:lstStyle/>
                    <a:p>
                      <a:pPr algn="just" hangingPunct="0">
                        <a:spcAft>
                          <a:spcPts val="0"/>
                        </a:spcAft>
                      </a:pPr>
                      <a:r>
                        <a:rPr lang="en-US" sz="1100" dirty="0" smtClean="0">
                          <a:effectLst/>
                        </a:rPr>
                        <a:t>NA</a:t>
                      </a:r>
                      <a:endParaRPr lang="en-US" sz="1000" dirty="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r>
              <a:tr h="293063">
                <a:tc>
                  <a:txBody>
                    <a:bodyPr/>
                    <a:lstStyle/>
                    <a:p>
                      <a:pPr algn="just" hangingPunct="0">
                        <a:spcAft>
                          <a:spcPts val="0"/>
                        </a:spcAft>
                      </a:pPr>
                      <a:r>
                        <a:rPr lang="en-US" sz="1100">
                          <a:effectLst/>
                        </a:rPr>
                        <a:t>Support - IQ</a:t>
                      </a:r>
                      <a:endParaRPr lang="en-US" sz="100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a:txBody>
                    <a:bodyPr/>
                    <a:lstStyle/>
                    <a:p>
                      <a:pPr marL="0" marR="0" indent="0" algn="just" defTabSz="914400" rtl="0" eaLnBrk="1" fontAlgn="auto" latinLnBrk="0" hangingPunct="0">
                        <a:lnSpc>
                          <a:spcPct val="100000"/>
                        </a:lnSpc>
                        <a:spcBef>
                          <a:spcPts val="0"/>
                        </a:spcBef>
                        <a:spcAft>
                          <a:spcPts val="0"/>
                        </a:spcAft>
                        <a:buClrTx/>
                        <a:buSzTx/>
                        <a:buFontTx/>
                        <a:buNone/>
                        <a:tabLst/>
                        <a:defRPr/>
                      </a:pPr>
                      <a:r>
                        <a:rPr lang="en-US" sz="1100" dirty="0" err="1" smtClean="0">
                          <a:effectLst/>
                        </a:rPr>
                        <a:t>Mohit</a:t>
                      </a:r>
                      <a:r>
                        <a:rPr lang="en-US" sz="1100" dirty="0" smtClean="0">
                          <a:effectLst/>
                        </a:rPr>
                        <a:t>, </a:t>
                      </a:r>
                      <a:r>
                        <a:rPr lang="en-US" sz="1000" dirty="0" smtClean="0">
                          <a:effectLst/>
                        </a:rPr>
                        <a:t>Sreemoyee</a:t>
                      </a:r>
                      <a:r>
                        <a:rPr lang="en-US" sz="1000" baseline="0" dirty="0" smtClean="0">
                          <a:effectLst/>
                        </a:rPr>
                        <a:t> &amp; </a:t>
                      </a:r>
                      <a:r>
                        <a:rPr lang="en-US" sz="1000" dirty="0" err="1" smtClean="0">
                          <a:effectLst/>
                        </a:rPr>
                        <a:t>Rohit</a:t>
                      </a:r>
                      <a:endParaRPr lang="en-US" sz="800" dirty="0" smtClean="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a:txBody>
                    <a:bodyPr/>
                    <a:lstStyle/>
                    <a:p>
                      <a:pPr algn="just" hangingPunct="0">
                        <a:spcAft>
                          <a:spcPts val="0"/>
                        </a:spcAft>
                      </a:pPr>
                      <a:r>
                        <a:rPr lang="en-US" sz="1100" dirty="0">
                          <a:effectLst/>
                        </a:rPr>
                        <a:t>Hitesh</a:t>
                      </a:r>
                      <a:endParaRPr lang="en-US" sz="1000" dirty="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r>
              <a:tr h="217874">
                <a:tc>
                  <a:txBody>
                    <a:bodyPr/>
                    <a:lstStyle/>
                    <a:p>
                      <a:pPr algn="just" hangingPunct="0">
                        <a:spcAft>
                          <a:spcPts val="0"/>
                        </a:spcAft>
                      </a:pPr>
                      <a:r>
                        <a:rPr lang="en-US" sz="1100">
                          <a:effectLst/>
                        </a:rPr>
                        <a:t>Support - Integration</a:t>
                      </a:r>
                      <a:endParaRPr lang="en-US" sz="100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a:txBody>
                    <a:bodyPr/>
                    <a:lstStyle/>
                    <a:p>
                      <a:pPr algn="just" hangingPunct="0">
                        <a:spcAft>
                          <a:spcPts val="0"/>
                        </a:spcAft>
                      </a:pPr>
                      <a:r>
                        <a:rPr lang="en-US" sz="1100" dirty="0">
                          <a:effectLst/>
                        </a:rPr>
                        <a:t> </a:t>
                      </a:r>
                      <a:r>
                        <a:rPr lang="en-US" sz="1100" dirty="0" err="1">
                          <a:effectLst/>
                        </a:rPr>
                        <a:t>Kumaresh</a:t>
                      </a:r>
                      <a:r>
                        <a:rPr lang="en-US" sz="1100" dirty="0">
                          <a:effectLst/>
                        </a:rPr>
                        <a:t>, Sreemoyee &amp; Rohit</a:t>
                      </a:r>
                      <a:endParaRPr lang="en-US" sz="1000" dirty="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a:txBody>
                    <a:bodyPr/>
                    <a:lstStyle/>
                    <a:p>
                      <a:pPr algn="just" hangingPunct="0">
                        <a:spcAft>
                          <a:spcPts val="0"/>
                        </a:spcAft>
                      </a:pPr>
                      <a:r>
                        <a:rPr lang="en-US" sz="1100" dirty="0">
                          <a:effectLst/>
                        </a:rPr>
                        <a:t>Mallikarjuna</a:t>
                      </a:r>
                      <a:endParaRPr lang="en-US" sz="1000" dirty="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r>
              <a:tr h="168746">
                <a:tc>
                  <a:txBody>
                    <a:bodyPr/>
                    <a:lstStyle/>
                    <a:p>
                      <a:pPr algn="just" hangingPunct="0">
                        <a:spcAft>
                          <a:spcPts val="0"/>
                        </a:spcAft>
                      </a:pPr>
                      <a:r>
                        <a:rPr lang="en-US" sz="1100">
                          <a:effectLst/>
                        </a:rPr>
                        <a:t>LE- Infra</a:t>
                      </a:r>
                      <a:endParaRPr lang="en-US" sz="100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a:txBody>
                    <a:bodyPr/>
                    <a:lstStyle/>
                    <a:p>
                      <a:pPr algn="just" hangingPunct="0">
                        <a:spcAft>
                          <a:spcPts val="0"/>
                        </a:spcAft>
                      </a:pPr>
                      <a:r>
                        <a:rPr lang="en-US" sz="1100" dirty="0">
                          <a:effectLst/>
                        </a:rPr>
                        <a:t>Rohit  /</a:t>
                      </a:r>
                      <a:r>
                        <a:rPr lang="en-US" sz="1100" dirty="0" err="1" smtClean="0">
                          <a:effectLst/>
                        </a:rPr>
                        <a:t>Kumaresh</a:t>
                      </a:r>
                      <a:r>
                        <a:rPr lang="en-US" sz="1100" dirty="0" smtClean="0">
                          <a:effectLst/>
                        </a:rPr>
                        <a:t>,  Sreemoyee</a:t>
                      </a:r>
                      <a:endParaRPr lang="en-US" sz="1000" dirty="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a:txBody>
                    <a:bodyPr/>
                    <a:lstStyle/>
                    <a:p>
                      <a:pPr algn="just" hangingPunct="0">
                        <a:spcAft>
                          <a:spcPts val="0"/>
                        </a:spcAft>
                      </a:pPr>
                      <a:r>
                        <a:rPr lang="en-US" sz="1100" dirty="0">
                          <a:effectLst/>
                        </a:rPr>
                        <a:t>Biju (</a:t>
                      </a:r>
                      <a:r>
                        <a:rPr lang="en-US" sz="1100" dirty="0" smtClean="0">
                          <a:effectLst/>
                        </a:rPr>
                        <a:t>online)</a:t>
                      </a:r>
                      <a:r>
                        <a:rPr lang="en-US" sz="1100" baseline="0" dirty="0" smtClean="0">
                          <a:effectLst/>
                        </a:rPr>
                        <a:t> &amp; </a:t>
                      </a:r>
                      <a:r>
                        <a:rPr lang="en-US" sz="1100" dirty="0" err="1" smtClean="0">
                          <a:effectLst/>
                        </a:rPr>
                        <a:t>Vikram</a:t>
                      </a:r>
                      <a:r>
                        <a:rPr lang="en-US" sz="1100" dirty="0" smtClean="0">
                          <a:effectLst/>
                        </a:rPr>
                        <a:t> </a:t>
                      </a:r>
                      <a:r>
                        <a:rPr lang="en-US" sz="1100" dirty="0">
                          <a:effectLst/>
                        </a:rPr>
                        <a:t>(Offline) </a:t>
                      </a:r>
                      <a:endParaRPr lang="en-US" sz="1000" dirty="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r>
              <a:tr h="486494">
                <a:tc>
                  <a:txBody>
                    <a:bodyPr/>
                    <a:lstStyle/>
                    <a:p>
                      <a:pPr algn="l" hangingPunct="0">
                        <a:spcAft>
                          <a:spcPts val="0"/>
                        </a:spcAft>
                      </a:pPr>
                      <a:r>
                        <a:rPr lang="en-US" sz="1100" dirty="0" smtClean="0">
                          <a:effectLst/>
                        </a:rPr>
                        <a:t>New</a:t>
                      </a:r>
                      <a:r>
                        <a:rPr lang="en-US" sz="1100" baseline="0" dirty="0" smtClean="0">
                          <a:effectLst/>
                        </a:rPr>
                        <a:t> </a:t>
                      </a:r>
                      <a:r>
                        <a:rPr lang="en-US" sz="1100" dirty="0" smtClean="0">
                          <a:effectLst/>
                        </a:rPr>
                        <a:t>Country</a:t>
                      </a:r>
                      <a:r>
                        <a:rPr lang="en-US" sz="1100" baseline="0" dirty="0" smtClean="0">
                          <a:effectLst/>
                        </a:rPr>
                        <a:t>/ </a:t>
                      </a:r>
                      <a:r>
                        <a:rPr lang="en-US" sz="1100" dirty="0" smtClean="0">
                          <a:effectLst/>
                        </a:rPr>
                        <a:t>Project </a:t>
                      </a:r>
                      <a:r>
                        <a:rPr lang="en-US" sz="1100" dirty="0">
                          <a:effectLst/>
                        </a:rPr>
                        <a:t>(ISR, BW, PI, IQ &amp; Mobility</a:t>
                      </a:r>
                      <a:r>
                        <a:rPr lang="en-US" sz="1100" dirty="0" smtClean="0">
                          <a:effectLst/>
                        </a:rPr>
                        <a:t>) go live</a:t>
                      </a:r>
                      <a:endParaRPr lang="en-US" sz="1000" dirty="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a:txBody>
                    <a:bodyPr/>
                    <a:lstStyle/>
                    <a:p>
                      <a:pPr algn="just" hangingPunct="0">
                        <a:spcAft>
                          <a:spcPts val="0"/>
                        </a:spcAft>
                      </a:pPr>
                      <a:r>
                        <a:rPr lang="en-US" sz="1100" dirty="0" err="1">
                          <a:effectLst/>
                        </a:rPr>
                        <a:t>Venkat</a:t>
                      </a:r>
                      <a:r>
                        <a:rPr lang="en-US" sz="1100" dirty="0">
                          <a:effectLst/>
                        </a:rPr>
                        <a:t>,  Anil, Sreemoyee, Rohit,  Amber, </a:t>
                      </a:r>
                      <a:r>
                        <a:rPr lang="en-US" sz="1100" dirty="0" err="1">
                          <a:effectLst/>
                        </a:rPr>
                        <a:t>Mohit</a:t>
                      </a:r>
                      <a:r>
                        <a:rPr lang="en-US" sz="1100" dirty="0">
                          <a:effectLst/>
                        </a:rPr>
                        <a:t>,   &amp; </a:t>
                      </a:r>
                      <a:r>
                        <a:rPr lang="en-US" sz="1100" dirty="0" err="1">
                          <a:effectLst/>
                        </a:rPr>
                        <a:t>Kumaresh</a:t>
                      </a:r>
                      <a:r>
                        <a:rPr lang="en-US" sz="1100" dirty="0">
                          <a:effectLst/>
                        </a:rPr>
                        <a:t> </a:t>
                      </a:r>
                      <a:endParaRPr lang="en-US" sz="1000" dirty="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a:txBody>
                    <a:bodyPr/>
                    <a:lstStyle/>
                    <a:p>
                      <a:pPr algn="just" hangingPunct="0">
                        <a:spcAft>
                          <a:spcPts val="0"/>
                        </a:spcAft>
                      </a:pPr>
                      <a:r>
                        <a:rPr lang="en-US" sz="1100" dirty="0" smtClean="0">
                          <a:effectLst/>
                        </a:rPr>
                        <a:t>Secure approval from the respective SMEs</a:t>
                      </a:r>
                      <a:r>
                        <a:rPr lang="en-US" sz="1100" baseline="0" dirty="0" smtClean="0">
                          <a:effectLst/>
                        </a:rPr>
                        <a:t> Email Approval</a:t>
                      </a:r>
                      <a:endParaRPr lang="en-US" sz="1000" dirty="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r>
              <a:tr h="324329">
                <a:tc>
                  <a:txBody>
                    <a:bodyPr/>
                    <a:lstStyle/>
                    <a:p>
                      <a:pPr algn="just" hangingPunct="0">
                        <a:spcAft>
                          <a:spcPts val="0"/>
                        </a:spcAft>
                      </a:pPr>
                      <a:r>
                        <a:rPr lang="en-US" sz="1100">
                          <a:effectLst/>
                        </a:rPr>
                        <a:t>SRMR (ISR, BW, PI, IQ &amp; Mobility) CRs</a:t>
                      </a:r>
                      <a:endParaRPr lang="en-US" sz="100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a:txBody>
                    <a:bodyPr/>
                    <a:lstStyle/>
                    <a:p>
                      <a:pPr algn="just" hangingPunct="0">
                        <a:spcAft>
                          <a:spcPts val="0"/>
                        </a:spcAft>
                      </a:pPr>
                      <a:r>
                        <a:rPr lang="en-US" sz="1100" dirty="0" err="1">
                          <a:effectLst/>
                        </a:rPr>
                        <a:t>Venkat</a:t>
                      </a:r>
                      <a:r>
                        <a:rPr lang="en-US" sz="1100" dirty="0">
                          <a:effectLst/>
                        </a:rPr>
                        <a:t>,  Anil, Sreemoyee, Rohit,  Amber, </a:t>
                      </a:r>
                      <a:r>
                        <a:rPr lang="en-US" sz="1100" dirty="0" err="1">
                          <a:effectLst/>
                        </a:rPr>
                        <a:t>Mohit</a:t>
                      </a:r>
                      <a:r>
                        <a:rPr lang="en-US" sz="1100" dirty="0">
                          <a:effectLst/>
                        </a:rPr>
                        <a:t>,   &amp; </a:t>
                      </a:r>
                      <a:r>
                        <a:rPr lang="en-US" sz="1100" dirty="0" err="1">
                          <a:effectLst/>
                        </a:rPr>
                        <a:t>Kumaresh</a:t>
                      </a:r>
                      <a:r>
                        <a:rPr lang="en-US" sz="1100" dirty="0">
                          <a:effectLst/>
                        </a:rPr>
                        <a:t> </a:t>
                      </a:r>
                      <a:endParaRPr lang="en-US" sz="1000" dirty="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a:txBody>
                    <a:bodyPr/>
                    <a:lstStyle/>
                    <a:p>
                      <a:pPr algn="just" hangingPunct="0">
                        <a:spcAft>
                          <a:spcPts val="0"/>
                        </a:spcAft>
                      </a:pPr>
                      <a:r>
                        <a:rPr lang="en-US" sz="1100" dirty="0" smtClean="0">
                          <a:effectLst/>
                        </a:rPr>
                        <a:t>Secure approval from the respective SMEs</a:t>
                      </a:r>
                      <a:r>
                        <a:rPr lang="en-US" sz="1100" baseline="0" dirty="0" smtClean="0">
                          <a:effectLst/>
                        </a:rPr>
                        <a:t> Email Approval</a:t>
                      </a:r>
                      <a:endParaRPr lang="en-US" sz="1000" dirty="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r>
              <a:tr h="337494">
                <a:tc>
                  <a:txBody>
                    <a:bodyPr/>
                    <a:lstStyle/>
                    <a:p>
                      <a:pPr algn="just" hangingPunct="0">
                        <a:spcAft>
                          <a:spcPts val="0"/>
                        </a:spcAft>
                      </a:pPr>
                      <a:r>
                        <a:rPr lang="en-US" sz="1100">
                          <a:effectLst/>
                        </a:rPr>
                        <a:t>S&amp;D Pro (Support &amp; Project)</a:t>
                      </a:r>
                      <a:endParaRPr lang="en-US" sz="100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a:txBody>
                    <a:bodyPr/>
                    <a:lstStyle/>
                    <a:p>
                      <a:pPr algn="just" hangingPunct="0">
                        <a:spcAft>
                          <a:spcPts val="0"/>
                        </a:spcAft>
                      </a:pPr>
                      <a:r>
                        <a:rPr lang="en-US" sz="1100" dirty="0">
                          <a:effectLst/>
                        </a:rPr>
                        <a:t>Naga NG, Sreemoyee &amp; </a:t>
                      </a:r>
                      <a:r>
                        <a:rPr lang="en-US" sz="1100" dirty="0" err="1" smtClean="0">
                          <a:effectLst/>
                        </a:rPr>
                        <a:t>Rohit</a:t>
                      </a:r>
                      <a:r>
                        <a:rPr lang="en-US" sz="1100" dirty="0" smtClean="0">
                          <a:effectLst/>
                        </a:rPr>
                        <a:t> and </a:t>
                      </a:r>
                      <a:r>
                        <a:rPr lang="en-US" sz="1100" dirty="0" err="1" smtClean="0">
                          <a:effectLst/>
                        </a:rPr>
                        <a:t>Venkat</a:t>
                      </a:r>
                      <a:r>
                        <a:rPr lang="en-US" sz="1100" dirty="0" smtClean="0">
                          <a:effectLst/>
                        </a:rPr>
                        <a:t> (Project)</a:t>
                      </a:r>
                      <a:endParaRPr lang="en-US" sz="1000" dirty="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a:txBody>
                    <a:bodyPr/>
                    <a:lstStyle/>
                    <a:p>
                      <a:pPr algn="just" hangingPunct="0">
                        <a:spcAft>
                          <a:spcPts val="0"/>
                        </a:spcAft>
                      </a:pPr>
                      <a:r>
                        <a:rPr lang="en-US" sz="1100" dirty="0">
                          <a:effectLst/>
                        </a:rPr>
                        <a:t>Zahid Ali - Technical, </a:t>
                      </a:r>
                      <a:r>
                        <a:rPr lang="en-US" sz="1100" dirty="0" smtClean="0">
                          <a:effectLst/>
                        </a:rPr>
                        <a:t>Ibrahim/Qamar- </a:t>
                      </a:r>
                      <a:r>
                        <a:rPr lang="en-US" sz="1100" dirty="0">
                          <a:effectLst/>
                        </a:rPr>
                        <a:t>SME</a:t>
                      </a:r>
                      <a:endParaRPr lang="en-US" sz="1000" dirty="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r>
              <a:tr h="432989">
                <a:tc>
                  <a:txBody>
                    <a:bodyPr/>
                    <a:lstStyle/>
                    <a:p>
                      <a:pPr algn="just" hangingPunct="0">
                        <a:spcAft>
                          <a:spcPts val="0"/>
                        </a:spcAft>
                      </a:pPr>
                      <a:r>
                        <a:rPr lang="en-US" sz="1100" dirty="0">
                          <a:effectLst/>
                        </a:rPr>
                        <a:t>Service &amp; Global Change Team</a:t>
                      </a:r>
                      <a:endParaRPr lang="en-US" sz="1000" dirty="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gridSpan="2">
                  <a:txBody>
                    <a:bodyPr/>
                    <a:lstStyle/>
                    <a:p>
                      <a:pPr algn="l" hangingPunct="0">
                        <a:spcAft>
                          <a:spcPts val="0"/>
                        </a:spcAft>
                      </a:pPr>
                      <a:r>
                        <a:rPr lang="en-US" sz="1100" kern="1200" dirty="0">
                          <a:solidFill>
                            <a:schemeClr val="dk1"/>
                          </a:solidFill>
                          <a:effectLst/>
                          <a:latin typeface="+mn-lt"/>
                          <a:ea typeface="+mn-ea"/>
                          <a:cs typeface="+mn-cs"/>
                        </a:rPr>
                        <a:t>All RFCs to be reviewed and approved in </a:t>
                      </a:r>
                      <a:r>
                        <a:rPr lang="en-US" sz="1100" kern="1200" dirty="0" smtClean="0">
                          <a:solidFill>
                            <a:schemeClr val="dk1"/>
                          </a:solidFill>
                          <a:effectLst/>
                          <a:latin typeface="+mn-lt"/>
                          <a:ea typeface="+mn-ea"/>
                          <a:cs typeface="+mn-cs"/>
                        </a:rPr>
                        <a:t>remedy</a:t>
                      </a:r>
                      <a:endParaRPr lang="en-US" sz="1100" kern="1200" dirty="0" smtClean="0">
                        <a:solidFill>
                          <a:schemeClr val="dk1"/>
                        </a:solidFill>
                        <a:effectLst/>
                        <a:latin typeface="+mn-lt"/>
                        <a:ea typeface="+mn-ea"/>
                        <a:cs typeface="+mn-cs"/>
                      </a:endParaRPr>
                    </a:p>
                    <a:p>
                      <a:pPr marL="0" marR="0" indent="0" algn="l" defTabSz="914400" rtl="0" eaLnBrk="1" fontAlgn="auto" latinLnBrk="0" hangingPunct="0">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SDM: Apoorva/ Manu  </a:t>
                      </a:r>
                      <a:r>
                        <a:rPr lang="en-US" sz="1100" strike="sngStrike" kern="1200" dirty="0" smtClean="0">
                          <a:solidFill>
                            <a:schemeClr val="dk1"/>
                          </a:solidFill>
                          <a:effectLst/>
                          <a:latin typeface="+mn-lt"/>
                          <a:ea typeface="+mn-ea"/>
                          <a:cs typeface="+mn-cs"/>
                        </a:rPr>
                        <a:t>and Sri Lanka:  Naveen &amp; GCM: Murali/ Richa (SPOC)</a:t>
                      </a:r>
                    </a:p>
                    <a:p>
                      <a:pPr algn="just" hangingPunct="0">
                        <a:spcAft>
                          <a:spcPts val="0"/>
                        </a:spcAft>
                      </a:pPr>
                      <a:endParaRPr lang="en-US" sz="1100" kern="1200" dirty="0">
                        <a:solidFill>
                          <a:schemeClr val="dk1"/>
                        </a:solidFill>
                        <a:effectLst/>
                        <a:latin typeface="+mn-lt"/>
                        <a:ea typeface="+mn-ea"/>
                        <a:cs typeface="+mn-cs"/>
                      </a:endParaRPr>
                    </a:p>
                  </a:txBody>
                  <a:tcPr marL="68280" marR="68280" marT="0" marB="0"/>
                </a:tc>
                <a:tc hMerge="1">
                  <a:txBody>
                    <a:bodyPr/>
                    <a:lstStyle/>
                    <a:p>
                      <a:pPr algn="l" hangingPunct="0">
                        <a:spcAft>
                          <a:spcPts val="0"/>
                        </a:spcAft>
                      </a:pPr>
                      <a:endParaRPr lang="en-US" sz="1100" kern="1200" dirty="0">
                        <a:solidFill>
                          <a:schemeClr val="dk1"/>
                        </a:solidFill>
                        <a:effectLst/>
                        <a:latin typeface="+mn-lt"/>
                        <a:ea typeface="+mn-ea"/>
                        <a:cs typeface="+mn-cs"/>
                      </a:endParaRPr>
                    </a:p>
                  </a:txBody>
                  <a:tcPr marL="68280" marR="68280" marT="0" marB="0"/>
                </a:tc>
              </a:tr>
              <a:tr h="443777">
                <a:tc>
                  <a:txBody>
                    <a:bodyPr/>
                    <a:lstStyle/>
                    <a:p>
                      <a:pPr marL="0" algn="just" defTabSz="914400" rtl="0" eaLnBrk="1" latinLnBrk="0" hangingPunct="0">
                        <a:spcAft>
                          <a:spcPts val="0"/>
                        </a:spcAft>
                      </a:pPr>
                      <a:r>
                        <a:rPr lang="en-US" sz="1100" b="1" kern="1200" dirty="0" smtClean="0">
                          <a:solidFill>
                            <a:schemeClr val="lt1"/>
                          </a:solidFill>
                          <a:effectLst/>
                          <a:latin typeface="+mn-lt"/>
                          <a:ea typeface="+mn-ea"/>
                          <a:cs typeface="+mn-cs"/>
                        </a:rPr>
                        <a:t>Back up or Alternate Approvals</a:t>
                      </a:r>
                      <a:endParaRPr lang="en-US" sz="1100" b="1" kern="1200" dirty="0">
                        <a:solidFill>
                          <a:schemeClr val="lt1"/>
                        </a:solidFill>
                        <a:effectLst/>
                        <a:latin typeface="+mn-lt"/>
                        <a:ea typeface="+mn-ea"/>
                        <a:cs typeface="+mn-cs"/>
                      </a:endParaRPr>
                    </a:p>
                  </a:txBody>
                  <a:tcPr marL="68280" marR="68280" marT="0" marB="0"/>
                </a:tc>
                <a:tc gridSpan="2">
                  <a:txBody>
                    <a:bodyPr/>
                    <a:lstStyle/>
                    <a:p>
                      <a:pPr marL="0" marR="0" indent="0" algn="just" defTabSz="914400" rtl="0" eaLnBrk="1" fontAlgn="auto" latinLnBrk="0" hangingPunct="0">
                        <a:lnSpc>
                          <a:spcPct val="100000"/>
                        </a:lnSpc>
                        <a:spcBef>
                          <a:spcPts val="0"/>
                        </a:spcBef>
                        <a:spcAft>
                          <a:spcPts val="0"/>
                        </a:spcAft>
                        <a:buClrTx/>
                        <a:buSzTx/>
                        <a:buFontTx/>
                        <a:buNone/>
                        <a:tabLst/>
                        <a:defRPr/>
                      </a:pPr>
                      <a:r>
                        <a:rPr lang="en-US" sz="1100" dirty="0" smtClean="0">
                          <a:effectLst/>
                        </a:rPr>
                        <a:t>Sreemoyee (Sandeep) &amp; </a:t>
                      </a:r>
                      <a:r>
                        <a:rPr lang="en-US" sz="1100" dirty="0" err="1" smtClean="0">
                          <a:effectLst/>
                        </a:rPr>
                        <a:t>Rohit</a:t>
                      </a:r>
                      <a:r>
                        <a:rPr lang="en-US" sz="1100" dirty="0" smtClean="0">
                          <a:effectLst/>
                        </a:rPr>
                        <a:t> (</a:t>
                      </a:r>
                      <a:r>
                        <a:rPr lang="en-US" sz="1100" dirty="0" err="1" smtClean="0">
                          <a:effectLst/>
                        </a:rPr>
                        <a:t>Kumaresh</a:t>
                      </a:r>
                      <a:r>
                        <a:rPr lang="en-US" sz="1100" dirty="0" smtClean="0">
                          <a:effectLst/>
                        </a:rPr>
                        <a:t>), Apoorva (Manu), For </a:t>
                      </a:r>
                      <a:r>
                        <a:rPr lang="en-US" sz="1100" dirty="0" err="1" smtClean="0">
                          <a:effectLst/>
                        </a:rPr>
                        <a:t>Mohit</a:t>
                      </a:r>
                      <a:r>
                        <a:rPr lang="en-US" sz="1100" dirty="0" smtClean="0">
                          <a:effectLst/>
                        </a:rPr>
                        <a:t>,</a:t>
                      </a:r>
                      <a:r>
                        <a:rPr lang="en-US" sz="1100" baseline="0" dirty="0" smtClean="0">
                          <a:effectLst/>
                        </a:rPr>
                        <a:t> Amber, </a:t>
                      </a:r>
                      <a:r>
                        <a:rPr lang="en-US" sz="1100" baseline="0" dirty="0" err="1" smtClean="0">
                          <a:effectLst/>
                        </a:rPr>
                        <a:t>Kumaresh</a:t>
                      </a:r>
                      <a:r>
                        <a:rPr lang="en-US" sz="1100" baseline="0" dirty="0" smtClean="0">
                          <a:effectLst/>
                        </a:rPr>
                        <a:t> &amp; Anil (</a:t>
                      </a:r>
                      <a:r>
                        <a:rPr lang="en-US" sz="1100" baseline="0" dirty="0" err="1" smtClean="0">
                          <a:effectLst/>
                        </a:rPr>
                        <a:t>Rohit</a:t>
                      </a:r>
                      <a:r>
                        <a:rPr lang="en-US" sz="1100" baseline="0" dirty="0" smtClean="0">
                          <a:effectLst/>
                        </a:rPr>
                        <a:t>), Naga (</a:t>
                      </a:r>
                      <a:r>
                        <a:rPr lang="en-US" sz="1100" baseline="0" dirty="0" err="1" smtClean="0">
                          <a:effectLst/>
                        </a:rPr>
                        <a:t>Venkat</a:t>
                      </a:r>
                      <a:r>
                        <a:rPr lang="en-US" sz="1100" baseline="0" dirty="0" smtClean="0">
                          <a:effectLst/>
                        </a:rPr>
                        <a:t>)</a:t>
                      </a:r>
                      <a:endParaRPr lang="en-US" sz="1000" dirty="0" smtClean="0">
                        <a:effectLst/>
                        <a:latin typeface="Times New Roman" panose="02020603050405020304" pitchFamily="18" charset="0"/>
                        <a:ea typeface="MS Mincho" panose="02020609040205080304" pitchFamily="49" charset="-128"/>
                        <a:cs typeface="Angsana New" panose="02020603050405020304" pitchFamily="18" charset="-34"/>
                      </a:endParaRPr>
                    </a:p>
                  </a:txBody>
                  <a:tcPr marL="68280" marR="68280" marT="0" marB="0"/>
                </a:tc>
                <a:tc hMerge="1">
                  <a:txBody>
                    <a:bodyPr/>
                    <a:lstStyle/>
                    <a:p>
                      <a:endParaRPr lang="en-US"/>
                    </a:p>
                  </a:txBody>
                  <a:tcPr/>
                </a:tc>
              </a:tr>
            </a:tbl>
          </a:graphicData>
        </a:graphic>
      </p:graphicFrame>
    </p:spTree>
    <p:extLst>
      <p:ext uri="{BB962C8B-B14F-4D97-AF65-F5344CB8AC3E}">
        <p14:creationId xmlns:p14="http://schemas.microsoft.com/office/powerpoint/2010/main" val="684114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188" y="401638"/>
            <a:ext cx="7178675" cy="831261"/>
          </a:xfrm>
        </p:spPr>
        <p:txBody>
          <a:bodyPr/>
          <a:lstStyle/>
          <a:p>
            <a:pPr lvl="1"/>
            <a:r>
              <a:rPr lang="en-US" dirty="0" smtClean="0"/>
              <a:t>CEB Approval</a:t>
            </a:r>
            <a:endParaRPr lang="en-US" dirty="0"/>
          </a:p>
        </p:txBody>
      </p:sp>
      <p:sp>
        <p:nvSpPr>
          <p:cNvPr id="4" name="Rectangle 3"/>
          <p:cNvSpPr/>
          <p:nvPr/>
        </p:nvSpPr>
        <p:spPr>
          <a:xfrm>
            <a:off x="214090" y="1504005"/>
            <a:ext cx="6913205" cy="369332"/>
          </a:xfrm>
          <a:prstGeom prst="rect">
            <a:avLst/>
          </a:prstGeom>
        </p:spPr>
        <p:txBody>
          <a:bodyPr wrap="square">
            <a:spAutoFit/>
          </a:bodyPr>
          <a:lstStyle/>
          <a:p>
            <a:pPr marL="285750" indent="-285750">
              <a:buFont typeface="Wingdings" panose="05000000000000000000" pitchFamily="2" charset="2"/>
              <a:buChar char="q"/>
            </a:pPr>
            <a:r>
              <a:rPr lang="en-US" b="1" dirty="0" smtClean="0">
                <a:solidFill>
                  <a:srgbClr val="00A3AD"/>
                </a:solidFill>
              </a:rPr>
              <a:t>Change Exception Board (CEB) Approval Scenarios</a:t>
            </a:r>
            <a:endParaRPr lang="en-US" b="1" dirty="0">
              <a:solidFill>
                <a:srgbClr val="00A3AD"/>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702728617"/>
              </p:ext>
            </p:extLst>
          </p:nvPr>
        </p:nvGraphicFramePr>
        <p:xfrm>
          <a:off x="7498823" y="4562079"/>
          <a:ext cx="1071136" cy="739385"/>
        </p:xfrm>
        <a:graphic>
          <a:graphicData uri="http://schemas.openxmlformats.org/presentationml/2006/ole">
            <mc:AlternateContent xmlns:mc="http://schemas.openxmlformats.org/markup-compatibility/2006">
              <mc:Choice xmlns:v="urn:schemas-microsoft-com:vml" Requires="v">
                <p:oleObj spid="_x0000_s2328"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7498823" y="4562079"/>
                        <a:ext cx="1071136" cy="739385"/>
                      </a:xfrm>
                      <a:prstGeom prst="rect">
                        <a:avLst/>
                      </a:prstGeom>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21286259"/>
              </p:ext>
            </p:extLst>
          </p:nvPr>
        </p:nvGraphicFramePr>
        <p:xfrm>
          <a:off x="299253" y="2166059"/>
          <a:ext cx="7991992" cy="1262184"/>
        </p:xfrm>
        <a:graphic>
          <a:graphicData uri="http://schemas.openxmlformats.org/drawingml/2006/table">
            <a:tbl>
              <a:tblPr/>
              <a:tblGrid>
                <a:gridCol w="1977354"/>
                <a:gridCol w="2952939"/>
                <a:gridCol w="1610896"/>
                <a:gridCol w="1450803"/>
              </a:tblGrid>
              <a:tr h="180312">
                <a:tc>
                  <a:txBody>
                    <a:bodyPr/>
                    <a:lstStyle/>
                    <a:p>
                      <a:pPr algn="ctr" fontAlgn="b"/>
                      <a:r>
                        <a:rPr lang="en-US" sz="1050" b="1" i="0" u="none" strike="noStrike" dirty="0">
                          <a:solidFill>
                            <a:schemeClr val="bg1"/>
                          </a:solidFill>
                          <a:effectLst/>
                          <a:latin typeface="Arial" panose="020B0604020202020204" pitchFamily="34" charset="0"/>
                        </a:rPr>
                        <a:t>Exception Approvals</a:t>
                      </a: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algn="l" fontAlgn="b"/>
                      <a:r>
                        <a:rPr lang="en-US" sz="1050" b="1" i="0" u="none" strike="noStrike">
                          <a:solidFill>
                            <a:schemeClr val="bg1"/>
                          </a:solidFill>
                          <a:effectLst/>
                          <a:latin typeface="Arial" panose="020B0604020202020204" pitchFamily="34" charset="0"/>
                        </a:rPr>
                        <a:t>CEB form to be filled</a:t>
                      </a: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algn="l" fontAlgn="b"/>
                      <a:r>
                        <a:rPr lang="en-US" sz="1050" b="1" i="0" u="none" strike="noStrike" dirty="0" smtClean="0">
                          <a:solidFill>
                            <a:schemeClr val="bg1"/>
                          </a:solidFill>
                          <a:effectLst/>
                          <a:latin typeface="Arial" panose="020B0604020202020204" pitchFamily="34" charset="0"/>
                        </a:rPr>
                        <a:t>Directors</a:t>
                      </a:r>
                      <a:r>
                        <a:rPr lang="en-US" sz="1050" b="1" i="0" u="none" strike="noStrike" baseline="0" dirty="0" smtClean="0">
                          <a:solidFill>
                            <a:schemeClr val="bg1"/>
                          </a:solidFill>
                          <a:effectLst/>
                          <a:latin typeface="Arial" panose="020B0604020202020204" pitchFamily="34" charset="0"/>
                        </a:rPr>
                        <a:t> Approval</a:t>
                      </a:r>
                      <a:endParaRPr lang="en-US" sz="1050" b="1" i="0" u="none" strike="noStrike" dirty="0">
                        <a:solidFill>
                          <a:schemeClr val="bg1"/>
                        </a:solidFill>
                        <a:effectLst/>
                        <a:latin typeface="Arial" panose="020B0604020202020204" pitchFamily="34" charset="0"/>
                      </a:endParaRP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algn="l" fontAlgn="b"/>
                      <a:r>
                        <a:rPr lang="en-US" sz="1050" b="1" i="0" u="none" strike="noStrike" dirty="0">
                          <a:solidFill>
                            <a:schemeClr val="bg1"/>
                          </a:solidFill>
                          <a:effectLst/>
                          <a:latin typeface="Arial" panose="020B0604020202020204" pitchFamily="34" charset="0"/>
                        </a:rPr>
                        <a:t>Track Leads/SMEs</a:t>
                      </a: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r>
              <a:tr h="180312">
                <a:tc gridSpan="2">
                  <a:txBody>
                    <a:bodyPr/>
                    <a:lstStyle/>
                    <a:p>
                      <a:pPr algn="l" fontAlgn="b"/>
                      <a:r>
                        <a:rPr lang="en-US" sz="1050" b="0" i="0" u="none" strike="noStrike" dirty="0">
                          <a:effectLst/>
                          <a:latin typeface="Arial" panose="020B0604020202020204" pitchFamily="34" charset="0"/>
                        </a:rPr>
                        <a:t>1</a:t>
                      </a:r>
                      <a:r>
                        <a:rPr lang="en-US" sz="1050" b="0" i="0" u="none" strike="noStrike" dirty="0" smtClean="0">
                          <a:effectLst/>
                          <a:latin typeface="Arial" panose="020B0604020202020204" pitchFamily="34" charset="0"/>
                        </a:rPr>
                        <a:t>) Change </a:t>
                      </a:r>
                      <a:r>
                        <a:rPr lang="en-US" sz="1050" b="0" i="0" u="none" strike="noStrike" dirty="0">
                          <a:effectLst/>
                          <a:latin typeface="Arial" panose="020B0604020202020204" pitchFamily="34" charset="0"/>
                        </a:rPr>
                        <a:t>of downtime from No to Yes in FSSI</a:t>
                      </a: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1050" b="0" i="0" u="none" strike="noStrike">
                          <a:effectLst/>
                          <a:latin typeface="Arial" panose="020B0604020202020204" pitchFamily="34" charset="0"/>
                        </a:rPr>
                        <a:t>Yes</a:t>
                      </a: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effectLst/>
                          <a:latin typeface="Arial" panose="020B0604020202020204" pitchFamily="34" charset="0"/>
                        </a:rPr>
                        <a:t>Yes</a:t>
                      </a: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312">
                <a:tc gridSpan="2">
                  <a:txBody>
                    <a:bodyPr/>
                    <a:lstStyle/>
                    <a:p>
                      <a:pPr algn="l" fontAlgn="b"/>
                      <a:r>
                        <a:rPr lang="en-US" sz="1050" b="0" i="0" u="none" strike="noStrike" dirty="0">
                          <a:effectLst/>
                          <a:latin typeface="Arial" panose="020B0604020202020204" pitchFamily="34" charset="0"/>
                        </a:rPr>
                        <a:t>2</a:t>
                      </a:r>
                      <a:r>
                        <a:rPr lang="en-US" sz="1050" b="0" i="0" u="none" strike="noStrike" dirty="0" smtClean="0">
                          <a:effectLst/>
                          <a:latin typeface="Arial" panose="020B0604020202020204" pitchFamily="34" charset="0"/>
                        </a:rPr>
                        <a:t>) </a:t>
                      </a:r>
                      <a:r>
                        <a:rPr lang="en-US" sz="1050" b="0" i="0" u="none" strike="noStrike" dirty="0">
                          <a:effectLst/>
                          <a:latin typeface="Arial" panose="020B0604020202020204" pitchFamily="34" charset="0"/>
                        </a:rPr>
                        <a:t>Addition of activities but no change in the existing duration</a:t>
                      </a: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1050" b="0" i="0" u="none" strike="noStrike">
                          <a:effectLst/>
                          <a:latin typeface="Arial" panose="020B0604020202020204" pitchFamily="34" charset="0"/>
                        </a:rPr>
                        <a:t>No</a:t>
                      </a: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effectLst/>
                          <a:latin typeface="Arial" panose="020B0604020202020204" pitchFamily="34" charset="0"/>
                        </a:rPr>
                        <a:t>Yes</a:t>
                      </a: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312">
                <a:tc gridSpan="2">
                  <a:txBody>
                    <a:bodyPr/>
                    <a:lstStyle/>
                    <a:p>
                      <a:pPr algn="l" fontAlgn="b"/>
                      <a:r>
                        <a:rPr lang="en-US" sz="1050" b="0" i="0" u="none" strike="noStrike" dirty="0">
                          <a:effectLst/>
                          <a:latin typeface="Arial" panose="020B0604020202020204" pitchFamily="34" charset="0"/>
                        </a:rPr>
                        <a:t>3</a:t>
                      </a:r>
                      <a:r>
                        <a:rPr lang="en-US" sz="1050" b="0" i="0" u="none" strike="noStrike" dirty="0" smtClean="0">
                          <a:effectLst/>
                          <a:latin typeface="Arial" panose="020B0604020202020204" pitchFamily="34" charset="0"/>
                        </a:rPr>
                        <a:t>) </a:t>
                      </a:r>
                      <a:r>
                        <a:rPr lang="en-US" sz="1050" b="0" i="0" u="none" strike="noStrike" dirty="0">
                          <a:effectLst/>
                          <a:latin typeface="Arial" panose="020B0604020202020204" pitchFamily="34" charset="0"/>
                        </a:rPr>
                        <a:t>For P1 &amp; P2 - Resolution (No downtime)</a:t>
                      </a: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1050" b="0" i="0" u="none" strike="noStrike" dirty="0">
                          <a:effectLst/>
                          <a:latin typeface="Arial" panose="020B0604020202020204" pitchFamily="34" charset="0"/>
                        </a:rPr>
                        <a:t>No</a:t>
                      </a: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effectLst/>
                          <a:latin typeface="Arial" panose="020B0604020202020204" pitchFamily="34" charset="0"/>
                        </a:rPr>
                        <a:t>Yes</a:t>
                      </a: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312">
                <a:tc gridSpan="2">
                  <a:txBody>
                    <a:bodyPr/>
                    <a:lstStyle/>
                    <a:p>
                      <a:pPr algn="l" fontAlgn="b"/>
                      <a:r>
                        <a:rPr lang="en-US" sz="1050" b="0" i="0" u="none" strike="noStrike" dirty="0">
                          <a:effectLst/>
                          <a:latin typeface="Arial" panose="020B0604020202020204" pitchFamily="34" charset="0"/>
                        </a:rPr>
                        <a:t>4</a:t>
                      </a:r>
                      <a:r>
                        <a:rPr lang="en-US" sz="1050" b="0" i="0" u="none" strike="noStrike" dirty="0" smtClean="0">
                          <a:effectLst/>
                          <a:latin typeface="Arial" panose="020B0604020202020204" pitchFamily="34" charset="0"/>
                        </a:rPr>
                        <a:t>) </a:t>
                      </a:r>
                      <a:r>
                        <a:rPr lang="en-US" sz="1050" b="0" i="0" u="none" strike="noStrike" dirty="0">
                          <a:effectLst/>
                          <a:latin typeface="Arial" panose="020B0604020202020204" pitchFamily="34" charset="0"/>
                        </a:rPr>
                        <a:t>For P1 &amp; P2 - Resolution (Require downtime if not align with FSSI)</a:t>
                      </a: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1050" b="0" i="0" u="none" strike="noStrike" dirty="0">
                          <a:effectLst/>
                          <a:latin typeface="Arial" panose="020B0604020202020204" pitchFamily="34" charset="0"/>
                        </a:rPr>
                        <a:t>Yes</a:t>
                      </a: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effectLst/>
                          <a:latin typeface="Arial" panose="020B0604020202020204" pitchFamily="34" charset="0"/>
                        </a:rPr>
                        <a:t>Yes</a:t>
                      </a: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312">
                <a:tc gridSpan="2">
                  <a:txBody>
                    <a:bodyPr/>
                    <a:lstStyle/>
                    <a:p>
                      <a:pPr algn="l" fontAlgn="b"/>
                      <a:r>
                        <a:rPr lang="en-US" sz="1050" b="0" i="0" u="none" strike="noStrike" dirty="0">
                          <a:effectLst/>
                          <a:latin typeface="Arial" panose="020B0604020202020204" pitchFamily="34" charset="0"/>
                        </a:rPr>
                        <a:t>5</a:t>
                      </a:r>
                      <a:r>
                        <a:rPr lang="en-US" sz="1050" b="0" i="0" u="none" strike="noStrike" dirty="0" smtClean="0">
                          <a:effectLst/>
                          <a:latin typeface="Arial" panose="020B0604020202020204" pitchFamily="34" charset="0"/>
                        </a:rPr>
                        <a:t>) </a:t>
                      </a:r>
                      <a:r>
                        <a:rPr lang="en-US" sz="1050" b="0" i="0" u="none" strike="noStrike" dirty="0">
                          <a:effectLst/>
                          <a:latin typeface="Arial" panose="020B0604020202020204" pitchFamily="34" charset="0"/>
                        </a:rPr>
                        <a:t>For P1 &amp; P2 - Resolution (Require downtime align with FSSI)</a:t>
                      </a: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1050" b="0" i="0" u="none" strike="noStrike">
                          <a:effectLst/>
                          <a:latin typeface="Arial" panose="020B0604020202020204" pitchFamily="34" charset="0"/>
                        </a:rPr>
                        <a:t>No</a:t>
                      </a: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effectLst/>
                          <a:latin typeface="Arial" panose="020B0604020202020204" pitchFamily="34" charset="0"/>
                        </a:rPr>
                        <a:t>Yes</a:t>
                      </a: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312">
                <a:tc gridSpan="2">
                  <a:txBody>
                    <a:bodyPr/>
                    <a:lstStyle/>
                    <a:p>
                      <a:pPr algn="l" fontAlgn="b"/>
                      <a:r>
                        <a:rPr lang="en-US" sz="1050" b="0" i="0" u="none" strike="noStrike" dirty="0" smtClean="0">
                          <a:effectLst/>
                          <a:latin typeface="Arial" panose="020B0604020202020204" pitchFamily="34" charset="0"/>
                        </a:rPr>
                        <a:t>6) Additional</a:t>
                      </a:r>
                      <a:r>
                        <a:rPr lang="en-US" sz="1050" b="0" i="0" u="none" strike="noStrike" baseline="0" dirty="0" smtClean="0">
                          <a:effectLst/>
                          <a:latin typeface="Arial" panose="020B0604020202020204" pitchFamily="34" charset="0"/>
                        </a:rPr>
                        <a:t> release window during week days in FSSI  (For P3 &amp; P4 Incident)</a:t>
                      </a:r>
                      <a:endParaRPr lang="en-US" sz="1050" b="0" i="0" u="none" strike="noStrike" dirty="0">
                        <a:effectLst/>
                        <a:latin typeface="Arial" panose="020B0604020202020204" pitchFamily="34" charset="0"/>
                      </a:endParaRP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1050" b="0" i="0" u="none" strike="noStrike" dirty="0" smtClean="0">
                          <a:effectLst/>
                          <a:latin typeface="Arial" panose="020B0604020202020204" pitchFamily="34" charset="0"/>
                        </a:rPr>
                        <a:t>Yes</a:t>
                      </a:r>
                      <a:endParaRPr lang="en-US" sz="1050" b="0" i="0" u="none" strike="noStrike" dirty="0">
                        <a:effectLst/>
                        <a:latin typeface="Arial" panose="020B0604020202020204" pitchFamily="34" charset="0"/>
                      </a:endParaRP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smtClean="0">
                          <a:effectLst/>
                          <a:latin typeface="Arial" panose="020B0604020202020204" pitchFamily="34" charset="0"/>
                        </a:rPr>
                        <a:t>Yes</a:t>
                      </a:r>
                      <a:endParaRPr lang="en-US" sz="1050" b="0" i="0" u="none" strike="noStrike" dirty="0">
                        <a:effectLst/>
                        <a:latin typeface="Arial" panose="020B0604020202020204" pitchFamily="34" charset="0"/>
                      </a:endParaRPr>
                    </a:p>
                  </a:txBody>
                  <a:tcPr marL="8492" marR="8492" marT="84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299253" y="3699319"/>
            <a:ext cx="7735138" cy="369332"/>
          </a:xfrm>
          <a:prstGeom prst="rect">
            <a:avLst/>
          </a:prstGeom>
        </p:spPr>
        <p:txBody>
          <a:bodyPr wrap="square">
            <a:spAutoFit/>
          </a:bodyPr>
          <a:lstStyle/>
          <a:p>
            <a:pPr marL="285750" indent="-285750">
              <a:buFont typeface="Wingdings" panose="05000000000000000000" pitchFamily="2" charset="2"/>
              <a:buChar char="q"/>
            </a:pPr>
            <a:r>
              <a:rPr lang="en-US" dirty="0"/>
              <a:t>Change Exception Board (CEB) –Lead by </a:t>
            </a:r>
            <a:r>
              <a:rPr lang="en-US" dirty="0" smtClean="0"/>
              <a:t>Sindhu</a:t>
            </a:r>
            <a:endParaRPr lang="en-US"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4741" y="153904"/>
            <a:ext cx="1583836" cy="1355711"/>
          </a:xfrm>
          <a:prstGeom prst="rect">
            <a:avLst/>
          </a:prstGeom>
        </p:spPr>
      </p:pic>
    </p:spTree>
    <p:extLst>
      <p:ext uri="{BB962C8B-B14F-4D97-AF65-F5344CB8AC3E}">
        <p14:creationId xmlns:p14="http://schemas.microsoft.com/office/powerpoint/2010/main" val="933411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en-US" dirty="0" smtClean="0"/>
              <a:t>Change Requirements</a:t>
            </a:r>
            <a:endParaRPr lang="en-US" dirty="0"/>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899256888"/>
              </p:ext>
            </p:extLst>
          </p:nvPr>
        </p:nvGraphicFramePr>
        <p:xfrm>
          <a:off x="432000" y="876925"/>
          <a:ext cx="8280000" cy="4916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6949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en-US" dirty="0" smtClean="0"/>
              <a:t>Service templates</a:t>
            </a:r>
            <a:endParaRPr lang="en-US" dirty="0"/>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3446422878"/>
              </p:ext>
            </p:extLst>
          </p:nvPr>
        </p:nvGraphicFramePr>
        <p:xfrm>
          <a:off x="432000" y="876925"/>
          <a:ext cx="8280000" cy="5010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316" name="TextBox 4"/>
          <p:cNvSpPr txBox="1">
            <a:spLocks noChangeArrowheads="1"/>
          </p:cNvSpPr>
          <p:nvPr/>
        </p:nvSpPr>
        <p:spPr bwMode="auto">
          <a:xfrm>
            <a:off x="150813" y="6211888"/>
            <a:ext cx="88423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latin typeface="Unilever DIN Offc Pro" panose="020B0504020101020102" pitchFamily="34" charset="0"/>
                <a:cs typeface="Unilever DIN Offc Pro" panose="020B0504020101020102" pitchFamily="34" charset="0"/>
              </a:rPr>
              <a:t>NOTE</a:t>
            </a:r>
            <a:r>
              <a:rPr lang="en-US" altLang="en-US" sz="1400" dirty="0">
                <a:latin typeface="Unilever DIN Offc Pro" panose="020B0504020101020102" pitchFamily="34" charset="0"/>
                <a:cs typeface="Unilever DIN Offc Pro" panose="020B0504020101020102" pitchFamily="34" charset="0"/>
              </a:rPr>
              <a:t>:  </a:t>
            </a:r>
            <a:r>
              <a:rPr lang="en-US" altLang="en-US" sz="1400" dirty="0" smtClean="0">
                <a:latin typeface="Unilever DIN Offc Pro" panose="020B0504020101020102" pitchFamily="34" charset="0"/>
                <a:cs typeface="Unilever DIN Offc Pro" panose="020B0504020101020102" pitchFamily="34" charset="0"/>
              </a:rPr>
              <a:t>No scope during Month End or Year End Transport Freeze</a:t>
            </a:r>
            <a:endParaRPr lang="en-US" altLang="en-US" sz="1400" dirty="0">
              <a:latin typeface="Unilever DIN Offc Pro" panose="020B0504020101020102" pitchFamily="34" charset="0"/>
              <a:cs typeface="Unilever DIN Offc Pro" panose="020B0504020101020102" pitchFamily="34" charset="0"/>
            </a:endParaRPr>
          </a:p>
        </p:txBody>
      </p:sp>
    </p:spTree>
    <p:extLst>
      <p:ext uri="{BB962C8B-B14F-4D97-AF65-F5344CB8AC3E}">
        <p14:creationId xmlns:p14="http://schemas.microsoft.com/office/powerpoint/2010/main" val="1297990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31" y="117005"/>
            <a:ext cx="8601187" cy="496300"/>
          </a:xfrm>
        </p:spPr>
        <p:txBody>
          <a:bodyPr/>
          <a:lstStyle/>
          <a:p>
            <a:r>
              <a:rPr lang="en-US" sz="2000" dirty="0" smtClean="0"/>
              <a:t>Change Advisory Board  -Process scope</a:t>
            </a:r>
            <a:endParaRPr lang="en-US" dirty="0"/>
          </a:p>
        </p:txBody>
      </p:sp>
      <p:sp>
        <p:nvSpPr>
          <p:cNvPr id="6" name="Content Placeholder 2"/>
          <p:cNvSpPr>
            <a:spLocks noGrp="1"/>
          </p:cNvSpPr>
          <p:nvPr>
            <p:ph idx="1"/>
          </p:nvPr>
        </p:nvSpPr>
        <p:spPr>
          <a:xfrm>
            <a:off x="2474259" y="1376374"/>
            <a:ext cx="6110344" cy="4378967"/>
          </a:xfrm>
        </p:spPr>
        <p:txBody>
          <a:bodyPr/>
          <a:lstStyle/>
          <a:p>
            <a:pPr marL="0" indent="0">
              <a:buNone/>
            </a:pPr>
            <a:endParaRPr lang="en-GB" sz="1400" dirty="0" smtClean="0">
              <a:latin typeface="Calibri" panose="020F0502020204030204" pitchFamily="34" charset="0"/>
            </a:endParaRPr>
          </a:p>
          <a:p>
            <a:pPr marL="285750" indent="-285750"/>
            <a:r>
              <a:rPr lang="en-GB" sz="1600" u="sng" dirty="0" smtClean="0">
                <a:solidFill>
                  <a:schemeClr val="accent1"/>
                </a:solidFill>
                <a:latin typeface="Calibri" panose="020F0502020204030204" pitchFamily="34" charset="0"/>
              </a:rPr>
              <a:t>In scope:</a:t>
            </a:r>
          </a:p>
          <a:p>
            <a:pPr marL="0" indent="0">
              <a:buNone/>
            </a:pPr>
            <a:endParaRPr lang="en-GB" sz="1600" dirty="0" smtClean="0">
              <a:latin typeface="Calibri" panose="020F0502020204030204" pitchFamily="34" charset="0"/>
            </a:endParaRPr>
          </a:p>
          <a:p>
            <a:pPr lvl="1"/>
            <a:r>
              <a:rPr lang="en-GB" sz="1600" dirty="0" smtClean="0">
                <a:solidFill>
                  <a:schemeClr val="bg2">
                    <a:lumMod val="10000"/>
                  </a:schemeClr>
                </a:solidFill>
                <a:latin typeface="Calibri" panose="020F0502020204030204" pitchFamily="34" charset="0"/>
              </a:rPr>
              <a:t>All Application functionality changes should be against agreed requirements and designs</a:t>
            </a:r>
          </a:p>
          <a:p>
            <a:pPr lvl="1"/>
            <a:r>
              <a:rPr lang="en-GB" sz="1600" dirty="0" smtClean="0">
                <a:solidFill>
                  <a:schemeClr val="bg2">
                    <a:lumMod val="10000"/>
                  </a:schemeClr>
                </a:solidFill>
                <a:latin typeface="Calibri" panose="020F0502020204030204" pitchFamily="34" charset="0"/>
              </a:rPr>
              <a:t>Solution components : </a:t>
            </a:r>
            <a:r>
              <a:rPr lang="en-GB" sz="1600" dirty="0" err="1" smtClean="0">
                <a:solidFill>
                  <a:schemeClr val="bg2">
                    <a:lumMod val="10000"/>
                  </a:schemeClr>
                </a:solidFill>
                <a:latin typeface="Calibri" panose="020F0502020204030204" pitchFamily="34" charset="0"/>
              </a:rPr>
              <a:t>Backoffice</a:t>
            </a:r>
            <a:r>
              <a:rPr lang="en-GB" sz="1600" dirty="0" smtClean="0">
                <a:solidFill>
                  <a:schemeClr val="bg2">
                    <a:lumMod val="10000"/>
                  </a:schemeClr>
                </a:solidFill>
                <a:latin typeface="Calibri" panose="020F0502020204030204" pitchFamily="34" charset="0"/>
              </a:rPr>
              <a:t> &amp; Mobility</a:t>
            </a:r>
          </a:p>
          <a:p>
            <a:pPr marL="0" indent="0">
              <a:buNone/>
            </a:pPr>
            <a:endParaRPr lang="en-GB" sz="1600" dirty="0">
              <a:latin typeface="Calibri" panose="020F0502020204030204" pitchFamily="34" charset="0"/>
            </a:endParaRPr>
          </a:p>
          <a:p>
            <a:pPr marL="0" indent="0">
              <a:buNone/>
            </a:pPr>
            <a:r>
              <a:rPr lang="en-GB" sz="1600" dirty="0">
                <a:latin typeface="Calibri" panose="020F0502020204030204" pitchFamily="34" charset="0"/>
              </a:rPr>
              <a:t> </a:t>
            </a:r>
            <a:r>
              <a:rPr lang="en-GB" sz="1600" dirty="0" smtClean="0">
                <a:latin typeface="Calibri" panose="020F0502020204030204" pitchFamily="34" charset="0"/>
              </a:rPr>
              <a:t>    </a:t>
            </a:r>
            <a:r>
              <a:rPr lang="en-GB" sz="1600" u="sng" dirty="0" smtClean="0">
                <a:solidFill>
                  <a:schemeClr val="accent1"/>
                </a:solidFill>
                <a:latin typeface="Calibri" panose="020F0502020204030204" pitchFamily="34" charset="0"/>
              </a:rPr>
              <a:t>Out of </a:t>
            </a:r>
            <a:r>
              <a:rPr lang="en-GB" sz="1600" u="sng" dirty="0" smtClean="0">
                <a:solidFill>
                  <a:schemeClr val="accent1"/>
                </a:solidFill>
                <a:latin typeface="Calibri" panose="020F0502020204030204" pitchFamily="34" charset="0"/>
              </a:rPr>
              <a:t>Scope </a:t>
            </a:r>
            <a:r>
              <a:rPr lang="en-GB" sz="1600" dirty="0" smtClean="0">
                <a:solidFill>
                  <a:schemeClr val="accent1"/>
                </a:solidFill>
                <a:latin typeface="Calibri" panose="020F0502020204030204" pitchFamily="34" charset="0"/>
              </a:rPr>
              <a:t>(as its SAAS Model)</a:t>
            </a:r>
            <a:endParaRPr lang="en-GB" sz="1600" dirty="0" smtClean="0">
              <a:solidFill>
                <a:schemeClr val="accent1"/>
              </a:solidFill>
              <a:latin typeface="Calibri" panose="020F0502020204030204" pitchFamily="34" charset="0"/>
            </a:endParaRPr>
          </a:p>
          <a:p>
            <a:endParaRPr lang="en-GB" sz="1600" dirty="0" smtClean="0">
              <a:latin typeface="Calibri" panose="020F0502020204030204" pitchFamily="34" charset="0"/>
            </a:endParaRPr>
          </a:p>
          <a:p>
            <a:pPr lvl="1"/>
            <a:r>
              <a:rPr lang="en-GB" sz="1600" dirty="0" smtClean="0">
                <a:solidFill>
                  <a:schemeClr val="bg2">
                    <a:lumMod val="10000"/>
                  </a:schemeClr>
                </a:solidFill>
                <a:latin typeface="Calibri" panose="020F0502020204030204" pitchFamily="34" charset="0"/>
              </a:rPr>
              <a:t>Infra Changes  – minor product/db version upgrades, application of patches, minor capacity enhancements (eg addition of virtual processing or storage capacity).</a:t>
            </a:r>
            <a:endParaRPr lang="en-GB" sz="1600" dirty="0">
              <a:solidFill>
                <a:schemeClr val="bg2">
                  <a:lumMod val="1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82184"/>
            <a:ext cx="2474259" cy="3983024"/>
          </a:xfrm>
          <a:prstGeom prst="rect">
            <a:avLst/>
          </a:prstGeom>
        </p:spPr>
      </p:pic>
    </p:spTree>
    <p:extLst>
      <p:ext uri="{BB962C8B-B14F-4D97-AF65-F5344CB8AC3E}">
        <p14:creationId xmlns:p14="http://schemas.microsoft.com/office/powerpoint/2010/main" val="3294428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48" y="185885"/>
            <a:ext cx="7178675" cy="496300"/>
          </a:xfrm>
        </p:spPr>
        <p:txBody>
          <a:bodyPr/>
          <a:lstStyle/>
          <a:p>
            <a:r>
              <a:rPr lang="en-US" sz="2000" dirty="0" smtClean="0"/>
              <a:t>Pre cab process</a:t>
            </a:r>
            <a:endParaRPr lang="en-US" dirty="0"/>
          </a:p>
        </p:txBody>
      </p:sp>
      <p:graphicFrame>
        <p:nvGraphicFramePr>
          <p:cNvPr id="4" name="Diagram 3"/>
          <p:cNvGraphicFramePr/>
          <p:nvPr>
            <p:extLst>
              <p:ext uri="{D42A27DB-BD31-4B8C-83A1-F6EECF244321}">
                <p14:modId xmlns:p14="http://schemas.microsoft.com/office/powerpoint/2010/main" val="2498300578"/>
              </p:ext>
            </p:extLst>
          </p:nvPr>
        </p:nvGraphicFramePr>
        <p:xfrm>
          <a:off x="254448" y="1367253"/>
          <a:ext cx="8483152" cy="4271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4666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48" y="185885"/>
            <a:ext cx="7178675" cy="496300"/>
          </a:xfrm>
        </p:spPr>
        <p:txBody>
          <a:bodyPr/>
          <a:lstStyle/>
          <a:p>
            <a:r>
              <a:rPr lang="en-US" dirty="0" smtClean="0">
                <a:latin typeface="Calibri" panose="020F0502020204030204" pitchFamily="34" charset="0"/>
              </a:rPr>
              <a:t>CAB Composition</a:t>
            </a:r>
            <a:endParaRPr lang="en-US" dirty="0">
              <a:latin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85" y="1678192"/>
            <a:ext cx="2678654" cy="3114451"/>
          </a:xfrm>
          <a:prstGeom prst="rect">
            <a:avLst/>
          </a:prstGeom>
        </p:spPr>
      </p:pic>
      <p:graphicFrame>
        <p:nvGraphicFramePr>
          <p:cNvPr id="8" name="Content Placeholder 7"/>
          <p:cNvGraphicFramePr>
            <a:graphicFrameLocks noGrp="1"/>
          </p:cNvGraphicFramePr>
          <p:nvPr>
            <p:ph idx="1"/>
            <p:extLst>
              <p:ext uri="{D42A27DB-BD31-4B8C-83A1-F6EECF244321}">
                <p14:modId xmlns:p14="http://schemas.microsoft.com/office/powerpoint/2010/main" val="959184047"/>
              </p:ext>
            </p:extLst>
          </p:nvPr>
        </p:nvGraphicFramePr>
        <p:xfrm>
          <a:off x="3528510" y="1807283"/>
          <a:ext cx="4725511" cy="3439087"/>
        </p:xfrm>
        <a:graphic>
          <a:graphicData uri="http://schemas.openxmlformats.org/drawingml/2006/table">
            <a:tbl>
              <a:tblPr firstRow="1" bandRow="1">
                <a:tableStyleId>{5C22544A-7EE6-4342-B048-85BDC9FD1C3A}</a:tableStyleId>
              </a:tblPr>
              <a:tblGrid>
                <a:gridCol w="2330989"/>
                <a:gridCol w="2394522"/>
              </a:tblGrid>
              <a:tr h="261198">
                <a:tc>
                  <a:txBody>
                    <a:bodyPr/>
                    <a:lstStyle/>
                    <a:p>
                      <a:r>
                        <a:rPr lang="en-GB" sz="1200" dirty="0" smtClean="0"/>
                        <a:t>Attendee</a:t>
                      </a:r>
                      <a:endParaRPr lang="en-GB" sz="1200" dirty="0"/>
                    </a:p>
                  </a:txBody>
                  <a:tcPr/>
                </a:tc>
                <a:tc>
                  <a:txBody>
                    <a:bodyPr/>
                    <a:lstStyle/>
                    <a:p>
                      <a:r>
                        <a:rPr lang="en-GB" sz="1200" dirty="0" smtClean="0"/>
                        <a:t>CAB Role</a:t>
                      </a:r>
                      <a:endParaRPr lang="en-GB" sz="1200" dirty="0"/>
                    </a:p>
                  </a:txBody>
                  <a:tcPr/>
                </a:tc>
              </a:tr>
              <a:tr h="261198">
                <a:tc>
                  <a:txBody>
                    <a:bodyPr/>
                    <a:lstStyle/>
                    <a:p>
                      <a:pPr marL="0" marR="0" indent="0" algn="l" defTabSz="914290" rtl="0" eaLnBrk="1" fontAlgn="auto" latinLnBrk="0" hangingPunct="1">
                        <a:lnSpc>
                          <a:spcPct val="100000"/>
                        </a:lnSpc>
                        <a:spcBef>
                          <a:spcPts val="0"/>
                        </a:spcBef>
                        <a:spcAft>
                          <a:spcPts val="0"/>
                        </a:spcAft>
                        <a:buClrTx/>
                        <a:buSzTx/>
                        <a:buFontTx/>
                        <a:buNone/>
                        <a:tabLst/>
                        <a:defRPr/>
                      </a:pPr>
                      <a:r>
                        <a:rPr lang="en-GB" sz="1200" dirty="0" smtClean="0">
                          <a:solidFill>
                            <a:srgbClr val="002060"/>
                          </a:solidFill>
                          <a:latin typeface="Calibri" panose="020F0502020204030204" pitchFamily="34" charset="0"/>
                        </a:rPr>
                        <a:t>Programme Business Director</a:t>
                      </a:r>
                      <a:endParaRPr lang="en-GB" sz="1200" dirty="0">
                        <a:solidFill>
                          <a:srgbClr val="002060"/>
                        </a:solidFill>
                        <a:latin typeface="Calibri" panose="020F0502020204030204" pitchFamily="34" charset="0"/>
                      </a:endParaRPr>
                    </a:p>
                  </a:txBody>
                  <a:tcPr/>
                </a:tc>
                <a:tc>
                  <a:txBody>
                    <a:bodyPr/>
                    <a:lstStyle/>
                    <a:p>
                      <a:pPr marL="0" marR="0" indent="0" algn="l" defTabSz="914290" rtl="0" eaLnBrk="1" fontAlgn="auto" latinLnBrk="0" hangingPunct="1">
                        <a:lnSpc>
                          <a:spcPct val="100000"/>
                        </a:lnSpc>
                        <a:spcBef>
                          <a:spcPts val="0"/>
                        </a:spcBef>
                        <a:spcAft>
                          <a:spcPts val="0"/>
                        </a:spcAft>
                        <a:buClrTx/>
                        <a:buSzTx/>
                        <a:buFontTx/>
                        <a:buNone/>
                        <a:tabLst/>
                        <a:defRPr/>
                      </a:pPr>
                      <a:r>
                        <a:rPr lang="en-GB" sz="1200" dirty="0" smtClean="0">
                          <a:solidFill>
                            <a:srgbClr val="002060"/>
                          </a:solidFill>
                          <a:latin typeface="Calibri" panose="020F0502020204030204" pitchFamily="34" charset="0"/>
                        </a:rPr>
                        <a:t>Chair, Decision Maker</a:t>
                      </a:r>
                      <a:endParaRPr lang="en-GB" sz="1200" dirty="0">
                        <a:solidFill>
                          <a:srgbClr val="002060"/>
                        </a:solidFill>
                        <a:latin typeface="Calibri" panose="020F0502020204030204" pitchFamily="34" charset="0"/>
                      </a:endParaRPr>
                    </a:p>
                  </a:txBody>
                  <a:tcPr/>
                </a:tc>
              </a:tr>
              <a:tr h="261198">
                <a:tc>
                  <a:txBody>
                    <a:bodyPr/>
                    <a:lstStyle/>
                    <a:p>
                      <a:r>
                        <a:rPr lang="en-GB" sz="1200" dirty="0" smtClean="0">
                          <a:solidFill>
                            <a:srgbClr val="002060"/>
                          </a:solidFill>
                          <a:latin typeface="Calibri" panose="020F0502020204030204" pitchFamily="34" charset="0"/>
                        </a:rPr>
                        <a:t>Programme IT Director</a:t>
                      </a:r>
                      <a:endParaRPr lang="en-GB" sz="1200" dirty="0">
                        <a:solidFill>
                          <a:srgbClr val="002060"/>
                        </a:solidFill>
                        <a:latin typeface="Calibri" panose="020F0502020204030204" pitchFamily="34" charset="0"/>
                      </a:endParaRPr>
                    </a:p>
                  </a:txBody>
                  <a:tcPr/>
                </a:tc>
                <a:tc>
                  <a:txBody>
                    <a:bodyPr/>
                    <a:lstStyle/>
                    <a:p>
                      <a:pPr marL="0" marR="0" indent="0" algn="l" defTabSz="914290" rtl="0" eaLnBrk="1" fontAlgn="auto" latinLnBrk="0" hangingPunct="1">
                        <a:lnSpc>
                          <a:spcPct val="100000"/>
                        </a:lnSpc>
                        <a:spcBef>
                          <a:spcPts val="0"/>
                        </a:spcBef>
                        <a:spcAft>
                          <a:spcPts val="0"/>
                        </a:spcAft>
                        <a:buClrTx/>
                        <a:buSzTx/>
                        <a:buFontTx/>
                        <a:buNone/>
                        <a:tabLst/>
                        <a:defRPr/>
                      </a:pPr>
                      <a:r>
                        <a:rPr lang="en-GB" sz="1200" dirty="0" smtClean="0">
                          <a:solidFill>
                            <a:srgbClr val="002060"/>
                          </a:solidFill>
                          <a:latin typeface="Calibri" panose="020F0502020204030204" pitchFamily="34" charset="0"/>
                        </a:rPr>
                        <a:t>Decision Maker</a:t>
                      </a:r>
                      <a:endParaRPr lang="en-GB" sz="1200" dirty="0">
                        <a:solidFill>
                          <a:srgbClr val="002060"/>
                        </a:solidFill>
                        <a:latin typeface="Calibri" panose="020F0502020204030204" pitchFamily="34" charset="0"/>
                      </a:endParaRPr>
                    </a:p>
                  </a:txBody>
                  <a:tcPr/>
                </a:tc>
              </a:tr>
              <a:tr h="261198">
                <a:tc>
                  <a:txBody>
                    <a:bodyPr/>
                    <a:lstStyle/>
                    <a:p>
                      <a:r>
                        <a:rPr lang="en-GB" sz="1200" dirty="0" smtClean="0">
                          <a:solidFill>
                            <a:srgbClr val="002060"/>
                          </a:solidFill>
                          <a:latin typeface="Calibri" panose="020F0502020204030204" pitchFamily="34" charset="0"/>
                        </a:rPr>
                        <a:t>Business Deployment</a:t>
                      </a:r>
                      <a:r>
                        <a:rPr lang="en-GB" sz="1200" baseline="0" dirty="0" smtClean="0">
                          <a:solidFill>
                            <a:srgbClr val="002060"/>
                          </a:solidFill>
                          <a:latin typeface="Calibri" panose="020F0502020204030204" pitchFamily="34" charset="0"/>
                        </a:rPr>
                        <a:t> Directors</a:t>
                      </a:r>
                      <a:endParaRPr lang="en-GB" sz="1200" dirty="0">
                        <a:solidFill>
                          <a:srgbClr val="002060"/>
                        </a:solidFill>
                        <a:latin typeface="Calibri" panose="020F0502020204030204" pitchFamily="34" charset="0"/>
                      </a:endParaRPr>
                    </a:p>
                  </a:txBody>
                  <a:tcPr/>
                </a:tc>
                <a:tc>
                  <a:txBody>
                    <a:bodyPr/>
                    <a:lstStyle/>
                    <a:p>
                      <a:pPr marL="0" marR="0" indent="0" algn="l" defTabSz="914290" rtl="0" eaLnBrk="1" fontAlgn="auto" latinLnBrk="0" hangingPunct="1">
                        <a:lnSpc>
                          <a:spcPct val="100000"/>
                        </a:lnSpc>
                        <a:spcBef>
                          <a:spcPts val="0"/>
                        </a:spcBef>
                        <a:spcAft>
                          <a:spcPts val="0"/>
                        </a:spcAft>
                        <a:buClrTx/>
                        <a:buSzTx/>
                        <a:buFontTx/>
                        <a:buNone/>
                        <a:tabLst/>
                        <a:defRPr/>
                      </a:pPr>
                      <a:r>
                        <a:rPr lang="en-GB" sz="1200" dirty="0" smtClean="0">
                          <a:solidFill>
                            <a:srgbClr val="002060"/>
                          </a:solidFill>
                          <a:latin typeface="Calibri" panose="020F0502020204030204" pitchFamily="34" charset="0"/>
                        </a:rPr>
                        <a:t>Decision Maker</a:t>
                      </a:r>
                      <a:endParaRPr lang="en-GB" sz="1200" dirty="0">
                        <a:solidFill>
                          <a:srgbClr val="002060"/>
                        </a:solidFill>
                        <a:latin typeface="Calibri" panose="020F0502020204030204" pitchFamily="34" charset="0"/>
                      </a:endParaRPr>
                    </a:p>
                  </a:txBody>
                  <a:tcPr/>
                </a:tc>
              </a:tr>
              <a:tr h="261198">
                <a:tc>
                  <a:txBody>
                    <a:bodyPr/>
                    <a:lstStyle/>
                    <a:p>
                      <a:r>
                        <a:rPr lang="en-GB" sz="1200" dirty="0" smtClean="0">
                          <a:solidFill>
                            <a:srgbClr val="002060"/>
                          </a:solidFill>
                          <a:latin typeface="Calibri" panose="020F0502020204030204" pitchFamily="34" charset="0"/>
                        </a:rPr>
                        <a:t>Solution Delivery Director</a:t>
                      </a:r>
                      <a:endParaRPr lang="en-GB" sz="1200" dirty="0">
                        <a:solidFill>
                          <a:srgbClr val="002060"/>
                        </a:solidFill>
                        <a:latin typeface="Calibri" panose="020F0502020204030204" pitchFamily="34" charset="0"/>
                      </a:endParaRPr>
                    </a:p>
                  </a:txBody>
                  <a:tcPr/>
                </a:tc>
                <a:tc>
                  <a:txBody>
                    <a:bodyPr/>
                    <a:lstStyle/>
                    <a:p>
                      <a:pPr marL="0" marR="0" indent="0" algn="l" defTabSz="914290" rtl="0" eaLnBrk="1" fontAlgn="auto" latinLnBrk="0" hangingPunct="1">
                        <a:lnSpc>
                          <a:spcPct val="100000"/>
                        </a:lnSpc>
                        <a:spcBef>
                          <a:spcPts val="0"/>
                        </a:spcBef>
                        <a:spcAft>
                          <a:spcPts val="0"/>
                        </a:spcAft>
                        <a:buClrTx/>
                        <a:buSzTx/>
                        <a:buFontTx/>
                        <a:buNone/>
                        <a:tabLst/>
                        <a:defRPr/>
                      </a:pPr>
                      <a:r>
                        <a:rPr lang="en-GB" sz="1200" dirty="0" smtClean="0">
                          <a:solidFill>
                            <a:srgbClr val="002060"/>
                          </a:solidFill>
                          <a:latin typeface="Calibri" panose="020F0502020204030204" pitchFamily="34" charset="0"/>
                        </a:rPr>
                        <a:t>Decision Maker</a:t>
                      </a:r>
                      <a:endParaRPr lang="en-GB" sz="1200" dirty="0">
                        <a:solidFill>
                          <a:srgbClr val="002060"/>
                        </a:solidFill>
                        <a:latin typeface="Calibri" panose="020F0502020204030204" pitchFamily="34" charset="0"/>
                      </a:endParaRPr>
                    </a:p>
                  </a:txBody>
                  <a:tcPr/>
                </a:tc>
              </a:tr>
              <a:tr h="450142">
                <a:tc>
                  <a:txBody>
                    <a:bodyPr/>
                    <a:lstStyle/>
                    <a:p>
                      <a:r>
                        <a:rPr lang="en-GB" sz="1200" dirty="0" smtClean="0">
                          <a:solidFill>
                            <a:srgbClr val="002060"/>
                          </a:solidFill>
                          <a:latin typeface="Calibri" panose="020F0502020204030204" pitchFamily="34" charset="0"/>
                        </a:rPr>
                        <a:t>Solution Delivery Leads (as required)</a:t>
                      </a:r>
                      <a:endParaRPr lang="en-GB" sz="1200" dirty="0">
                        <a:solidFill>
                          <a:srgbClr val="002060"/>
                        </a:solidFill>
                        <a:latin typeface="Calibri" panose="020F0502020204030204" pitchFamily="34" charset="0"/>
                      </a:endParaRPr>
                    </a:p>
                  </a:txBody>
                  <a:tcPr/>
                </a:tc>
                <a:tc>
                  <a:txBody>
                    <a:bodyPr/>
                    <a:lstStyle/>
                    <a:p>
                      <a:pPr marL="0" marR="0" indent="0" algn="l" defTabSz="914290" rtl="0" eaLnBrk="1" fontAlgn="auto" latinLnBrk="0" hangingPunct="1">
                        <a:lnSpc>
                          <a:spcPct val="100000"/>
                        </a:lnSpc>
                        <a:spcBef>
                          <a:spcPts val="0"/>
                        </a:spcBef>
                        <a:spcAft>
                          <a:spcPts val="0"/>
                        </a:spcAft>
                        <a:buClrTx/>
                        <a:buSzTx/>
                        <a:buFontTx/>
                        <a:buNone/>
                        <a:tabLst/>
                        <a:defRPr/>
                      </a:pPr>
                      <a:r>
                        <a:rPr lang="en-GB" sz="1200" dirty="0" smtClean="0">
                          <a:solidFill>
                            <a:srgbClr val="002060"/>
                          </a:solidFill>
                          <a:latin typeface="Calibri" panose="020F0502020204030204" pitchFamily="34" charset="0"/>
                        </a:rPr>
                        <a:t>Participant</a:t>
                      </a:r>
                      <a:r>
                        <a:rPr lang="en-GB" sz="1200" baseline="0" dirty="0" smtClean="0">
                          <a:solidFill>
                            <a:srgbClr val="002060"/>
                          </a:solidFill>
                          <a:latin typeface="Calibri" panose="020F0502020204030204" pitchFamily="34" charset="0"/>
                        </a:rPr>
                        <a:t> – Decision Support</a:t>
                      </a:r>
                      <a:endParaRPr lang="en-GB" sz="1200" dirty="0" smtClean="0">
                        <a:solidFill>
                          <a:srgbClr val="002060"/>
                        </a:solidFill>
                        <a:latin typeface="Calibri" panose="020F0502020204030204" pitchFamily="34" charset="0"/>
                      </a:endParaRPr>
                    </a:p>
                  </a:txBody>
                  <a:tcPr/>
                </a:tc>
              </a:tr>
              <a:tr h="288217">
                <a:tc>
                  <a:txBody>
                    <a:bodyPr/>
                    <a:lstStyle/>
                    <a:p>
                      <a:r>
                        <a:rPr lang="en-GB" sz="1200" dirty="0" smtClean="0">
                          <a:solidFill>
                            <a:srgbClr val="002060"/>
                          </a:solidFill>
                          <a:latin typeface="Calibri" panose="020F0502020204030204" pitchFamily="34" charset="0"/>
                        </a:rPr>
                        <a:t>Development &amp;</a:t>
                      </a:r>
                      <a:r>
                        <a:rPr lang="en-GB" sz="1200" baseline="0" dirty="0" smtClean="0">
                          <a:solidFill>
                            <a:srgbClr val="002060"/>
                          </a:solidFill>
                          <a:latin typeface="Calibri" panose="020F0502020204030204" pitchFamily="34" charset="0"/>
                        </a:rPr>
                        <a:t> Test Lead</a:t>
                      </a:r>
                      <a:endParaRPr lang="en-GB" sz="1200" dirty="0">
                        <a:solidFill>
                          <a:srgbClr val="002060"/>
                        </a:solidFill>
                        <a:latin typeface="Calibri" panose="020F0502020204030204" pitchFamily="34" charset="0"/>
                      </a:endParaRPr>
                    </a:p>
                  </a:txBody>
                  <a:tcPr/>
                </a:tc>
                <a:tc>
                  <a:txBody>
                    <a:bodyPr/>
                    <a:lstStyle/>
                    <a:p>
                      <a:pPr marL="0" marR="0" indent="0" algn="l" defTabSz="914290" rtl="0" eaLnBrk="1" fontAlgn="auto" latinLnBrk="0" hangingPunct="1">
                        <a:lnSpc>
                          <a:spcPct val="100000"/>
                        </a:lnSpc>
                        <a:spcBef>
                          <a:spcPts val="0"/>
                        </a:spcBef>
                        <a:spcAft>
                          <a:spcPts val="0"/>
                        </a:spcAft>
                        <a:buClrTx/>
                        <a:buSzTx/>
                        <a:buFontTx/>
                        <a:buNone/>
                        <a:tabLst/>
                        <a:defRPr/>
                      </a:pPr>
                      <a:r>
                        <a:rPr lang="en-GB" sz="1200" dirty="0" smtClean="0">
                          <a:solidFill>
                            <a:srgbClr val="002060"/>
                          </a:solidFill>
                          <a:latin typeface="Calibri" panose="020F0502020204030204" pitchFamily="34" charset="0"/>
                        </a:rPr>
                        <a:t>Participant</a:t>
                      </a:r>
                      <a:r>
                        <a:rPr lang="en-GB" sz="1200" baseline="0" dirty="0" smtClean="0">
                          <a:solidFill>
                            <a:srgbClr val="002060"/>
                          </a:solidFill>
                          <a:latin typeface="Calibri" panose="020F0502020204030204" pitchFamily="34" charset="0"/>
                        </a:rPr>
                        <a:t> – Decision Support</a:t>
                      </a:r>
                      <a:endParaRPr lang="en-GB" sz="1200" dirty="0" smtClean="0">
                        <a:solidFill>
                          <a:srgbClr val="002060"/>
                        </a:solidFill>
                        <a:latin typeface="Calibri" panose="020F0502020204030204" pitchFamily="34" charset="0"/>
                      </a:endParaRPr>
                    </a:p>
                  </a:txBody>
                  <a:tcPr/>
                </a:tc>
              </a:tr>
              <a:tr h="435330">
                <a:tc>
                  <a:txBody>
                    <a:bodyPr/>
                    <a:lstStyle/>
                    <a:p>
                      <a:r>
                        <a:rPr lang="en-GB" sz="1200" dirty="0" smtClean="0">
                          <a:solidFill>
                            <a:srgbClr val="002060"/>
                          </a:solidFill>
                          <a:latin typeface="Calibri" panose="020F0502020204030204" pitchFamily="34" charset="0"/>
                        </a:rPr>
                        <a:t>BEL</a:t>
                      </a:r>
                      <a:r>
                        <a:rPr lang="en-GB" sz="1200" baseline="0" dirty="0" smtClean="0">
                          <a:solidFill>
                            <a:srgbClr val="002060"/>
                          </a:solidFill>
                          <a:latin typeface="Calibri" panose="020F0502020204030204" pitchFamily="34" charset="0"/>
                        </a:rPr>
                        <a:t> </a:t>
                      </a:r>
                      <a:r>
                        <a:rPr lang="en-GB" sz="1200" dirty="0" smtClean="0">
                          <a:solidFill>
                            <a:srgbClr val="002060"/>
                          </a:solidFill>
                          <a:latin typeface="Calibri" panose="020F0502020204030204" pitchFamily="34" charset="0"/>
                        </a:rPr>
                        <a:t>(</a:t>
                      </a:r>
                      <a:r>
                        <a:rPr lang="en-GB" sz="1200" baseline="0" dirty="0" smtClean="0">
                          <a:solidFill>
                            <a:srgbClr val="002060"/>
                          </a:solidFill>
                          <a:latin typeface="Calibri" panose="020F0502020204030204" pitchFamily="34" charset="0"/>
                        </a:rPr>
                        <a:t> Business Engagement/</a:t>
                      </a:r>
                      <a:r>
                        <a:rPr lang="en-GB" sz="1200" dirty="0" smtClean="0">
                          <a:solidFill>
                            <a:srgbClr val="002060"/>
                          </a:solidFill>
                          <a:latin typeface="Calibri" panose="020F0502020204030204" pitchFamily="34" charset="0"/>
                        </a:rPr>
                        <a:t>Deployment Leads)</a:t>
                      </a:r>
                      <a:endParaRPr lang="en-GB" sz="1200" dirty="0">
                        <a:solidFill>
                          <a:srgbClr val="002060"/>
                        </a:solidFill>
                        <a:latin typeface="Calibri" panose="020F0502020204030204" pitchFamily="34" charset="0"/>
                      </a:endParaRPr>
                    </a:p>
                  </a:txBody>
                  <a:tcPr/>
                </a:tc>
                <a:tc>
                  <a:txBody>
                    <a:bodyPr/>
                    <a:lstStyle/>
                    <a:p>
                      <a:pPr marL="0" marR="0" indent="0" algn="l" defTabSz="914290" rtl="0" eaLnBrk="1" fontAlgn="auto" latinLnBrk="0" hangingPunct="1">
                        <a:lnSpc>
                          <a:spcPct val="100000"/>
                        </a:lnSpc>
                        <a:spcBef>
                          <a:spcPts val="0"/>
                        </a:spcBef>
                        <a:spcAft>
                          <a:spcPts val="0"/>
                        </a:spcAft>
                        <a:buClrTx/>
                        <a:buSzTx/>
                        <a:buFontTx/>
                        <a:buNone/>
                        <a:tabLst/>
                        <a:defRPr/>
                      </a:pPr>
                      <a:r>
                        <a:rPr lang="en-GB" sz="1200" dirty="0" smtClean="0">
                          <a:solidFill>
                            <a:srgbClr val="002060"/>
                          </a:solidFill>
                          <a:latin typeface="Calibri" panose="020F0502020204030204" pitchFamily="34" charset="0"/>
                        </a:rPr>
                        <a:t>Participant</a:t>
                      </a:r>
                      <a:r>
                        <a:rPr lang="en-GB" sz="1200" baseline="0" dirty="0" smtClean="0">
                          <a:solidFill>
                            <a:srgbClr val="002060"/>
                          </a:solidFill>
                          <a:latin typeface="Calibri" panose="020F0502020204030204" pitchFamily="34" charset="0"/>
                        </a:rPr>
                        <a:t> – Decision Support</a:t>
                      </a:r>
                      <a:endParaRPr lang="en-GB" sz="1200" dirty="0" smtClean="0">
                        <a:solidFill>
                          <a:srgbClr val="002060"/>
                        </a:solidFill>
                        <a:latin typeface="Calibri" panose="020F0502020204030204" pitchFamily="34" charset="0"/>
                      </a:endParaRPr>
                    </a:p>
                    <a:p>
                      <a:pPr marL="0" marR="0" indent="0" algn="l" defTabSz="914290" rtl="0" eaLnBrk="1" fontAlgn="auto" latinLnBrk="0" hangingPunct="1">
                        <a:lnSpc>
                          <a:spcPct val="100000"/>
                        </a:lnSpc>
                        <a:spcBef>
                          <a:spcPts val="0"/>
                        </a:spcBef>
                        <a:spcAft>
                          <a:spcPts val="0"/>
                        </a:spcAft>
                        <a:buClrTx/>
                        <a:buSzTx/>
                        <a:buFontTx/>
                        <a:buNone/>
                        <a:tabLst/>
                        <a:defRPr/>
                      </a:pPr>
                      <a:endParaRPr lang="en-GB" sz="1200" dirty="0">
                        <a:solidFill>
                          <a:srgbClr val="002060"/>
                        </a:solidFill>
                        <a:latin typeface="Calibri" panose="020F0502020204030204" pitchFamily="34" charset="0"/>
                      </a:endParaRPr>
                    </a:p>
                  </a:txBody>
                  <a:tcPr/>
                </a:tc>
              </a:tr>
              <a:tr h="261198">
                <a:tc>
                  <a:txBody>
                    <a:bodyPr/>
                    <a:lstStyle/>
                    <a:p>
                      <a:r>
                        <a:rPr lang="en-GB" sz="1200" dirty="0" smtClean="0">
                          <a:solidFill>
                            <a:srgbClr val="002060"/>
                          </a:solidFill>
                          <a:latin typeface="Calibri" panose="020F0502020204030204" pitchFamily="34" charset="0"/>
                        </a:rPr>
                        <a:t>Business User/Market</a:t>
                      </a:r>
                      <a:endParaRPr lang="en-GB" sz="1200" dirty="0">
                        <a:solidFill>
                          <a:srgbClr val="002060"/>
                        </a:solidFill>
                        <a:latin typeface="Calibri" panose="020F0502020204030204" pitchFamily="34" charset="0"/>
                      </a:endParaRPr>
                    </a:p>
                  </a:txBody>
                  <a:tcPr/>
                </a:tc>
                <a:tc>
                  <a:txBody>
                    <a:bodyPr/>
                    <a:lstStyle/>
                    <a:p>
                      <a:pPr marL="0" marR="0" indent="0" algn="l" defTabSz="914290" rtl="0" eaLnBrk="1" fontAlgn="auto" latinLnBrk="0" hangingPunct="1">
                        <a:lnSpc>
                          <a:spcPct val="100000"/>
                        </a:lnSpc>
                        <a:spcBef>
                          <a:spcPts val="0"/>
                        </a:spcBef>
                        <a:spcAft>
                          <a:spcPts val="0"/>
                        </a:spcAft>
                        <a:buClrTx/>
                        <a:buSzTx/>
                        <a:buFontTx/>
                        <a:buNone/>
                        <a:tabLst/>
                        <a:defRPr/>
                      </a:pPr>
                      <a:r>
                        <a:rPr lang="en-GB" sz="1200" dirty="0" smtClean="0">
                          <a:solidFill>
                            <a:srgbClr val="002060"/>
                          </a:solidFill>
                          <a:latin typeface="Calibri" panose="020F0502020204030204" pitchFamily="34" charset="0"/>
                        </a:rPr>
                        <a:t>Participant</a:t>
                      </a:r>
                      <a:r>
                        <a:rPr lang="en-GB" sz="1200" baseline="0" dirty="0" smtClean="0">
                          <a:solidFill>
                            <a:srgbClr val="002060"/>
                          </a:solidFill>
                          <a:latin typeface="Calibri" panose="020F0502020204030204" pitchFamily="34" charset="0"/>
                        </a:rPr>
                        <a:t> – Decision Support</a:t>
                      </a:r>
                      <a:endParaRPr lang="en-GB" sz="1200" dirty="0">
                        <a:solidFill>
                          <a:srgbClr val="002060"/>
                        </a:solidFill>
                        <a:latin typeface="Calibri" panose="020F0502020204030204" pitchFamily="34" charset="0"/>
                      </a:endParaRPr>
                    </a:p>
                  </a:txBody>
                  <a:tcPr/>
                </a:tc>
              </a:tr>
              <a:tr h="316230">
                <a:tc>
                  <a:txBody>
                    <a:bodyPr/>
                    <a:lstStyle/>
                    <a:p>
                      <a:r>
                        <a:rPr lang="en-GB" sz="1200" dirty="0" smtClean="0">
                          <a:solidFill>
                            <a:srgbClr val="002060"/>
                          </a:solidFill>
                          <a:latin typeface="Calibri" panose="020F0502020204030204" pitchFamily="34" charset="0"/>
                        </a:rPr>
                        <a:t>Solution Architect </a:t>
                      </a:r>
                      <a:endParaRPr lang="en-GB" sz="1200" dirty="0">
                        <a:solidFill>
                          <a:srgbClr val="002060"/>
                        </a:solidFill>
                        <a:latin typeface="Calibri" panose="020F0502020204030204" pitchFamily="34" charset="0"/>
                      </a:endParaRPr>
                    </a:p>
                  </a:txBody>
                  <a:tcPr/>
                </a:tc>
                <a:tc>
                  <a:txBody>
                    <a:bodyPr/>
                    <a:lstStyle/>
                    <a:p>
                      <a:pPr marL="0" marR="0" indent="0" algn="l" defTabSz="914290" rtl="0" eaLnBrk="1" fontAlgn="auto" latinLnBrk="0" hangingPunct="1">
                        <a:lnSpc>
                          <a:spcPct val="100000"/>
                        </a:lnSpc>
                        <a:spcBef>
                          <a:spcPts val="0"/>
                        </a:spcBef>
                        <a:spcAft>
                          <a:spcPts val="0"/>
                        </a:spcAft>
                        <a:buClrTx/>
                        <a:buSzTx/>
                        <a:buFontTx/>
                        <a:buNone/>
                        <a:tabLst/>
                        <a:defRPr/>
                      </a:pPr>
                      <a:r>
                        <a:rPr lang="en-GB" sz="1200" dirty="0" smtClean="0">
                          <a:solidFill>
                            <a:srgbClr val="002060"/>
                          </a:solidFill>
                          <a:latin typeface="Calibri" panose="020F0502020204030204" pitchFamily="34" charset="0"/>
                        </a:rPr>
                        <a:t>Participant</a:t>
                      </a:r>
                      <a:r>
                        <a:rPr lang="en-GB" sz="1200" baseline="0" dirty="0" smtClean="0">
                          <a:solidFill>
                            <a:srgbClr val="002060"/>
                          </a:solidFill>
                          <a:latin typeface="Calibri" panose="020F0502020204030204" pitchFamily="34" charset="0"/>
                        </a:rPr>
                        <a:t> – Decision Support</a:t>
                      </a:r>
                      <a:endParaRPr lang="en-GB" sz="1200" dirty="0" smtClean="0">
                        <a:solidFill>
                          <a:srgbClr val="002060"/>
                        </a:solidFill>
                        <a:latin typeface="Calibri" panose="020F0502020204030204" pitchFamily="34" charset="0"/>
                      </a:endParaRPr>
                    </a:p>
                  </a:txBody>
                  <a:tcPr/>
                </a:tc>
              </a:tr>
              <a:tr h="261198">
                <a:tc>
                  <a:txBody>
                    <a:bodyPr/>
                    <a:lstStyle/>
                    <a:p>
                      <a:r>
                        <a:rPr lang="en-GB" sz="1200" dirty="0" smtClean="0">
                          <a:solidFill>
                            <a:srgbClr val="002060"/>
                          </a:solidFill>
                          <a:latin typeface="Calibri" panose="020F0502020204030204" pitchFamily="34" charset="0"/>
                        </a:rPr>
                        <a:t>Change &amp; Release Manager</a:t>
                      </a:r>
                      <a:endParaRPr lang="en-GB" sz="1200" dirty="0">
                        <a:solidFill>
                          <a:srgbClr val="002060"/>
                        </a:solidFill>
                        <a:latin typeface="Calibri" panose="020F0502020204030204" pitchFamily="34" charset="0"/>
                      </a:endParaRPr>
                    </a:p>
                  </a:txBody>
                  <a:tcPr/>
                </a:tc>
                <a:tc>
                  <a:txBody>
                    <a:bodyPr/>
                    <a:lstStyle/>
                    <a:p>
                      <a:pPr marL="0" marR="0" indent="0" algn="l" defTabSz="914290" rtl="0" eaLnBrk="1" fontAlgn="auto" latinLnBrk="0" hangingPunct="1">
                        <a:lnSpc>
                          <a:spcPct val="100000"/>
                        </a:lnSpc>
                        <a:spcBef>
                          <a:spcPts val="0"/>
                        </a:spcBef>
                        <a:spcAft>
                          <a:spcPts val="0"/>
                        </a:spcAft>
                        <a:buClrTx/>
                        <a:buSzTx/>
                        <a:buFontTx/>
                        <a:buNone/>
                        <a:tabLst/>
                        <a:defRPr/>
                      </a:pPr>
                      <a:r>
                        <a:rPr lang="en-GB" sz="1200" dirty="0" smtClean="0">
                          <a:solidFill>
                            <a:srgbClr val="002060"/>
                          </a:solidFill>
                          <a:latin typeface="Calibri" panose="020F0502020204030204" pitchFamily="34" charset="0"/>
                        </a:rPr>
                        <a:t>Secretariat</a:t>
                      </a:r>
                    </a:p>
                  </a:txBody>
                  <a:tcPr/>
                </a:tc>
              </a:tr>
            </a:tbl>
          </a:graphicData>
        </a:graphic>
      </p:graphicFrame>
    </p:spTree>
    <p:extLst>
      <p:ext uri="{BB962C8B-B14F-4D97-AF65-F5344CB8AC3E}">
        <p14:creationId xmlns:p14="http://schemas.microsoft.com/office/powerpoint/2010/main" val="739866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48" y="276658"/>
            <a:ext cx="7178675" cy="496300"/>
          </a:xfrm>
        </p:spPr>
        <p:txBody>
          <a:bodyPr/>
          <a:lstStyle/>
          <a:p>
            <a:r>
              <a:rPr lang="en-US" sz="2000" dirty="0" smtClean="0"/>
              <a:t>cab process - kEY Principles</a:t>
            </a:r>
            <a:endParaRPr lang="en-US" dirty="0"/>
          </a:p>
        </p:txBody>
      </p:sp>
      <p:sp>
        <p:nvSpPr>
          <p:cNvPr id="6" name="TextBox 5"/>
          <p:cNvSpPr txBox="1"/>
          <p:nvPr/>
        </p:nvSpPr>
        <p:spPr>
          <a:xfrm>
            <a:off x="238125" y="1208961"/>
            <a:ext cx="8664575" cy="4739759"/>
          </a:xfrm>
          <a:prstGeom prst="rect">
            <a:avLst/>
          </a:prstGeom>
          <a:noFill/>
        </p:spPr>
        <p:txBody>
          <a:bodyPr wrap="square" rtlCol="0">
            <a:spAutoFit/>
          </a:bodyPr>
          <a:lstStyle/>
          <a:p>
            <a:pPr algn="just"/>
            <a:endParaRPr lang="en-GB" sz="1200" dirty="0" smtClean="0">
              <a:solidFill>
                <a:schemeClr val="tx2"/>
              </a:solidFill>
              <a:latin typeface="Calibri" panose="020F0502020204030204" pitchFamily="34" charset="0"/>
            </a:endParaRPr>
          </a:p>
          <a:p>
            <a:pPr marL="228600" indent="-228600" algn="just">
              <a:buAutoNum type="arabicPeriod"/>
            </a:pPr>
            <a:r>
              <a:rPr lang="en-GB" sz="1400" dirty="0" smtClean="0">
                <a:solidFill>
                  <a:schemeClr val="bg2">
                    <a:lumMod val="10000"/>
                  </a:schemeClr>
                </a:solidFill>
                <a:latin typeface="Calibri" panose="020F0502020204030204" pitchFamily="34" charset="0"/>
              </a:rPr>
              <a:t>All CRs going into the Pre-CAB and CAB will be part of CR Prioritisation List.</a:t>
            </a:r>
          </a:p>
          <a:p>
            <a:pPr marL="228600" indent="-228600" algn="just">
              <a:buAutoNum type="arabicPeriod"/>
            </a:pPr>
            <a:endParaRPr lang="en-GB" sz="1400" dirty="0" smtClean="0">
              <a:solidFill>
                <a:schemeClr val="bg2">
                  <a:lumMod val="10000"/>
                </a:schemeClr>
              </a:solidFill>
              <a:latin typeface="Calibri" panose="020F0502020204030204" pitchFamily="34" charset="0"/>
            </a:endParaRPr>
          </a:p>
          <a:p>
            <a:pPr marL="228600" indent="-228600" algn="just">
              <a:buAutoNum type="arabicPeriod"/>
            </a:pPr>
            <a:r>
              <a:rPr lang="en-GB" sz="1400" dirty="0" smtClean="0">
                <a:solidFill>
                  <a:schemeClr val="bg2">
                    <a:lumMod val="10000"/>
                  </a:schemeClr>
                </a:solidFill>
                <a:latin typeface="Calibri" panose="020F0502020204030204" pitchFamily="34" charset="0"/>
              </a:rPr>
              <a:t>All Pre-CAB and CAB discussions(including meeting invite), minutes of meeting, to be routed through Change and Release team </a:t>
            </a:r>
            <a:r>
              <a:rPr lang="en-GB" sz="1400" dirty="0">
                <a:solidFill>
                  <a:schemeClr val="bg2">
                    <a:lumMod val="10000"/>
                  </a:schemeClr>
                </a:solidFill>
                <a:latin typeface="Calibri" panose="020F0502020204030204" pitchFamily="34" charset="0"/>
              </a:rPr>
              <a:t>only</a:t>
            </a:r>
            <a:r>
              <a:rPr lang="en-GB" sz="1400" dirty="0" smtClean="0">
                <a:solidFill>
                  <a:schemeClr val="bg2">
                    <a:lumMod val="10000"/>
                  </a:schemeClr>
                </a:solidFill>
                <a:latin typeface="Calibri" panose="020F0502020204030204" pitchFamily="34" charset="0"/>
              </a:rPr>
              <a:t>.</a:t>
            </a:r>
          </a:p>
          <a:p>
            <a:pPr algn="just"/>
            <a:endParaRPr lang="en-GB" sz="1400" dirty="0" smtClean="0">
              <a:solidFill>
                <a:schemeClr val="bg2">
                  <a:lumMod val="10000"/>
                </a:schemeClr>
              </a:solidFill>
              <a:latin typeface="Calibri" panose="020F0502020204030204" pitchFamily="34" charset="0"/>
            </a:endParaRPr>
          </a:p>
          <a:p>
            <a:pPr algn="just"/>
            <a:r>
              <a:rPr lang="en-GB" sz="1400" dirty="0" smtClean="0">
                <a:solidFill>
                  <a:schemeClr val="bg2">
                    <a:lumMod val="10000"/>
                  </a:schemeClr>
                </a:solidFill>
                <a:latin typeface="Calibri" panose="020F0502020204030204" pitchFamily="34" charset="0"/>
              </a:rPr>
              <a:t>3.   Multiple Requirements(more than 3) should not be clubbed in a single CR. CR</a:t>
            </a:r>
          </a:p>
          <a:p>
            <a:pPr algn="just"/>
            <a:r>
              <a:rPr lang="en-GB" sz="1400" dirty="0">
                <a:solidFill>
                  <a:schemeClr val="bg2">
                    <a:lumMod val="10000"/>
                  </a:schemeClr>
                </a:solidFill>
                <a:latin typeface="Calibri" panose="020F0502020204030204" pitchFamily="34" charset="0"/>
              </a:rPr>
              <a:t> </a:t>
            </a:r>
            <a:r>
              <a:rPr lang="en-GB" sz="1400" dirty="0" smtClean="0">
                <a:solidFill>
                  <a:schemeClr val="bg2">
                    <a:lumMod val="10000"/>
                  </a:schemeClr>
                </a:solidFill>
                <a:latin typeface="Calibri" panose="020F0502020204030204" pitchFamily="34" charset="0"/>
              </a:rPr>
              <a:t>      </a:t>
            </a:r>
            <a:r>
              <a:rPr lang="en-GB" sz="1400" dirty="0">
                <a:solidFill>
                  <a:schemeClr val="bg2">
                    <a:lumMod val="10000"/>
                  </a:schemeClr>
                </a:solidFill>
                <a:latin typeface="Calibri" panose="020F0502020204030204" pitchFamily="34" charset="0"/>
              </a:rPr>
              <a:t>requirements should be logically related if more </a:t>
            </a:r>
            <a:r>
              <a:rPr lang="en-GB" sz="1400" dirty="0" smtClean="0">
                <a:solidFill>
                  <a:schemeClr val="bg2">
                    <a:lumMod val="10000"/>
                  </a:schemeClr>
                </a:solidFill>
                <a:latin typeface="Calibri" panose="020F0502020204030204" pitchFamily="34" charset="0"/>
              </a:rPr>
              <a:t>than </a:t>
            </a:r>
            <a:r>
              <a:rPr lang="en-GB" sz="1400" dirty="0">
                <a:solidFill>
                  <a:schemeClr val="bg2">
                    <a:lumMod val="10000"/>
                  </a:schemeClr>
                </a:solidFill>
                <a:latin typeface="Calibri" panose="020F0502020204030204" pitchFamily="34" charset="0"/>
              </a:rPr>
              <a:t>one requirement.</a:t>
            </a:r>
          </a:p>
          <a:p>
            <a:pPr algn="just"/>
            <a:endParaRPr lang="en-GB" sz="1400" dirty="0">
              <a:solidFill>
                <a:schemeClr val="bg2">
                  <a:lumMod val="10000"/>
                </a:schemeClr>
              </a:solidFill>
              <a:latin typeface="Calibri" panose="020F0502020204030204" pitchFamily="34" charset="0"/>
            </a:endParaRPr>
          </a:p>
          <a:p>
            <a:pPr algn="just"/>
            <a:r>
              <a:rPr lang="en-GB" sz="1400" dirty="0" smtClean="0">
                <a:solidFill>
                  <a:schemeClr val="bg2">
                    <a:lumMod val="10000"/>
                  </a:schemeClr>
                </a:solidFill>
                <a:latin typeface="Calibri" panose="020F0502020204030204" pitchFamily="34" charset="0"/>
              </a:rPr>
              <a:t>4.  The CAB will be </a:t>
            </a:r>
            <a:r>
              <a:rPr lang="en-GB" sz="1400" dirty="0" smtClean="0">
                <a:solidFill>
                  <a:schemeClr val="bg2">
                    <a:lumMod val="10000"/>
                  </a:schemeClr>
                </a:solidFill>
                <a:latin typeface="Calibri" panose="020F0502020204030204" pitchFamily="34" charset="0"/>
              </a:rPr>
              <a:t>the decision </a:t>
            </a:r>
            <a:r>
              <a:rPr lang="en-GB" sz="1400" dirty="0" smtClean="0">
                <a:solidFill>
                  <a:schemeClr val="bg2">
                    <a:lumMod val="10000"/>
                  </a:schemeClr>
                </a:solidFill>
                <a:latin typeface="Calibri" panose="020F0502020204030204" pitchFamily="34" charset="0"/>
              </a:rPr>
              <a:t>making forum, not a discussion forum. If a decision w.r.t a CR</a:t>
            </a:r>
          </a:p>
          <a:p>
            <a:pPr algn="just"/>
            <a:r>
              <a:rPr lang="en-GB" sz="1400" dirty="0">
                <a:solidFill>
                  <a:schemeClr val="bg2">
                    <a:lumMod val="10000"/>
                  </a:schemeClr>
                </a:solidFill>
                <a:latin typeface="Calibri" panose="020F0502020204030204" pitchFamily="34" charset="0"/>
              </a:rPr>
              <a:t> </a:t>
            </a:r>
            <a:r>
              <a:rPr lang="en-GB" sz="1400" dirty="0" smtClean="0">
                <a:solidFill>
                  <a:schemeClr val="bg2">
                    <a:lumMod val="10000"/>
                  </a:schemeClr>
                </a:solidFill>
                <a:latin typeface="Calibri" panose="020F0502020204030204" pitchFamily="34" charset="0"/>
              </a:rPr>
              <a:t>      </a:t>
            </a:r>
            <a:r>
              <a:rPr lang="en-GB" sz="1400" dirty="0">
                <a:solidFill>
                  <a:schemeClr val="bg2">
                    <a:lumMod val="10000"/>
                  </a:schemeClr>
                </a:solidFill>
                <a:latin typeface="Calibri" panose="020F0502020204030204" pitchFamily="34" charset="0"/>
              </a:rPr>
              <a:t>cannot be rapidly made, the CR needs </a:t>
            </a:r>
            <a:r>
              <a:rPr lang="en-GB" sz="1400" dirty="0" smtClean="0">
                <a:solidFill>
                  <a:schemeClr val="bg2">
                    <a:lumMod val="10000"/>
                  </a:schemeClr>
                </a:solidFill>
                <a:latin typeface="Calibri" panose="020F0502020204030204" pitchFamily="34" charset="0"/>
              </a:rPr>
              <a:t> be </a:t>
            </a:r>
            <a:r>
              <a:rPr lang="en-GB" sz="1400" dirty="0">
                <a:solidFill>
                  <a:schemeClr val="bg2">
                    <a:lumMod val="10000"/>
                  </a:schemeClr>
                </a:solidFill>
                <a:latin typeface="Calibri" panose="020F0502020204030204" pitchFamily="34" charset="0"/>
              </a:rPr>
              <a:t>deferred back into the corresponding </a:t>
            </a:r>
            <a:r>
              <a:rPr lang="en-GB" sz="1400" dirty="0" smtClean="0">
                <a:solidFill>
                  <a:schemeClr val="bg2">
                    <a:lumMod val="10000"/>
                  </a:schemeClr>
                </a:solidFill>
                <a:latin typeface="Calibri" panose="020F0502020204030204" pitchFamily="34" charset="0"/>
              </a:rPr>
              <a:t>impact</a:t>
            </a:r>
          </a:p>
          <a:p>
            <a:pPr algn="just"/>
            <a:r>
              <a:rPr lang="en-GB" sz="1400" dirty="0" smtClean="0">
                <a:solidFill>
                  <a:schemeClr val="bg2">
                    <a:lumMod val="10000"/>
                  </a:schemeClr>
                </a:solidFill>
                <a:latin typeface="Calibri" panose="020F0502020204030204" pitchFamily="34" charset="0"/>
              </a:rPr>
              <a:t>       analysis </a:t>
            </a:r>
            <a:r>
              <a:rPr lang="en-GB" sz="1400" dirty="0">
                <a:solidFill>
                  <a:schemeClr val="bg2">
                    <a:lumMod val="10000"/>
                  </a:schemeClr>
                </a:solidFill>
                <a:latin typeface="Calibri" panose="020F0502020204030204" pitchFamily="34" charset="0"/>
              </a:rPr>
              <a:t>cycle for further work.</a:t>
            </a:r>
          </a:p>
          <a:p>
            <a:pPr algn="just"/>
            <a:endParaRPr lang="en-GB" sz="1400" dirty="0">
              <a:solidFill>
                <a:schemeClr val="bg2">
                  <a:lumMod val="10000"/>
                </a:schemeClr>
              </a:solidFill>
              <a:latin typeface="Calibri" panose="020F0502020204030204" pitchFamily="34" charset="0"/>
            </a:endParaRPr>
          </a:p>
          <a:p>
            <a:pPr algn="just"/>
            <a:r>
              <a:rPr lang="en-GB" sz="1400" dirty="0">
                <a:solidFill>
                  <a:schemeClr val="bg2">
                    <a:lumMod val="10000"/>
                  </a:schemeClr>
                </a:solidFill>
                <a:latin typeface="Calibri" panose="020F0502020204030204" pitchFamily="34" charset="0"/>
              </a:rPr>
              <a:t>5</a:t>
            </a:r>
            <a:r>
              <a:rPr lang="en-GB" sz="1400" dirty="0" smtClean="0">
                <a:solidFill>
                  <a:schemeClr val="bg2">
                    <a:lumMod val="10000"/>
                  </a:schemeClr>
                </a:solidFill>
                <a:latin typeface="Calibri" panose="020F0502020204030204" pitchFamily="34" charset="0"/>
              </a:rPr>
              <a:t>.   The </a:t>
            </a:r>
            <a:r>
              <a:rPr lang="en-GB" sz="1400" dirty="0" smtClean="0">
                <a:solidFill>
                  <a:schemeClr val="bg2">
                    <a:lumMod val="10000"/>
                  </a:schemeClr>
                </a:solidFill>
                <a:latin typeface="Calibri" panose="020F0502020204030204" pitchFamily="34" charset="0"/>
              </a:rPr>
              <a:t>Business </a:t>
            </a:r>
            <a:r>
              <a:rPr lang="en-GB" sz="1400" dirty="0" smtClean="0">
                <a:solidFill>
                  <a:schemeClr val="bg2">
                    <a:lumMod val="10000"/>
                  </a:schemeClr>
                </a:solidFill>
                <a:latin typeface="Calibri" panose="020F0502020204030204" pitchFamily="34" charset="0"/>
              </a:rPr>
              <a:t>and Technology Delivery Leads are accountable for ensuring the quality of</a:t>
            </a:r>
          </a:p>
          <a:p>
            <a:pPr algn="just"/>
            <a:r>
              <a:rPr lang="en-GB" sz="1400" dirty="0" smtClean="0">
                <a:solidFill>
                  <a:schemeClr val="bg2">
                    <a:lumMod val="10000"/>
                  </a:schemeClr>
                </a:solidFill>
                <a:latin typeface="Calibri" panose="020F0502020204030204" pitchFamily="34" charset="0"/>
              </a:rPr>
              <a:t>       </a:t>
            </a:r>
            <a:r>
              <a:rPr lang="en-GB" sz="1400" dirty="0">
                <a:solidFill>
                  <a:schemeClr val="bg2">
                    <a:lumMod val="10000"/>
                  </a:schemeClr>
                </a:solidFill>
                <a:latin typeface="Calibri" panose="020F0502020204030204" pitchFamily="34" charset="0"/>
              </a:rPr>
              <a:t>CRs presented to CAB</a:t>
            </a:r>
            <a:endParaRPr lang="en-GB" sz="1400" dirty="0" smtClean="0">
              <a:solidFill>
                <a:schemeClr val="bg2">
                  <a:lumMod val="10000"/>
                </a:schemeClr>
              </a:solidFill>
              <a:latin typeface="Calibri" panose="020F0502020204030204" pitchFamily="34" charset="0"/>
            </a:endParaRPr>
          </a:p>
          <a:p>
            <a:pPr algn="just"/>
            <a:endParaRPr lang="en-GB" sz="1400" dirty="0" smtClean="0">
              <a:solidFill>
                <a:schemeClr val="bg2">
                  <a:lumMod val="10000"/>
                </a:schemeClr>
              </a:solidFill>
              <a:latin typeface="Calibri" panose="020F0502020204030204" pitchFamily="34" charset="0"/>
            </a:endParaRPr>
          </a:p>
          <a:p>
            <a:pPr algn="just"/>
            <a:r>
              <a:rPr lang="en-GB" sz="1400" dirty="0">
                <a:solidFill>
                  <a:schemeClr val="bg2">
                    <a:lumMod val="10000"/>
                  </a:schemeClr>
                </a:solidFill>
                <a:latin typeface="Calibri" panose="020F0502020204030204" pitchFamily="34" charset="0"/>
              </a:rPr>
              <a:t>6</a:t>
            </a:r>
            <a:r>
              <a:rPr lang="en-GB" sz="1400" dirty="0" smtClean="0">
                <a:solidFill>
                  <a:schemeClr val="bg2">
                    <a:lumMod val="10000"/>
                  </a:schemeClr>
                </a:solidFill>
                <a:latin typeface="Calibri" panose="020F0502020204030204" pitchFamily="34" charset="0"/>
              </a:rPr>
              <a:t>.   The C&amp;R Manager will be responsible for managing the </a:t>
            </a:r>
            <a:r>
              <a:rPr lang="en-GB" sz="1400" dirty="0">
                <a:solidFill>
                  <a:schemeClr val="bg2">
                    <a:lumMod val="10000"/>
                  </a:schemeClr>
                </a:solidFill>
                <a:latin typeface="Calibri" panose="020F0502020204030204" pitchFamily="34" charset="0"/>
              </a:rPr>
              <a:t> </a:t>
            </a:r>
            <a:r>
              <a:rPr lang="en-GB" sz="1400" dirty="0" smtClean="0">
                <a:solidFill>
                  <a:schemeClr val="bg2">
                    <a:lumMod val="10000"/>
                  </a:schemeClr>
                </a:solidFill>
                <a:latin typeface="Calibri" panose="020F0502020204030204" pitchFamily="34" charset="0"/>
              </a:rPr>
              <a:t>CAB process.</a:t>
            </a:r>
          </a:p>
          <a:p>
            <a:pPr algn="just"/>
            <a:endParaRPr lang="en-GB" sz="1400" dirty="0" smtClean="0">
              <a:solidFill>
                <a:schemeClr val="bg2">
                  <a:lumMod val="10000"/>
                </a:schemeClr>
              </a:solidFill>
              <a:latin typeface="Calibri" panose="020F0502020204030204" pitchFamily="34" charset="0"/>
            </a:endParaRPr>
          </a:p>
          <a:p>
            <a:pPr algn="just"/>
            <a:r>
              <a:rPr lang="en-GB" sz="1400" dirty="0">
                <a:solidFill>
                  <a:schemeClr val="bg2">
                    <a:lumMod val="10000"/>
                  </a:schemeClr>
                </a:solidFill>
                <a:latin typeface="Calibri" panose="020F0502020204030204" pitchFamily="34" charset="0"/>
              </a:rPr>
              <a:t>7</a:t>
            </a:r>
            <a:r>
              <a:rPr lang="en-GB" sz="1400" dirty="0" smtClean="0">
                <a:solidFill>
                  <a:schemeClr val="bg2">
                    <a:lumMod val="10000"/>
                  </a:schemeClr>
                </a:solidFill>
                <a:latin typeface="Calibri" panose="020F0502020204030204" pitchFamily="34" charset="0"/>
              </a:rPr>
              <a:t>.   Offline CAB  approval for CRs (other than Statutory requirement CRs - with due Impact</a:t>
            </a:r>
          </a:p>
          <a:p>
            <a:pPr algn="just"/>
            <a:r>
              <a:rPr lang="en-GB" sz="1400" dirty="0">
                <a:solidFill>
                  <a:schemeClr val="bg2">
                    <a:lumMod val="10000"/>
                  </a:schemeClr>
                </a:solidFill>
                <a:latin typeface="Calibri" panose="020F0502020204030204" pitchFamily="34" charset="0"/>
              </a:rPr>
              <a:t> </a:t>
            </a:r>
            <a:r>
              <a:rPr lang="en-GB" sz="1400" dirty="0" smtClean="0">
                <a:solidFill>
                  <a:schemeClr val="bg2">
                    <a:lumMod val="10000"/>
                  </a:schemeClr>
                </a:solidFill>
                <a:latin typeface="Calibri" panose="020F0502020204030204" pitchFamily="34" charset="0"/>
              </a:rPr>
              <a:t>      </a:t>
            </a:r>
            <a:r>
              <a:rPr lang="en-GB" sz="1400" dirty="0">
                <a:solidFill>
                  <a:schemeClr val="bg2">
                    <a:lumMod val="10000"/>
                  </a:schemeClr>
                </a:solidFill>
                <a:latin typeface="Calibri" panose="020F0502020204030204" pitchFamily="34" charset="0"/>
              </a:rPr>
              <a:t>Analysis </a:t>
            </a:r>
            <a:r>
              <a:rPr lang="en-GB" sz="1400" dirty="0" smtClean="0">
                <a:solidFill>
                  <a:schemeClr val="bg2">
                    <a:lumMod val="10000"/>
                  </a:schemeClr>
                </a:solidFill>
                <a:latin typeface="Calibri" panose="020F0502020204030204" pitchFamily="34" charset="0"/>
              </a:rPr>
              <a:t>approvals)  is not recommended practise and  should be avoided as much as possible.</a:t>
            </a:r>
          </a:p>
          <a:p>
            <a:pPr algn="just"/>
            <a:endParaRPr lang="en-GB" sz="1200" dirty="0">
              <a:solidFill>
                <a:schemeClr val="bg2">
                  <a:lumMod val="10000"/>
                </a:schemeClr>
              </a:solidFill>
              <a:latin typeface="Calibri" panose="020F0502020204030204" pitchFamily="34" charset="0"/>
            </a:endParaRPr>
          </a:p>
          <a:p>
            <a:pPr algn="just"/>
            <a:endParaRPr lang="en-GB" sz="1200" dirty="0">
              <a:solidFill>
                <a:schemeClr val="bg2">
                  <a:lumMod val="10000"/>
                </a:schemeClr>
              </a:solidFill>
              <a:latin typeface="Calibri" panose="020F0502020204030204" pitchFamily="34" charset="0"/>
            </a:endParaRPr>
          </a:p>
        </p:txBody>
      </p:sp>
    </p:spTree>
    <p:extLst>
      <p:ext uri="{BB962C8B-B14F-4D97-AF65-F5344CB8AC3E}">
        <p14:creationId xmlns:p14="http://schemas.microsoft.com/office/powerpoint/2010/main" val="1623703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48" y="112544"/>
            <a:ext cx="2418023" cy="496300"/>
          </a:xfrm>
        </p:spPr>
        <p:txBody>
          <a:bodyPr/>
          <a:lstStyle/>
          <a:p>
            <a:r>
              <a:rPr lang="en-US" sz="2000" dirty="0" smtClean="0"/>
              <a:t>cab process</a:t>
            </a:r>
            <a:endParaRPr lang="en-US" dirty="0"/>
          </a:p>
        </p:txBody>
      </p:sp>
      <p:sp>
        <p:nvSpPr>
          <p:cNvPr id="39" name="TextBox 38"/>
          <p:cNvSpPr txBox="1"/>
          <p:nvPr/>
        </p:nvSpPr>
        <p:spPr>
          <a:xfrm>
            <a:off x="1301675" y="5712536"/>
            <a:ext cx="7326521" cy="954107"/>
          </a:xfrm>
          <a:prstGeom prst="rect">
            <a:avLst/>
          </a:prstGeom>
          <a:solidFill>
            <a:schemeClr val="accent3"/>
          </a:solidFill>
        </p:spPr>
        <p:txBody>
          <a:bodyPr wrap="square" rtlCol="0">
            <a:spAutoFit/>
          </a:bodyPr>
          <a:lstStyle/>
          <a:p>
            <a:r>
              <a:rPr lang="en-US" sz="1400" dirty="0" smtClean="0">
                <a:solidFill>
                  <a:schemeClr val="bg2">
                    <a:lumMod val="25000"/>
                  </a:schemeClr>
                </a:solidFill>
                <a:latin typeface="Calibri" panose="020F0502020204030204" pitchFamily="34" charset="0"/>
              </a:rPr>
              <a:t>CAB -Consists of Innovation Team/RTM Team/Business team(Including Directors and Market Teams)/BEM/Solution Team.</a:t>
            </a:r>
          </a:p>
          <a:p>
            <a:endParaRPr lang="en-US" sz="1400" dirty="0">
              <a:solidFill>
                <a:schemeClr val="bg2">
                  <a:lumMod val="25000"/>
                </a:schemeClr>
              </a:solidFill>
              <a:latin typeface="Calibri" panose="020F0502020204030204" pitchFamily="34" charset="0"/>
            </a:endParaRPr>
          </a:p>
          <a:p>
            <a:r>
              <a:rPr lang="en-US" sz="1400" dirty="0" smtClean="0">
                <a:solidFill>
                  <a:schemeClr val="bg2">
                    <a:lumMod val="25000"/>
                  </a:schemeClr>
                </a:solidFill>
                <a:latin typeface="Calibri" panose="020F0502020204030204" pitchFamily="34" charset="0"/>
              </a:rPr>
              <a:t>Final Decision on CR Approval/Rejection are made by the Innovation Lead and RTM Lead.</a:t>
            </a:r>
            <a:endParaRPr lang="en-US" sz="1200" dirty="0" smtClean="0">
              <a:solidFill>
                <a:schemeClr val="bg2">
                  <a:lumMod val="25000"/>
                </a:schemeClr>
              </a:solidFill>
              <a:latin typeface="Calibri" panose="020F0502020204030204" pitchFamily="34" charset="0"/>
            </a:endParaRPr>
          </a:p>
        </p:txBody>
      </p:sp>
      <p:sp>
        <p:nvSpPr>
          <p:cNvPr id="8" name="Rectangle 7"/>
          <p:cNvSpPr/>
          <p:nvPr/>
        </p:nvSpPr>
        <p:spPr>
          <a:xfrm>
            <a:off x="381448" y="5712536"/>
            <a:ext cx="772103" cy="307777"/>
          </a:xfrm>
          <a:prstGeom prst="rect">
            <a:avLst/>
          </a:prstGeom>
        </p:spPr>
        <p:txBody>
          <a:bodyPr wrap="square">
            <a:spAutoFit/>
          </a:bodyPr>
          <a:lstStyle/>
          <a:p>
            <a:pPr lvl="0"/>
            <a:r>
              <a:rPr lang="en-US" sz="1400" b="1" dirty="0" smtClean="0">
                <a:solidFill>
                  <a:srgbClr val="858585">
                    <a:lumMod val="50000"/>
                  </a:srgbClr>
                </a:solidFill>
              </a:rPr>
              <a:t>Notes</a:t>
            </a:r>
            <a:r>
              <a:rPr lang="en-US" sz="1400" dirty="0" smtClean="0">
                <a:solidFill>
                  <a:srgbClr val="858585">
                    <a:lumMod val="50000"/>
                  </a:srgbClr>
                </a:solidFill>
              </a:rPr>
              <a:t>:</a:t>
            </a:r>
            <a:endParaRPr lang="en-US" sz="1400" dirty="0">
              <a:solidFill>
                <a:srgbClr val="858585">
                  <a:lumMod val="50000"/>
                </a:srgbClr>
              </a:solidFill>
            </a:endParaRPr>
          </a:p>
        </p:txBody>
      </p:sp>
      <p:graphicFrame>
        <p:nvGraphicFramePr>
          <p:cNvPr id="4" name="Diagram 3"/>
          <p:cNvGraphicFramePr/>
          <p:nvPr>
            <p:extLst>
              <p:ext uri="{D42A27DB-BD31-4B8C-83A1-F6EECF244321}">
                <p14:modId xmlns:p14="http://schemas.microsoft.com/office/powerpoint/2010/main" val="3791480599"/>
              </p:ext>
            </p:extLst>
          </p:nvPr>
        </p:nvGraphicFramePr>
        <p:xfrm>
          <a:off x="198570" y="682185"/>
          <a:ext cx="8762552" cy="5030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6074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principles</a:t>
            </a:r>
            <a:endParaRPr lang="en-US" dirty="0"/>
          </a:p>
        </p:txBody>
      </p:sp>
      <p:graphicFrame>
        <p:nvGraphicFramePr>
          <p:cNvPr id="5" name="Diagram 4"/>
          <p:cNvGraphicFramePr/>
          <p:nvPr>
            <p:extLst/>
          </p:nvPr>
        </p:nvGraphicFramePr>
        <p:xfrm>
          <a:off x="-606176" y="1191802"/>
          <a:ext cx="7233007" cy="4551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p:cNvSpPr/>
          <p:nvPr/>
        </p:nvSpPr>
        <p:spPr>
          <a:xfrm>
            <a:off x="2198669" y="2702103"/>
            <a:ext cx="1613043" cy="1458929"/>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200" b="1" dirty="0" smtClean="0">
                <a:solidFill>
                  <a:schemeClr val="bg1"/>
                </a:solidFill>
              </a:rPr>
              <a:t>Release Management</a:t>
            </a:r>
          </a:p>
        </p:txBody>
      </p:sp>
      <p:sp>
        <p:nvSpPr>
          <p:cNvPr id="7" name="Rectangle 6"/>
          <p:cNvSpPr/>
          <p:nvPr/>
        </p:nvSpPr>
        <p:spPr>
          <a:xfrm>
            <a:off x="5620738" y="2175674"/>
            <a:ext cx="3225310" cy="3125791"/>
          </a:xfrm>
          <a:prstGeom prst="rect">
            <a:avLst/>
          </a:prstGeom>
          <a:noFill/>
          <a:ln w="31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endParaRPr lang="en-US" sz="2400" dirty="0">
              <a:solidFill>
                <a:srgbClr val="000000"/>
              </a:solidFill>
            </a:endParaRPr>
          </a:p>
          <a:p>
            <a:pPr algn="just"/>
            <a:r>
              <a:rPr lang="en-US" sz="2400" dirty="0">
                <a:solidFill>
                  <a:srgbClr val="000000"/>
                </a:solidFill>
              </a:rPr>
              <a:t> </a:t>
            </a:r>
            <a:r>
              <a:rPr lang="en-US" sz="1400" b="1" dirty="0">
                <a:solidFill>
                  <a:srgbClr val="000000"/>
                </a:solidFill>
              </a:rPr>
              <a:t>Release management </a:t>
            </a:r>
            <a:r>
              <a:rPr lang="en-US" sz="1400" dirty="0">
                <a:solidFill>
                  <a:srgbClr val="000000"/>
                </a:solidFill>
              </a:rPr>
              <a:t>is a software engineering process intended to oversee the development, testing, deployment and support of software releases. The practice of release management combines the general business emphasis of traditional project management with a detailed technical knowledge of the systems development lifecycle (SDLC) and IT Infrastructure Library (ITIL) practices </a:t>
            </a:r>
            <a:endParaRPr lang="en-US" sz="1400" dirty="0"/>
          </a:p>
        </p:txBody>
      </p:sp>
      <p:sp>
        <p:nvSpPr>
          <p:cNvPr id="8" name="Round Same Side Corner Rectangle 7"/>
          <p:cNvSpPr/>
          <p:nvPr/>
        </p:nvSpPr>
        <p:spPr>
          <a:xfrm>
            <a:off x="5620738" y="1659798"/>
            <a:ext cx="3225310" cy="509624"/>
          </a:xfrm>
          <a:prstGeom prst="round2SameRect">
            <a:avLst/>
          </a:prstGeom>
          <a:solidFill>
            <a:srgbClr val="E37222"/>
          </a:solidFill>
          <a:ln>
            <a:solidFill>
              <a:srgbClr val="E3722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Release Management</a:t>
            </a:r>
            <a:endParaRPr lang="en-US" sz="1400" dirty="0">
              <a:solidFill>
                <a:schemeClr val="bg1"/>
              </a:solidFill>
              <a:latin typeface="Arial" pitchFamily="34" charset="0"/>
              <a:cs typeface="Arial" pitchFamily="34" charset="0"/>
            </a:endParaRP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10464" y="1109269"/>
            <a:ext cx="3245860" cy="1428750"/>
          </a:xfrm>
          <a:prstGeom prst="rect">
            <a:avLst/>
          </a:prstGeom>
        </p:spPr>
      </p:pic>
    </p:spTree>
    <p:extLst>
      <p:ext uri="{BB962C8B-B14F-4D97-AF65-F5344CB8AC3E}">
        <p14:creationId xmlns:p14="http://schemas.microsoft.com/office/powerpoint/2010/main" val="1697146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 compliance</a:t>
            </a:r>
            <a:endParaRPr lang="en-US" dirty="0"/>
          </a:p>
        </p:txBody>
      </p:sp>
      <p:sp>
        <p:nvSpPr>
          <p:cNvPr id="5" name="Rounded Rectangle 4"/>
          <p:cNvSpPr/>
          <p:nvPr/>
        </p:nvSpPr>
        <p:spPr>
          <a:xfrm>
            <a:off x="251716" y="1279543"/>
            <a:ext cx="8299396" cy="857482"/>
          </a:xfrm>
          <a:prstGeom prst="roundRect">
            <a:avLst/>
          </a:prstGeom>
          <a:solidFill>
            <a:srgbClr val="E3722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n-US" kern="0" dirty="0" smtClean="0">
                <a:solidFill>
                  <a:prstClr val="white"/>
                </a:solidFill>
              </a:rPr>
              <a:t>2016- Audit </a:t>
            </a:r>
            <a:r>
              <a:rPr lang="en-US" kern="0" dirty="0">
                <a:solidFill>
                  <a:prstClr val="white"/>
                </a:solidFill>
              </a:rPr>
              <a:t>Snippet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Arial" pitchFamily="34" charset="0"/>
              <a:ea typeface="+mn-ea"/>
              <a:cs typeface="Arial" pitchFamily="34" charset="0"/>
            </a:endParaRPr>
          </a:p>
        </p:txBody>
      </p:sp>
      <p:sp>
        <p:nvSpPr>
          <p:cNvPr id="6" name="Rectangle 5"/>
          <p:cNvSpPr/>
          <p:nvPr/>
        </p:nvSpPr>
        <p:spPr>
          <a:xfrm>
            <a:off x="230694" y="2002124"/>
            <a:ext cx="8368775" cy="3669211"/>
          </a:xfrm>
          <a:prstGeom prst="rect">
            <a:avLst/>
          </a:prstGeom>
          <a:solidFill>
            <a:sysClr val="window" lastClr="FFFFFF">
              <a:lumMod val="9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dirty="0"/>
              <a:t>Good</a:t>
            </a:r>
            <a:r>
              <a:rPr lang="en-US" sz="1600" dirty="0"/>
              <a:t>: Functional requirements are defined, maintained, and stored in an accessible repository</a:t>
            </a:r>
            <a:endParaRPr kumimoji="0" lang="en-US" sz="1600" b="0" i="0" u="none" strike="noStrike" kern="0" cap="none" spc="0" normalizeH="0" baseline="0" noProof="0" dirty="0" smtClean="0">
              <a:ln>
                <a:noFill/>
              </a:ln>
              <a:solidFill>
                <a:srgbClr val="4D4F53"/>
              </a:solidFill>
              <a:effectLst/>
              <a:uLnTx/>
              <a:uFillTx/>
              <a:latin typeface="Arial" pitchFamily="34" charset="0"/>
              <a:ea typeface="+mn-ea"/>
              <a:cs typeface="Arial" pitchFamily="34" charset="0"/>
            </a:endParaRPr>
          </a:p>
          <a:p>
            <a:pPr marL="285750" indent="-285750" fontAlgn="auto">
              <a:spcBef>
                <a:spcPts val="0"/>
              </a:spcBef>
              <a:spcAft>
                <a:spcPts val="0"/>
              </a:spcAft>
              <a:buFont typeface="Arial" panose="020B0604020202020204" pitchFamily="34" charset="0"/>
              <a:buChar char="•"/>
            </a:pPr>
            <a:r>
              <a:rPr lang="en-US" sz="1600" b="1" dirty="0" smtClean="0">
                <a:solidFill>
                  <a:srgbClr val="FF0000"/>
                </a:solidFill>
              </a:rPr>
              <a:t>Memo</a:t>
            </a:r>
            <a:r>
              <a:rPr lang="en-US" sz="1600" dirty="0"/>
              <a:t>:  Functional requirements for Application Development and Application Maintenance that are not complete, current, correct, technically feasible, or testable may result in software that does not meet the business need, duplicates or contradicts previous requirements, and </a:t>
            </a:r>
            <a:r>
              <a:rPr lang="en-US" sz="1600" dirty="0" smtClean="0"/>
              <a:t>re-work.</a:t>
            </a:r>
          </a:p>
          <a:p>
            <a:pPr marL="285750" indent="-285750" fontAlgn="auto">
              <a:spcBef>
                <a:spcPts val="0"/>
              </a:spcBef>
              <a:spcAft>
                <a:spcPts val="0"/>
              </a:spcAft>
              <a:buFont typeface="Arial" panose="020B0604020202020204" pitchFamily="34" charset="0"/>
              <a:buChar char="•"/>
            </a:pPr>
            <a:r>
              <a:rPr lang="en-US" sz="1600" dirty="0" smtClean="0">
                <a:solidFill>
                  <a:srgbClr val="FF0000"/>
                </a:solidFill>
              </a:rPr>
              <a:t>Memo</a:t>
            </a:r>
            <a:r>
              <a:rPr lang="en-US" sz="1600" dirty="0" smtClean="0"/>
              <a:t>: </a:t>
            </a:r>
            <a:r>
              <a:rPr lang="en-US" sz="1600" dirty="0"/>
              <a:t>requirements for Application Development and Application Maintenance that are not complete, current, correct, technically feasible, or testable may result in software that does not meet the business need, </a:t>
            </a:r>
            <a:r>
              <a:rPr lang="en-US" sz="1600" dirty="0" smtClean="0"/>
              <a:t>poor Quality development, and the same code being revised multiple times. </a:t>
            </a:r>
          </a:p>
          <a:p>
            <a:pPr marL="285750" indent="-285750" fontAlgn="auto">
              <a:spcBef>
                <a:spcPts val="0"/>
              </a:spcBef>
              <a:spcAft>
                <a:spcPts val="0"/>
              </a:spcAft>
              <a:buFont typeface="Arial" panose="020B0604020202020204" pitchFamily="34" charset="0"/>
              <a:buChar char="•"/>
            </a:pPr>
            <a:r>
              <a:rPr lang="en-US" sz="1600" dirty="0">
                <a:solidFill>
                  <a:srgbClr val="00B050"/>
                </a:solidFill>
              </a:rPr>
              <a:t>Action</a:t>
            </a:r>
            <a:r>
              <a:rPr lang="en-US" sz="1600" dirty="0"/>
              <a:t>: We must enforce a minimum standard of what all functional requirements must contain. These minimum standards should include how a person interacts with or uses the system and an explicit validation that the functionality does not already exists.</a:t>
            </a:r>
            <a:endParaRPr lang="en-US" sz="1600" dirty="0" smtClean="0"/>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0" cap="none" spc="0" normalizeH="0" baseline="0" noProof="0" dirty="0" smtClean="0">
              <a:ln>
                <a:noFill/>
              </a:ln>
              <a:solidFill>
                <a:srgbClr val="4D4F53"/>
              </a:solidFill>
              <a:effectLst/>
              <a:uLnTx/>
              <a:uFillTx/>
              <a:latin typeface="Arial" pitchFamily="34" charset="0"/>
              <a:ea typeface="+mn-ea"/>
              <a:cs typeface="Arial" pitchFamily="34"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163685195"/>
              </p:ext>
            </p:extLst>
          </p:nvPr>
        </p:nvGraphicFramePr>
        <p:xfrm>
          <a:off x="7109717" y="5774076"/>
          <a:ext cx="1489751" cy="619840"/>
        </p:xfrm>
        <a:graphic>
          <a:graphicData uri="http://schemas.openxmlformats.org/presentationml/2006/ole">
            <mc:AlternateContent xmlns:mc="http://schemas.openxmlformats.org/markup-compatibility/2006">
              <mc:Choice xmlns:v="urn:schemas-microsoft-com:vml" Requires="v">
                <p:oleObj spid="_x0000_s3249" name="Packager Shell Object" showAsIcon="1" r:id="rId3" imgW="1049760" imgH="375840" progId="Package">
                  <p:embed/>
                </p:oleObj>
              </mc:Choice>
              <mc:Fallback>
                <p:oleObj name="Packager Shell Object" showAsIcon="1" r:id="rId3" imgW="1049760" imgH="375840" progId="Package">
                  <p:embed/>
                  <p:pic>
                    <p:nvPicPr>
                      <p:cNvPr id="0" name=""/>
                      <p:cNvPicPr/>
                      <p:nvPr/>
                    </p:nvPicPr>
                    <p:blipFill>
                      <a:blip r:embed="rId4"/>
                      <a:stretch>
                        <a:fillRect/>
                      </a:stretch>
                    </p:blipFill>
                    <p:spPr>
                      <a:xfrm>
                        <a:off x="7109717" y="5774076"/>
                        <a:ext cx="1489751" cy="619840"/>
                      </a:xfrm>
                      <a:prstGeom prst="rect">
                        <a:avLst/>
                      </a:prstGeom>
                    </p:spPr>
                  </p:pic>
                </p:oleObj>
              </mc:Fallback>
            </mc:AlternateContent>
          </a:graphicData>
        </a:graphic>
      </p:graphicFrame>
      <p:pic>
        <p:nvPicPr>
          <p:cNvPr id="4" name="Picture 3"/>
          <p:cNvPicPr>
            <a:picLocks noChangeAspect="1"/>
          </p:cNvPicPr>
          <p:nvPr/>
        </p:nvPicPr>
        <p:blipFill>
          <a:blip r:embed="rId5"/>
          <a:stretch>
            <a:fillRect/>
          </a:stretch>
        </p:blipFill>
        <p:spPr>
          <a:xfrm>
            <a:off x="4594474" y="0"/>
            <a:ext cx="1498101" cy="1089061"/>
          </a:xfrm>
          <a:prstGeom prst="rect">
            <a:avLst/>
          </a:prstGeom>
        </p:spPr>
      </p:pic>
    </p:spTree>
    <p:extLst>
      <p:ext uri="{BB962C8B-B14F-4D97-AF65-F5344CB8AC3E}">
        <p14:creationId xmlns:p14="http://schemas.microsoft.com/office/powerpoint/2010/main" val="68834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48" y="185885"/>
            <a:ext cx="2488361" cy="496300"/>
          </a:xfrm>
        </p:spPr>
        <p:txBody>
          <a:bodyPr/>
          <a:lstStyle/>
          <a:p>
            <a:r>
              <a:rPr lang="en-US" sz="2000" dirty="0"/>
              <a:t>SUPPORT FIXES </a:t>
            </a:r>
            <a:endParaRPr lang="en-US" dirty="0"/>
          </a:p>
        </p:txBody>
      </p:sp>
      <p:grpSp>
        <p:nvGrpSpPr>
          <p:cNvPr id="30" name="Group 29"/>
          <p:cNvGrpSpPr/>
          <p:nvPr/>
        </p:nvGrpSpPr>
        <p:grpSpPr>
          <a:xfrm>
            <a:off x="240472" y="478302"/>
            <a:ext cx="8455631" cy="4741865"/>
            <a:chOff x="240472" y="765271"/>
            <a:chExt cx="8455631" cy="4454896"/>
          </a:xfrm>
        </p:grpSpPr>
        <p:graphicFrame>
          <p:nvGraphicFramePr>
            <p:cNvPr id="3" name="Diagram 2"/>
            <p:cNvGraphicFramePr/>
            <p:nvPr>
              <p:extLst>
                <p:ext uri="{D42A27DB-BD31-4B8C-83A1-F6EECF244321}">
                  <p14:modId xmlns:p14="http://schemas.microsoft.com/office/powerpoint/2010/main" val="3593809602"/>
                </p:ext>
              </p:extLst>
            </p:nvPr>
          </p:nvGraphicFramePr>
          <p:xfrm>
            <a:off x="240472" y="765271"/>
            <a:ext cx="8455631" cy="4454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291845" y="991965"/>
              <a:ext cx="990600" cy="806015"/>
            </a:xfrm>
            <a:prstGeom prst="rect">
              <a:avLst/>
            </a:prstGeom>
          </p:spPr>
        </p:pic>
        <p:pic>
          <p:nvPicPr>
            <p:cNvPr id="5" name="Picture 4"/>
            <p:cNvPicPr>
              <a:picLocks noChangeAspect="1"/>
            </p:cNvPicPr>
            <p:nvPr/>
          </p:nvPicPr>
          <p:blipFill>
            <a:blip r:embed="rId8"/>
            <a:stretch>
              <a:fillRect/>
            </a:stretch>
          </p:blipFill>
          <p:spPr>
            <a:xfrm>
              <a:off x="3115034" y="837189"/>
              <a:ext cx="962025" cy="876300"/>
            </a:xfrm>
            <a:prstGeom prst="rect">
              <a:avLst/>
            </a:prstGeom>
          </p:spPr>
        </p:pic>
        <p:pic>
          <p:nvPicPr>
            <p:cNvPr id="6" name="Picture 5"/>
            <p:cNvPicPr>
              <a:picLocks noChangeAspect="1"/>
            </p:cNvPicPr>
            <p:nvPr/>
          </p:nvPicPr>
          <p:blipFill>
            <a:blip r:embed="rId9"/>
            <a:stretch>
              <a:fillRect/>
            </a:stretch>
          </p:blipFill>
          <p:spPr>
            <a:xfrm>
              <a:off x="6261129" y="837189"/>
              <a:ext cx="904126" cy="950517"/>
            </a:xfrm>
            <a:prstGeom prst="rect">
              <a:avLst/>
            </a:prstGeom>
          </p:spPr>
        </p:pic>
      </p:grpSp>
      <p:graphicFrame>
        <p:nvGraphicFramePr>
          <p:cNvPr id="7" name="Diagram 6"/>
          <p:cNvGraphicFramePr/>
          <p:nvPr>
            <p:extLst>
              <p:ext uri="{D42A27DB-BD31-4B8C-83A1-F6EECF244321}">
                <p14:modId xmlns:p14="http://schemas.microsoft.com/office/powerpoint/2010/main" val="1504605445"/>
              </p:ext>
            </p:extLst>
          </p:nvPr>
        </p:nvGraphicFramePr>
        <p:xfrm>
          <a:off x="240472" y="5116530"/>
          <a:ext cx="8455631" cy="1639013"/>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2684202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Work Instruction Template v1.0">
  <a:themeElements>
    <a:clrScheme name="With_yoU_1">
      <a:dk1>
        <a:srgbClr val="858585"/>
      </a:dk1>
      <a:lt1>
        <a:srgbClr val="FFFFFF"/>
      </a:lt1>
      <a:dk2>
        <a:srgbClr val="1F497D"/>
      </a:dk2>
      <a:lt2>
        <a:srgbClr val="EEECE1"/>
      </a:lt2>
      <a:accent1>
        <a:srgbClr val="0E0E9A"/>
      </a:accent1>
      <a:accent2>
        <a:srgbClr val="0085CA"/>
      </a:accent2>
      <a:accent3>
        <a:srgbClr val="71C5E8"/>
      </a:accent3>
      <a:accent4>
        <a:srgbClr val="005EB8"/>
      </a:accent4>
      <a:accent5>
        <a:srgbClr val="00A9E0"/>
      </a:accent5>
      <a:accent6>
        <a:srgbClr val="0049B6"/>
      </a:accent6>
      <a:hlink>
        <a:srgbClr val="0000FF"/>
      </a:hlink>
      <a:folHlink>
        <a:srgbClr val="800080"/>
      </a:folHlink>
    </a:clrScheme>
    <a:fontScheme name="Unilever Font">
      <a:majorFont>
        <a:latin typeface="DIN Offc Pro"/>
        <a:ea typeface=""/>
        <a:cs typeface=""/>
      </a:majorFont>
      <a:minorFont>
        <a:latin typeface="DIN Offc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a:solidFill>
            <a:srgbClr val="FF0000"/>
          </a:solidFill>
        </a:ln>
      </a:spPr>
      <a:bodyPr rtlCol="0" anchor="ctr"/>
      <a:lstStyle>
        <a:defPPr algn="ctr">
          <a:defRPr sz="1200" dirty="0" smtClean="0">
            <a:solidFill>
              <a:srgbClr val="01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NGDMS">
  <a:themeElements>
    <a:clrScheme name="With_yoU_1">
      <a:dk1>
        <a:srgbClr val="858585"/>
      </a:dk1>
      <a:lt1>
        <a:srgbClr val="FFFFFF"/>
      </a:lt1>
      <a:dk2>
        <a:srgbClr val="1F497D"/>
      </a:dk2>
      <a:lt2>
        <a:srgbClr val="EEECE1"/>
      </a:lt2>
      <a:accent1>
        <a:srgbClr val="0E0E9A"/>
      </a:accent1>
      <a:accent2>
        <a:srgbClr val="0085CA"/>
      </a:accent2>
      <a:accent3>
        <a:srgbClr val="71C5E8"/>
      </a:accent3>
      <a:accent4>
        <a:srgbClr val="005EB8"/>
      </a:accent4>
      <a:accent5>
        <a:srgbClr val="00A9E0"/>
      </a:accent5>
      <a:accent6>
        <a:srgbClr val="0049B6"/>
      </a:accent6>
      <a:hlink>
        <a:srgbClr val="0000FF"/>
      </a:hlink>
      <a:folHlink>
        <a:srgbClr val="800080"/>
      </a:folHlink>
    </a:clrScheme>
    <a:fontScheme name="Unilever DIN Offc Pro">
      <a:majorFont>
        <a:latin typeface="Unilever DIN Offc Pro"/>
        <a:ea typeface=""/>
        <a:cs typeface=""/>
      </a:majorFont>
      <a:minorFont>
        <a:latin typeface="Unilever DIN Offc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88a2d992-0452-42b4-9814-c5e8899c9e5b">X4DJAZWHXEXQ-55-5455</_dlc_DocId>
    <_dlc_DocIdUrl xmlns="88a2d992-0452-42b4-9814-c5e8899c9e5b">
      <Url>http://teamsites.unilever.com/collab/sa/svci/_layouts/DocIdRedir.aspx?ID=X4DJAZWHXEXQ-55-5455</Url>
      <Description>X4DJAZWHXEXQ-55-5455</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1CACA057A51E94CB8B010C93422847F" ma:contentTypeVersion="1" ma:contentTypeDescription="Create a new document." ma:contentTypeScope="" ma:versionID="a6298c6676302478d6b9511b147e3802">
  <xsd:schema xmlns:xsd="http://www.w3.org/2001/XMLSchema" xmlns:xs="http://www.w3.org/2001/XMLSchema" xmlns:p="http://schemas.microsoft.com/office/2006/metadata/properties" xmlns:ns2="88a2d992-0452-42b4-9814-c5e8899c9e5b" targetNamespace="http://schemas.microsoft.com/office/2006/metadata/properties" ma:root="true" ma:fieldsID="6e0df2cccfbed787a906c332ba075a33" ns2:_="">
    <xsd:import namespace="88a2d992-0452-42b4-9814-c5e8899c9e5b"/>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a2d992-0452-42b4-9814-c5e8899c9e5b" elementFormDefault="qualified">
    <xsd:import namespace="http://schemas.microsoft.com/office/2006/documentManagement/types"/>
    <xsd:import namespace="http://schemas.microsoft.com/office/infopath/2007/PartnerControls"/>
    <xsd:element name="_dlc_DocId" ma:index="4" nillable="true" ma:displayName="Document ID Value" ma:description="The value of the document ID assigned to this item." ma:internalName="_dlc_DocId" ma:readOnly="true">
      <xsd:simpleType>
        <xsd:restriction base="dms:Text"/>
      </xsd:simpleType>
    </xsd:element>
    <xsd:element name="_dlc_DocIdUrl" ma:index="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6D1E9A-5D56-4E1B-9A61-A6FEFECD01B4}"/>
</file>

<file path=customXml/itemProps2.xml><?xml version="1.0" encoding="utf-8"?>
<ds:datastoreItem xmlns:ds="http://schemas.openxmlformats.org/officeDocument/2006/customXml" ds:itemID="{137D1AC8-2F01-444E-926A-E228E5FA110C}"/>
</file>

<file path=customXml/itemProps3.xml><?xml version="1.0" encoding="utf-8"?>
<ds:datastoreItem xmlns:ds="http://schemas.openxmlformats.org/officeDocument/2006/customXml" ds:itemID="{EB0F853E-B5CD-4B84-A5B0-F4E6101BB237}"/>
</file>

<file path=customXml/itemProps4.xml><?xml version="1.0" encoding="utf-8"?>
<ds:datastoreItem xmlns:ds="http://schemas.openxmlformats.org/officeDocument/2006/customXml" ds:itemID="{A61FE04C-E399-4B6C-8095-3B438A40FB0C}"/>
</file>

<file path=docProps/app.xml><?xml version="1.0" encoding="utf-8"?>
<Properties xmlns="http://schemas.openxmlformats.org/officeDocument/2006/extended-properties" xmlns:vt="http://schemas.openxmlformats.org/officeDocument/2006/docPropsVTypes">
  <Template>Work Instruction Template v1.0</Template>
  <TotalTime>0</TotalTime>
  <Words>2257</Words>
  <Application>Microsoft Office PowerPoint</Application>
  <PresentationFormat>On-screen Show (4:3)</PresentationFormat>
  <Paragraphs>369</Paragraphs>
  <Slides>17</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2</vt:i4>
      </vt:variant>
      <vt:variant>
        <vt:lpstr>Slide Titles</vt:lpstr>
      </vt:variant>
      <vt:variant>
        <vt:i4>17</vt:i4>
      </vt:variant>
    </vt:vector>
  </HeadingPairs>
  <TitlesOfParts>
    <vt:vector size="29" baseType="lpstr">
      <vt:lpstr>MS Mincho</vt:lpstr>
      <vt:lpstr>Angsana New</vt:lpstr>
      <vt:lpstr>Arial</vt:lpstr>
      <vt:lpstr>Calibri</vt:lpstr>
      <vt:lpstr>DIN Offc Pro</vt:lpstr>
      <vt:lpstr>Times New Roman</vt:lpstr>
      <vt:lpstr>Unilever DIN Offc Pro</vt:lpstr>
      <vt:lpstr>Wingdings</vt:lpstr>
      <vt:lpstr>Work Instruction Template v1.0</vt:lpstr>
      <vt:lpstr>1_NGDMS</vt:lpstr>
      <vt:lpstr>Package</vt:lpstr>
      <vt:lpstr>Microsoft Excel Worksheet</vt:lpstr>
      <vt:lpstr>PowerPoint Presentation</vt:lpstr>
      <vt:lpstr>Change Advisory Board  -Process scope</vt:lpstr>
      <vt:lpstr>Pre cab process</vt:lpstr>
      <vt:lpstr>CAB Composition</vt:lpstr>
      <vt:lpstr>cab process - kEY Principles</vt:lpstr>
      <vt:lpstr>cab process</vt:lpstr>
      <vt:lpstr>CORE principles</vt:lpstr>
      <vt:lpstr>Audit compliance</vt:lpstr>
      <vt:lpstr>SUPPORT FIXES </vt:lpstr>
      <vt:lpstr>CR WORKFLOW</vt:lpstr>
      <vt:lpstr>ITM FLOW</vt:lpstr>
      <vt:lpstr>Projects</vt:lpstr>
      <vt:lpstr>FSSI &amp; Release gate links</vt:lpstr>
      <vt:lpstr>Approval Matrix</vt:lpstr>
      <vt:lpstr>CEB Approval</vt:lpstr>
      <vt:lpstr>Change Requirements</vt:lpstr>
      <vt:lpstr>Service templates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2013-01-31T12:06:25Z</dcterms:created>
  <dcterms:modified xsi:type="dcterms:W3CDTF">2016-11-21T08:18:12Z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0x01010041CACA057A51E94CB8B010C93422847F</vt:lpwstr>
  </property>
  <property fmtid="{D5CDD505-2E9C-101B-9397-08002B2CF9AE}" pid="3" name="Topic">
    <vt:lpwstr>Select a Topic</vt:lpwstr>
  </property>
  <property fmtid="{D5CDD505-2E9C-101B-9397-08002B2CF9AE}" pid="4" name="_dlc_DocIdItemGuid">
    <vt:lpwstr>df6814e0-bdbb-44b2-9cde-5c99790dd991</vt:lpwstr>
  </property>
  <property fmtid="{D5CDD505-2E9C-101B-9397-08002B2CF9AE}" pid="5" name="Order">
    <vt:r8>6600</vt:r8>
  </property>
  <property fmtid="{D5CDD505-2E9C-101B-9397-08002B2CF9AE}" pid="6" name="_dlc_DocId">
    <vt:lpwstr>KHKA5PR5FYE4-15-78</vt:lpwstr>
  </property>
  <property fmtid="{D5CDD505-2E9C-101B-9397-08002B2CF9AE}" pid="7" name="_dlc_DocIdUrl">
    <vt:lpwstr>http://teamsites.unilever.com/sites/ASSDUserStopShop/Process/_layouts/DocIdRedir.aspx?ID=KHKA5PR5FYE4-15-78, KHKA5PR5FYE4-15-78</vt:lpwstr>
  </property>
</Properties>
</file>