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Default Extension="rels" ContentType="application/vnd.openxmlformats-package.relationship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png" ContentType="image/png"/>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5" r:id="rId2"/>
  </p:sldMasterIdLst>
  <p:notesMasterIdLst>
    <p:notesMasterId r:id="rId10"/>
  </p:notesMasterIdLst>
  <p:handoutMasterIdLst>
    <p:handoutMasterId r:id="rId11"/>
  </p:handoutMasterIdLst>
  <p:sldIdLst>
    <p:sldId id="292" r:id="rId3"/>
    <p:sldId id="294" r:id="rId4"/>
    <p:sldId id="295" r:id="rId5"/>
    <p:sldId id="296" r:id="rId6"/>
    <p:sldId id="297" r:id="rId7"/>
    <p:sldId id="298" r:id="rId8"/>
    <p:sldId id="299"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97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2" autoAdjust="0"/>
    <p:restoredTop sz="99023" autoAdjust="0"/>
  </p:normalViewPr>
  <p:slideViewPr>
    <p:cSldViewPr>
      <p:cViewPr varScale="1">
        <p:scale>
          <a:sx n="74" d="100"/>
          <a:sy n="74" d="100"/>
        </p:scale>
        <p:origin x="1086" y="72"/>
      </p:cViewPr>
      <p:guideLst>
        <p:guide orient="horz" pos="1979"/>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B6B294-3ADA-4489-82D7-666B63D48139}" type="datetimeFigureOut">
              <a:rPr lang="en-GB"/>
              <a:pPr>
                <a:defRPr/>
              </a:pPr>
              <a:t>18/02/2015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4CD9761-F59B-484F-8CA5-43905081E9F7}" type="slidenum">
              <a:rPr lang="en-GB"/>
              <a:pPr>
                <a:defRPr/>
              </a:pPr>
              <a:t>‹#›</a:t>
            </a:fld>
            <a:endParaRPr lang="en-GB"/>
          </a:p>
        </p:txBody>
      </p:sp>
    </p:spTree>
    <p:extLst>
      <p:ext uri="{BB962C8B-B14F-4D97-AF65-F5344CB8AC3E}">
        <p14:creationId xmlns:p14="http://schemas.microsoft.com/office/powerpoint/2010/main" val="2001554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BED5E30-003C-42B1-B985-02228DF7532C}" type="datetimeFigureOut">
              <a:rPr lang="en-GB"/>
              <a:pPr>
                <a:defRPr/>
              </a:pPr>
              <a:t>18/02/2015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3E87BD7-2CFE-4446-81C8-DBAE160DD4B4}" type="slidenum">
              <a:rPr lang="en-GB"/>
              <a:pPr>
                <a:defRPr/>
              </a:pPr>
              <a:t>‹#›</a:t>
            </a:fld>
            <a:endParaRPr lang="en-GB"/>
          </a:p>
        </p:txBody>
      </p:sp>
    </p:spTree>
    <p:extLst>
      <p:ext uri="{BB962C8B-B14F-4D97-AF65-F5344CB8AC3E}">
        <p14:creationId xmlns:p14="http://schemas.microsoft.com/office/powerpoint/2010/main" val="189423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Top">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2" name="Title 1"/>
          <p:cNvSpPr>
            <a:spLocks noGrp="1"/>
          </p:cNvSpPr>
          <p:nvPr userDrawn="1">
            <p:ph type="ctrTitle" hasCustomPrompt="1"/>
          </p:nvPr>
        </p:nvSpPr>
        <p:spPr>
          <a:xfrm>
            <a:off x="457202" y="1710791"/>
            <a:ext cx="4008436" cy="996950"/>
          </a:xfrm>
          <a:prstGeom prst="rect">
            <a:avLst/>
          </a:prstGeom>
        </p:spPr>
        <p:txBody>
          <a:bodyPr lIns="0" tIns="0" anchor="b" anchorCtr="0">
            <a:noAutofit/>
          </a:bodyPr>
          <a:lstStyle>
            <a:lvl1pPr algn="l">
              <a:lnSpc>
                <a:spcPct val="90000"/>
              </a:lnSpc>
              <a:defRPr sz="3600" b="0" spc="0" baseline="0">
                <a:solidFill>
                  <a:schemeClr val="accent2"/>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7201" y="2781517"/>
            <a:ext cx="400843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14" name="Group 13"/>
          <p:cNvGrpSpPr/>
          <p:nvPr userDrawn="1"/>
        </p:nvGrpSpPr>
        <p:grpSpPr>
          <a:xfrm>
            <a:off x="469213" y="433542"/>
            <a:ext cx="4543634" cy="729350"/>
            <a:chOff x="666750" y="1635126"/>
            <a:chExt cx="4994275" cy="801688"/>
          </a:xfrm>
        </p:grpSpPr>
        <p:sp>
          <p:nvSpPr>
            <p:cNvPr id="15" name="Freeform 6"/>
            <p:cNvSpPr>
              <a:spLocks noEditPoints="1"/>
            </p:cNvSpPr>
            <p:nvPr userDrawn="1"/>
          </p:nvSpPr>
          <p:spPr bwMode="auto">
            <a:xfrm>
              <a:off x="666750" y="1892301"/>
              <a:ext cx="2373313" cy="420688"/>
            </a:xfrm>
            <a:custGeom>
              <a:avLst/>
              <a:gdLst>
                <a:gd name="T0" fmla="*/ 29 w 633"/>
                <a:gd name="T1" fmla="*/ 99 h 112"/>
                <a:gd name="T2" fmla="*/ 46 w 633"/>
                <a:gd name="T3" fmla="*/ 74 h 112"/>
                <a:gd name="T4" fmla="*/ 65 w 633"/>
                <a:gd name="T5" fmla="*/ 52 h 112"/>
                <a:gd name="T6" fmla="*/ 4 w 633"/>
                <a:gd name="T7" fmla="*/ 52 h 112"/>
                <a:gd name="T8" fmla="*/ 35 w 633"/>
                <a:gd name="T9" fmla="*/ 39 h 112"/>
                <a:gd name="T10" fmla="*/ 46 w 633"/>
                <a:gd name="T11" fmla="*/ 63 h 112"/>
                <a:gd name="T12" fmla="*/ 25 w 633"/>
                <a:gd name="T13" fmla="*/ 112 h 112"/>
                <a:gd name="T14" fmla="*/ 46 w 633"/>
                <a:gd name="T15" fmla="*/ 101 h 112"/>
                <a:gd name="T16" fmla="*/ 65 w 633"/>
                <a:gd name="T17" fmla="*/ 110 h 112"/>
                <a:gd name="T18" fmla="*/ 142 w 633"/>
                <a:gd name="T19" fmla="*/ 56 h 112"/>
                <a:gd name="T20" fmla="*/ 73 w 633"/>
                <a:gd name="T21" fmla="*/ 65 h 112"/>
                <a:gd name="T22" fmla="*/ 141 w 633"/>
                <a:gd name="T23" fmla="*/ 108 h 112"/>
                <a:gd name="T24" fmla="*/ 128 w 633"/>
                <a:gd name="T25" fmla="*/ 99 h 112"/>
                <a:gd name="T26" fmla="*/ 109 w 633"/>
                <a:gd name="T27" fmla="*/ 39 h 112"/>
                <a:gd name="T28" fmla="*/ 196 w 633"/>
                <a:gd name="T29" fmla="*/ 56 h 112"/>
                <a:gd name="T30" fmla="*/ 185 w 633"/>
                <a:gd name="T31" fmla="*/ 26 h 112"/>
                <a:gd name="T32" fmla="*/ 191 w 633"/>
                <a:gd name="T33" fmla="*/ 112 h 112"/>
                <a:gd name="T34" fmla="*/ 215 w 633"/>
                <a:gd name="T35" fmla="*/ 96 h 112"/>
                <a:gd name="T36" fmla="*/ 167 w 633"/>
                <a:gd name="T37" fmla="*/ 62 h 112"/>
                <a:gd name="T38" fmla="*/ 196 w 633"/>
                <a:gd name="T39" fmla="*/ 56 h 112"/>
                <a:gd name="T40" fmla="*/ 241 w 633"/>
                <a:gd name="T41" fmla="*/ 52 h 112"/>
                <a:gd name="T42" fmla="*/ 271 w 633"/>
                <a:gd name="T43" fmla="*/ 52 h 112"/>
                <a:gd name="T44" fmla="*/ 289 w 633"/>
                <a:gd name="T45" fmla="*/ 59 h 112"/>
                <a:gd name="T46" fmla="*/ 222 w 633"/>
                <a:gd name="T47" fmla="*/ 65 h 112"/>
                <a:gd name="T48" fmla="*/ 287 w 633"/>
                <a:gd name="T49" fmla="*/ 109 h 112"/>
                <a:gd name="T50" fmla="*/ 271 w 633"/>
                <a:gd name="T51" fmla="*/ 99 h 112"/>
                <a:gd name="T52" fmla="*/ 289 w 633"/>
                <a:gd name="T53" fmla="*/ 64 h 112"/>
                <a:gd name="T54" fmla="*/ 365 w 633"/>
                <a:gd name="T55" fmla="*/ 110 h 112"/>
                <a:gd name="T56" fmla="*/ 343 w 633"/>
                <a:gd name="T57" fmla="*/ 26 h 112"/>
                <a:gd name="T58" fmla="*/ 318 w 633"/>
                <a:gd name="T59" fmla="*/ 43 h 112"/>
                <a:gd name="T60" fmla="*/ 299 w 633"/>
                <a:gd name="T61" fmla="*/ 28 h 112"/>
                <a:gd name="T62" fmla="*/ 318 w 633"/>
                <a:gd name="T63" fmla="*/ 110 h 112"/>
                <a:gd name="T64" fmla="*/ 337 w 633"/>
                <a:gd name="T65" fmla="*/ 44 h 112"/>
                <a:gd name="T66" fmla="*/ 346 w 633"/>
                <a:gd name="T67" fmla="*/ 63 h 112"/>
                <a:gd name="T68" fmla="*/ 405 w 633"/>
                <a:gd name="T69" fmla="*/ 41 h 112"/>
                <a:gd name="T70" fmla="*/ 429 w 633"/>
                <a:gd name="T71" fmla="*/ 28 h 112"/>
                <a:gd name="T72" fmla="*/ 405 w 633"/>
                <a:gd name="T73" fmla="*/ 0 h 112"/>
                <a:gd name="T74" fmla="*/ 386 w 633"/>
                <a:gd name="T75" fmla="*/ 28 h 112"/>
                <a:gd name="T76" fmla="*/ 370 w 633"/>
                <a:gd name="T77" fmla="*/ 41 h 112"/>
                <a:gd name="T78" fmla="*/ 386 w 633"/>
                <a:gd name="T79" fmla="*/ 89 h 112"/>
                <a:gd name="T80" fmla="*/ 427 w 633"/>
                <a:gd name="T81" fmla="*/ 111 h 112"/>
                <a:gd name="T82" fmla="*/ 418 w 633"/>
                <a:gd name="T83" fmla="*/ 99 h 112"/>
                <a:gd name="T84" fmla="*/ 405 w 633"/>
                <a:gd name="T85" fmla="*/ 41 h 112"/>
                <a:gd name="T86" fmla="*/ 504 w 633"/>
                <a:gd name="T87" fmla="*/ 110 h 112"/>
                <a:gd name="T88" fmla="*/ 485 w 633"/>
                <a:gd name="T89" fmla="*/ 28 h 112"/>
                <a:gd name="T90" fmla="*/ 466 w 633"/>
                <a:gd name="T91" fmla="*/ 94 h 112"/>
                <a:gd name="T92" fmla="*/ 457 w 633"/>
                <a:gd name="T93" fmla="*/ 75 h 112"/>
                <a:gd name="T94" fmla="*/ 438 w 633"/>
                <a:gd name="T95" fmla="*/ 28 h 112"/>
                <a:gd name="T96" fmla="*/ 460 w 633"/>
                <a:gd name="T97" fmla="*/ 112 h 112"/>
                <a:gd name="T98" fmla="*/ 485 w 633"/>
                <a:gd name="T99" fmla="*/ 95 h 112"/>
                <a:gd name="T100" fmla="*/ 536 w 633"/>
                <a:gd name="T101" fmla="*/ 74 h 112"/>
                <a:gd name="T102" fmla="*/ 562 w 633"/>
                <a:gd name="T103" fmla="*/ 26 h 112"/>
                <a:gd name="T104" fmla="*/ 536 w 633"/>
                <a:gd name="T105" fmla="*/ 43 h 112"/>
                <a:gd name="T106" fmla="*/ 516 w 633"/>
                <a:gd name="T107" fmla="*/ 28 h 112"/>
                <a:gd name="T108" fmla="*/ 536 w 633"/>
                <a:gd name="T109" fmla="*/ 110 h 112"/>
                <a:gd name="T110" fmla="*/ 615 w 633"/>
                <a:gd name="T111" fmla="*/ 52 h 112"/>
                <a:gd name="T112" fmla="*/ 600 w 633"/>
                <a:gd name="T113" fmla="*/ 38 h 112"/>
                <a:gd name="T114" fmla="*/ 633 w 633"/>
                <a:gd name="T115" fmla="*/ 64 h 112"/>
                <a:gd name="T116" fmla="*/ 602 w 633"/>
                <a:gd name="T117" fmla="*/ 26 h 112"/>
                <a:gd name="T118" fmla="*/ 608 w 633"/>
                <a:gd name="T119" fmla="*/ 112 h 112"/>
                <a:gd name="T120" fmla="*/ 631 w 633"/>
                <a:gd name="T121" fmla="*/ 95 h 112"/>
                <a:gd name="T122" fmla="*/ 584 w 633"/>
                <a:gd name="T123"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3" h="112">
                  <a:moveTo>
                    <a:pt x="46" y="74"/>
                  </a:moveTo>
                  <a:cubicBezTo>
                    <a:pt x="46" y="84"/>
                    <a:pt x="42" y="99"/>
                    <a:pt x="29" y="99"/>
                  </a:cubicBezTo>
                  <a:cubicBezTo>
                    <a:pt x="23" y="99"/>
                    <a:pt x="19" y="95"/>
                    <a:pt x="19" y="89"/>
                  </a:cubicBezTo>
                  <a:cubicBezTo>
                    <a:pt x="19" y="76"/>
                    <a:pt x="37" y="74"/>
                    <a:pt x="46" y="74"/>
                  </a:cubicBezTo>
                  <a:moveTo>
                    <a:pt x="65" y="110"/>
                  </a:moveTo>
                  <a:cubicBezTo>
                    <a:pt x="65" y="52"/>
                    <a:pt x="65" y="52"/>
                    <a:pt x="65" y="52"/>
                  </a:cubicBezTo>
                  <a:cubicBezTo>
                    <a:pt x="65" y="32"/>
                    <a:pt x="52" y="26"/>
                    <a:pt x="35" y="26"/>
                  </a:cubicBezTo>
                  <a:cubicBezTo>
                    <a:pt x="18" y="26"/>
                    <a:pt x="4" y="33"/>
                    <a:pt x="4" y="52"/>
                  </a:cubicBezTo>
                  <a:cubicBezTo>
                    <a:pt x="22" y="52"/>
                    <a:pt x="22" y="52"/>
                    <a:pt x="22" y="52"/>
                  </a:cubicBezTo>
                  <a:cubicBezTo>
                    <a:pt x="22" y="44"/>
                    <a:pt x="27" y="39"/>
                    <a:pt x="35" y="39"/>
                  </a:cubicBezTo>
                  <a:cubicBezTo>
                    <a:pt x="44" y="39"/>
                    <a:pt x="46" y="46"/>
                    <a:pt x="46" y="54"/>
                  </a:cubicBezTo>
                  <a:cubicBezTo>
                    <a:pt x="46" y="63"/>
                    <a:pt x="46" y="63"/>
                    <a:pt x="46" y="63"/>
                  </a:cubicBezTo>
                  <a:cubicBezTo>
                    <a:pt x="28" y="63"/>
                    <a:pt x="0" y="66"/>
                    <a:pt x="0" y="90"/>
                  </a:cubicBezTo>
                  <a:cubicBezTo>
                    <a:pt x="0" y="104"/>
                    <a:pt x="12" y="112"/>
                    <a:pt x="25" y="112"/>
                  </a:cubicBezTo>
                  <a:cubicBezTo>
                    <a:pt x="34" y="112"/>
                    <a:pt x="42" y="109"/>
                    <a:pt x="46" y="101"/>
                  </a:cubicBezTo>
                  <a:cubicBezTo>
                    <a:pt x="46" y="101"/>
                    <a:pt x="46" y="101"/>
                    <a:pt x="46" y="101"/>
                  </a:cubicBezTo>
                  <a:cubicBezTo>
                    <a:pt x="46" y="110"/>
                    <a:pt x="46" y="110"/>
                    <a:pt x="46" y="110"/>
                  </a:cubicBezTo>
                  <a:cubicBezTo>
                    <a:pt x="65" y="110"/>
                    <a:pt x="65" y="110"/>
                    <a:pt x="65" y="110"/>
                  </a:cubicBezTo>
                  <a:moveTo>
                    <a:pt x="122" y="56"/>
                  </a:moveTo>
                  <a:cubicBezTo>
                    <a:pt x="142" y="56"/>
                    <a:pt x="142" y="56"/>
                    <a:pt x="142" y="56"/>
                  </a:cubicBezTo>
                  <a:cubicBezTo>
                    <a:pt x="142" y="36"/>
                    <a:pt x="131" y="26"/>
                    <a:pt x="111" y="26"/>
                  </a:cubicBezTo>
                  <a:cubicBezTo>
                    <a:pt x="86" y="26"/>
                    <a:pt x="73" y="41"/>
                    <a:pt x="73" y="65"/>
                  </a:cubicBezTo>
                  <a:cubicBezTo>
                    <a:pt x="73" y="94"/>
                    <a:pt x="88" y="112"/>
                    <a:pt x="117" y="112"/>
                  </a:cubicBezTo>
                  <a:cubicBezTo>
                    <a:pt x="125" y="112"/>
                    <a:pt x="134" y="111"/>
                    <a:pt x="141" y="108"/>
                  </a:cubicBezTo>
                  <a:cubicBezTo>
                    <a:pt x="141" y="96"/>
                    <a:pt x="141" y="96"/>
                    <a:pt x="141" y="96"/>
                  </a:cubicBezTo>
                  <a:cubicBezTo>
                    <a:pt x="137" y="98"/>
                    <a:pt x="132" y="99"/>
                    <a:pt x="128" y="99"/>
                  </a:cubicBezTo>
                  <a:cubicBezTo>
                    <a:pt x="106" y="99"/>
                    <a:pt x="94" y="83"/>
                    <a:pt x="94" y="62"/>
                  </a:cubicBezTo>
                  <a:cubicBezTo>
                    <a:pt x="94" y="52"/>
                    <a:pt x="97" y="39"/>
                    <a:pt x="109" y="39"/>
                  </a:cubicBezTo>
                  <a:cubicBezTo>
                    <a:pt x="119" y="39"/>
                    <a:pt x="122" y="48"/>
                    <a:pt x="122" y="56"/>
                  </a:cubicBezTo>
                  <a:moveTo>
                    <a:pt x="196" y="56"/>
                  </a:moveTo>
                  <a:cubicBezTo>
                    <a:pt x="216" y="56"/>
                    <a:pt x="216" y="56"/>
                    <a:pt x="216" y="56"/>
                  </a:cubicBezTo>
                  <a:cubicBezTo>
                    <a:pt x="216" y="36"/>
                    <a:pt x="205" y="26"/>
                    <a:pt x="185" y="26"/>
                  </a:cubicBezTo>
                  <a:cubicBezTo>
                    <a:pt x="160" y="26"/>
                    <a:pt x="147" y="41"/>
                    <a:pt x="147" y="65"/>
                  </a:cubicBezTo>
                  <a:cubicBezTo>
                    <a:pt x="147" y="94"/>
                    <a:pt x="162" y="112"/>
                    <a:pt x="191" y="112"/>
                  </a:cubicBezTo>
                  <a:cubicBezTo>
                    <a:pt x="199" y="112"/>
                    <a:pt x="207" y="111"/>
                    <a:pt x="215" y="108"/>
                  </a:cubicBezTo>
                  <a:cubicBezTo>
                    <a:pt x="215" y="96"/>
                    <a:pt x="215" y="96"/>
                    <a:pt x="215" y="96"/>
                  </a:cubicBezTo>
                  <a:cubicBezTo>
                    <a:pt x="211" y="98"/>
                    <a:pt x="206" y="99"/>
                    <a:pt x="201" y="99"/>
                  </a:cubicBezTo>
                  <a:cubicBezTo>
                    <a:pt x="179" y="99"/>
                    <a:pt x="167" y="83"/>
                    <a:pt x="167" y="62"/>
                  </a:cubicBezTo>
                  <a:cubicBezTo>
                    <a:pt x="167" y="52"/>
                    <a:pt x="171" y="39"/>
                    <a:pt x="183" y="39"/>
                  </a:cubicBezTo>
                  <a:cubicBezTo>
                    <a:pt x="193" y="39"/>
                    <a:pt x="196" y="48"/>
                    <a:pt x="196" y="56"/>
                  </a:cubicBezTo>
                  <a:moveTo>
                    <a:pt x="271" y="52"/>
                  </a:moveTo>
                  <a:cubicBezTo>
                    <a:pt x="241" y="52"/>
                    <a:pt x="241" y="52"/>
                    <a:pt x="241" y="52"/>
                  </a:cubicBezTo>
                  <a:cubicBezTo>
                    <a:pt x="242" y="44"/>
                    <a:pt x="248" y="38"/>
                    <a:pt x="256" y="38"/>
                  </a:cubicBezTo>
                  <a:cubicBezTo>
                    <a:pt x="265" y="38"/>
                    <a:pt x="271" y="44"/>
                    <a:pt x="271" y="52"/>
                  </a:cubicBezTo>
                  <a:moveTo>
                    <a:pt x="289" y="64"/>
                  </a:moveTo>
                  <a:cubicBezTo>
                    <a:pt x="289" y="59"/>
                    <a:pt x="289" y="59"/>
                    <a:pt x="289" y="59"/>
                  </a:cubicBezTo>
                  <a:cubicBezTo>
                    <a:pt x="289" y="39"/>
                    <a:pt x="279" y="26"/>
                    <a:pt x="258" y="26"/>
                  </a:cubicBezTo>
                  <a:cubicBezTo>
                    <a:pt x="233" y="26"/>
                    <a:pt x="222" y="41"/>
                    <a:pt x="222" y="65"/>
                  </a:cubicBezTo>
                  <a:cubicBezTo>
                    <a:pt x="222" y="92"/>
                    <a:pt x="235" y="112"/>
                    <a:pt x="264" y="112"/>
                  </a:cubicBezTo>
                  <a:cubicBezTo>
                    <a:pt x="272" y="112"/>
                    <a:pt x="279" y="111"/>
                    <a:pt x="287" y="109"/>
                  </a:cubicBezTo>
                  <a:cubicBezTo>
                    <a:pt x="287" y="95"/>
                    <a:pt x="287" y="95"/>
                    <a:pt x="287" y="95"/>
                  </a:cubicBezTo>
                  <a:cubicBezTo>
                    <a:pt x="282" y="97"/>
                    <a:pt x="276" y="99"/>
                    <a:pt x="271" y="99"/>
                  </a:cubicBezTo>
                  <a:cubicBezTo>
                    <a:pt x="252" y="99"/>
                    <a:pt x="240" y="81"/>
                    <a:pt x="240" y="64"/>
                  </a:cubicBezTo>
                  <a:cubicBezTo>
                    <a:pt x="289" y="64"/>
                    <a:pt x="289" y="64"/>
                    <a:pt x="289" y="64"/>
                  </a:cubicBezTo>
                  <a:moveTo>
                    <a:pt x="346" y="110"/>
                  </a:moveTo>
                  <a:cubicBezTo>
                    <a:pt x="365" y="110"/>
                    <a:pt x="365" y="110"/>
                    <a:pt x="365" y="110"/>
                  </a:cubicBezTo>
                  <a:cubicBezTo>
                    <a:pt x="365" y="53"/>
                    <a:pt x="365" y="53"/>
                    <a:pt x="365" y="53"/>
                  </a:cubicBezTo>
                  <a:cubicBezTo>
                    <a:pt x="365" y="39"/>
                    <a:pt x="358" y="26"/>
                    <a:pt x="343" y="26"/>
                  </a:cubicBezTo>
                  <a:cubicBezTo>
                    <a:pt x="331" y="26"/>
                    <a:pt x="323" y="33"/>
                    <a:pt x="318" y="43"/>
                  </a:cubicBezTo>
                  <a:cubicBezTo>
                    <a:pt x="318" y="43"/>
                    <a:pt x="318" y="43"/>
                    <a:pt x="318" y="43"/>
                  </a:cubicBezTo>
                  <a:cubicBezTo>
                    <a:pt x="318" y="28"/>
                    <a:pt x="318" y="28"/>
                    <a:pt x="318" y="28"/>
                  </a:cubicBezTo>
                  <a:cubicBezTo>
                    <a:pt x="299" y="28"/>
                    <a:pt x="299" y="28"/>
                    <a:pt x="299" y="28"/>
                  </a:cubicBezTo>
                  <a:cubicBezTo>
                    <a:pt x="299" y="110"/>
                    <a:pt x="299" y="110"/>
                    <a:pt x="299" y="110"/>
                  </a:cubicBezTo>
                  <a:cubicBezTo>
                    <a:pt x="318" y="110"/>
                    <a:pt x="318" y="110"/>
                    <a:pt x="318" y="110"/>
                  </a:cubicBezTo>
                  <a:cubicBezTo>
                    <a:pt x="318" y="75"/>
                    <a:pt x="318" y="75"/>
                    <a:pt x="318" y="75"/>
                  </a:cubicBezTo>
                  <a:cubicBezTo>
                    <a:pt x="318" y="63"/>
                    <a:pt x="324" y="44"/>
                    <a:pt x="337" y="44"/>
                  </a:cubicBezTo>
                  <a:cubicBezTo>
                    <a:pt x="339" y="44"/>
                    <a:pt x="341" y="44"/>
                    <a:pt x="343" y="45"/>
                  </a:cubicBezTo>
                  <a:cubicBezTo>
                    <a:pt x="346" y="49"/>
                    <a:pt x="346" y="59"/>
                    <a:pt x="346" y="63"/>
                  </a:cubicBezTo>
                  <a:cubicBezTo>
                    <a:pt x="346" y="110"/>
                    <a:pt x="346" y="110"/>
                    <a:pt x="346" y="110"/>
                  </a:cubicBezTo>
                  <a:moveTo>
                    <a:pt x="405" y="41"/>
                  </a:moveTo>
                  <a:cubicBezTo>
                    <a:pt x="429" y="41"/>
                    <a:pt x="429" y="41"/>
                    <a:pt x="429" y="41"/>
                  </a:cubicBezTo>
                  <a:cubicBezTo>
                    <a:pt x="429" y="28"/>
                    <a:pt x="429" y="28"/>
                    <a:pt x="429" y="28"/>
                  </a:cubicBezTo>
                  <a:cubicBezTo>
                    <a:pt x="405" y="28"/>
                    <a:pt x="405" y="28"/>
                    <a:pt x="405" y="28"/>
                  </a:cubicBezTo>
                  <a:cubicBezTo>
                    <a:pt x="405" y="0"/>
                    <a:pt x="405" y="0"/>
                    <a:pt x="405" y="0"/>
                  </a:cubicBezTo>
                  <a:cubicBezTo>
                    <a:pt x="386" y="8"/>
                    <a:pt x="386" y="8"/>
                    <a:pt x="386" y="8"/>
                  </a:cubicBezTo>
                  <a:cubicBezTo>
                    <a:pt x="386" y="28"/>
                    <a:pt x="386" y="28"/>
                    <a:pt x="386" y="28"/>
                  </a:cubicBezTo>
                  <a:cubicBezTo>
                    <a:pt x="370" y="28"/>
                    <a:pt x="370" y="28"/>
                    <a:pt x="370" y="28"/>
                  </a:cubicBezTo>
                  <a:cubicBezTo>
                    <a:pt x="370" y="41"/>
                    <a:pt x="370" y="41"/>
                    <a:pt x="370" y="41"/>
                  </a:cubicBezTo>
                  <a:cubicBezTo>
                    <a:pt x="386" y="41"/>
                    <a:pt x="386" y="41"/>
                    <a:pt x="386" y="41"/>
                  </a:cubicBezTo>
                  <a:cubicBezTo>
                    <a:pt x="386" y="89"/>
                    <a:pt x="386" y="89"/>
                    <a:pt x="386" y="89"/>
                  </a:cubicBezTo>
                  <a:cubicBezTo>
                    <a:pt x="386" y="107"/>
                    <a:pt x="394" y="112"/>
                    <a:pt x="411" y="112"/>
                  </a:cubicBezTo>
                  <a:cubicBezTo>
                    <a:pt x="416" y="112"/>
                    <a:pt x="422" y="112"/>
                    <a:pt x="427" y="111"/>
                  </a:cubicBezTo>
                  <a:cubicBezTo>
                    <a:pt x="427" y="97"/>
                    <a:pt x="427" y="97"/>
                    <a:pt x="427" y="97"/>
                  </a:cubicBezTo>
                  <a:cubicBezTo>
                    <a:pt x="424" y="98"/>
                    <a:pt x="421" y="99"/>
                    <a:pt x="418" y="99"/>
                  </a:cubicBezTo>
                  <a:cubicBezTo>
                    <a:pt x="406" y="99"/>
                    <a:pt x="405" y="90"/>
                    <a:pt x="405" y="80"/>
                  </a:cubicBezTo>
                  <a:cubicBezTo>
                    <a:pt x="405" y="41"/>
                    <a:pt x="405" y="41"/>
                    <a:pt x="405" y="41"/>
                  </a:cubicBezTo>
                  <a:moveTo>
                    <a:pt x="485" y="110"/>
                  </a:moveTo>
                  <a:cubicBezTo>
                    <a:pt x="504" y="110"/>
                    <a:pt x="504" y="110"/>
                    <a:pt x="504" y="110"/>
                  </a:cubicBezTo>
                  <a:cubicBezTo>
                    <a:pt x="504" y="28"/>
                    <a:pt x="504" y="28"/>
                    <a:pt x="504" y="28"/>
                  </a:cubicBezTo>
                  <a:cubicBezTo>
                    <a:pt x="485" y="28"/>
                    <a:pt x="485" y="28"/>
                    <a:pt x="485" y="28"/>
                  </a:cubicBezTo>
                  <a:cubicBezTo>
                    <a:pt x="485" y="63"/>
                    <a:pt x="485" y="63"/>
                    <a:pt x="485" y="63"/>
                  </a:cubicBezTo>
                  <a:cubicBezTo>
                    <a:pt x="485" y="75"/>
                    <a:pt x="479" y="94"/>
                    <a:pt x="466" y="94"/>
                  </a:cubicBezTo>
                  <a:cubicBezTo>
                    <a:pt x="464" y="94"/>
                    <a:pt x="461" y="94"/>
                    <a:pt x="460" y="93"/>
                  </a:cubicBezTo>
                  <a:cubicBezTo>
                    <a:pt x="457" y="89"/>
                    <a:pt x="457" y="79"/>
                    <a:pt x="457" y="75"/>
                  </a:cubicBezTo>
                  <a:cubicBezTo>
                    <a:pt x="457" y="28"/>
                    <a:pt x="457" y="28"/>
                    <a:pt x="457" y="28"/>
                  </a:cubicBezTo>
                  <a:cubicBezTo>
                    <a:pt x="438" y="28"/>
                    <a:pt x="438" y="28"/>
                    <a:pt x="438" y="28"/>
                  </a:cubicBezTo>
                  <a:cubicBezTo>
                    <a:pt x="438" y="85"/>
                    <a:pt x="438" y="85"/>
                    <a:pt x="438" y="85"/>
                  </a:cubicBezTo>
                  <a:cubicBezTo>
                    <a:pt x="438" y="99"/>
                    <a:pt x="444" y="112"/>
                    <a:pt x="460" y="112"/>
                  </a:cubicBezTo>
                  <a:cubicBezTo>
                    <a:pt x="472" y="112"/>
                    <a:pt x="480" y="105"/>
                    <a:pt x="485" y="95"/>
                  </a:cubicBezTo>
                  <a:cubicBezTo>
                    <a:pt x="485" y="95"/>
                    <a:pt x="485" y="95"/>
                    <a:pt x="485" y="95"/>
                  </a:cubicBezTo>
                  <a:cubicBezTo>
                    <a:pt x="485" y="110"/>
                    <a:pt x="485" y="110"/>
                    <a:pt x="485" y="110"/>
                  </a:cubicBezTo>
                  <a:moveTo>
                    <a:pt x="536" y="74"/>
                  </a:moveTo>
                  <a:cubicBezTo>
                    <a:pt x="536" y="55"/>
                    <a:pt x="543" y="46"/>
                    <a:pt x="562" y="46"/>
                  </a:cubicBezTo>
                  <a:cubicBezTo>
                    <a:pt x="562" y="26"/>
                    <a:pt x="562" y="26"/>
                    <a:pt x="562" y="26"/>
                  </a:cubicBezTo>
                  <a:cubicBezTo>
                    <a:pt x="549" y="26"/>
                    <a:pt x="542" y="32"/>
                    <a:pt x="536" y="43"/>
                  </a:cubicBezTo>
                  <a:cubicBezTo>
                    <a:pt x="536" y="43"/>
                    <a:pt x="536" y="43"/>
                    <a:pt x="536" y="43"/>
                  </a:cubicBezTo>
                  <a:cubicBezTo>
                    <a:pt x="536" y="28"/>
                    <a:pt x="536" y="28"/>
                    <a:pt x="536" y="28"/>
                  </a:cubicBezTo>
                  <a:cubicBezTo>
                    <a:pt x="516" y="28"/>
                    <a:pt x="516" y="28"/>
                    <a:pt x="516" y="28"/>
                  </a:cubicBezTo>
                  <a:cubicBezTo>
                    <a:pt x="516" y="110"/>
                    <a:pt x="516" y="110"/>
                    <a:pt x="516" y="110"/>
                  </a:cubicBezTo>
                  <a:cubicBezTo>
                    <a:pt x="536" y="110"/>
                    <a:pt x="536" y="110"/>
                    <a:pt x="536" y="110"/>
                  </a:cubicBezTo>
                  <a:cubicBezTo>
                    <a:pt x="536" y="74"/>
                    <a:pt x="536" y="74"/>
                    <a:pt x="536" y="74"/>
                  </a:cubicBezTo>
                  <a:moveTo>
                    <a:pt x="615" y="52"/>
                  </a:moveTo>
                  <a:cubicBezTo>
                    <a:pt x="585" y="52"/>
                    <a:pt x="585" y="52"/>
                    <a:pt x="585" y="52"/>
                  </a:cubicBezTo>
                  <a:cubicBezTo>
                    <a:pt x="586" y="44"/>
                    <a:pt x="592" y="38"/>
                    <a:pt x="600" y="38"/>
                  </a:cubicBezTo>
                  <a:cubicBezTo>
                    <a:pt x="609" y="38"/>
                    <a:pt x="615" y="44"/>
                    <a:pt x="615" y="52"/>
                  </a:cubicBezTo>
                  <a:moveTo>
                    <a:pt x="633" y="64"/>
                  </a:moveTo>
                  <a:cubicBezTo>
                    <a:pt x="633" y="59"/>
                    <a:pt x="633" y="59"/>
                    <a:pt x="633" y="59"/>
                  </a:cubicBezTo>
                  <a:cubicBezTo>
                    <a:pt x="633" y="39"/>
                    <a:pt x="623" y="26"/>
                    <a:pt x="602" y="26"/>
                  </a:cubicBezTo>
                  <a:cubicBezTo>
                    <a:pt x="577" y="26"/>
                    <a:pt x="566" y="41"/>
                    <a:pt x="566" y="65"/>
                  </a:cubicBezTo>
                  <a:cubicBezTo>
                    <a:pt x="566" y="92"/>
                    <a:pt x="579" y="112"/>
                    <a:pt x="608" y="112"/>
                  </a:cubicBezTo>
                  <a:cubicBezTo>
                    <a:pt x="616" y="112"/>
                    <a:pt x="623" y="111"/>
                    <a:pt x="631" y="109"/>
                  </a:cubicBezTo>
                  <a:cubicBezTo>
                    <a:pt x="631" y="95"/>
                    <a:pt x="631" y="95"/>
                    <a:pt x="631" y="95"/>
                  </a:cubicBezTo>
                  <a:cubicBezTo>
                    <a:pt x="626" y="97"/>
                    <a:pt x="620" y="99"/>
                    <a:pt x="615" y="99"/>
                  </a:cubicBezTo>
                  <a:cubicBezTo>
                    <a:pt x="596" y="99"/>
                    <a:pt x="584" y="81"/>
                    <a:pt x="584" y="64"/>
                  </a:cubicBezTo>
                  <a:cubicBezTo>
                    <a:pt x="633" y="64"/>
                    <a:pt x="633" y="64"/>
                    <a:pt x="633" y="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6" name="Freeform 7"/>
            <p:cNvSpPr>
              <a:spLocks noEditPoints="1"/>
            </p:cNvSpPr>
            <p:nvPr userDrawn="1"/>
          </p:nvSpPr>
          <p:spPr bwMode="auto">
            <a:xfrm>
              <a:off x="2057400" y="1635126"/>
              <a:ext cx="3603625" cy="801688"/>
            </a:xfrm>
            <a:custGeom>
              <a:avLst/>
              <a:gdLst>
                <a:gd name="T0" fmla="*/ 291 w 961"/>
                <a:gd name="T1" fmla="*/ 105 h 214"/>
                <a:gd name="T2" fmla="*/ 291 w 961"/>
                <a:gd name="T3" fmla="*/ 97 h 214"/>
                <a:gd name="T4" fmla="*/ 299 w 961"/>
                <a:gd name="T5" fmla="*/ 97 h 214"/>
                <a:gd name="T6" fmla="*/ 299 w 961"/>
                <a:gd name="T7" fmla="*/ 105 h 214"/>
                <a:gd name="T8" fmla="*/ 321 w 961"/>
                <a:gd name="T9" fmla="*/ 171 h 214"/>
                <a:gd name="T10" fmla="*/ 340 w 961"/>
                <a:gd name="T11" fmla="*/ 129 h 214"/>
                <a:gd name="T12" fmla="*/ 387 w 961"/>
                <a:gd name="T13" fmla="*/ 171 h 214"/>
                <a:gd name="T14" fmla="*/ 329 w 961"/>
                <a:gd name="T15" fmla="*/ 136 h 214"/>
                <a:gd name="T16" fmla="*/ 388 w 961"/>
                <a:gd name="T17" fmla="*/ 129 h 214"/>
                <a:gd name="T18" fmla="*/ 341 w 961"/>
                <a:gd name="T19" fmla="*/ 121 h 214"/>
                <a:gd name="T20" fmla="*/ 446 w 961"/>
                <a:gd name="T21" fmla="*/ 121 h 214"/>
                <a:gd name="T22" fmla="*/ 442 w 961"/>
                <a:gd name="T23" fmla="*/ 173 h 214"/>
                <a:gd name="T24" fmla="*/ 440 w 961"/>
                <a:gd name="T25" fmla="*/ 181 h 214"/>
                <a:gd name="T26" fmla="*/ 457 w 961"/>
                <a:gd name="T27" fmla="*/ 121 h 214"/>
                <a:gd name="T28" fmla="*/ 523 w 961"/>
                <a:gd name="T29" fmla="*/ 127 h 214"/>
                <a:gd name="T30" fmla="*/ 482 w 961"/>
                <a:gd name="T31" fmla="*/ 148 h 214"/>
                <a:gd name="T32" fmla="*/ 473 w 961"/>
                <a:gd name="T33" fmla="*/ 60 h 214"/>
                <a:gd name="T34" fmla="*/ 482 w 961"/>
                <a:gd name="T35" fmla="*/ 117 h 214"/>
                <a:gd name="T36" fmla="*/ 531 w 961"/>
                <a:gd name="T37" fmla="*/ 118 h 214"/>
                <a:gd name="T38" fmla="*/ 599 w 961"/>
                <a:gd name="T39" fmla="*/ 179 h 214"/>
                <a:gd name="T40" fmla="*/ 561 w 961"/>
                <a:gd name="T41" fmla="*/ 130 h 214"/>
                <a:gd name="T42" fmla="*/ 549 w 961"/>
                <a:gd name="T43" fmla="*/ 179 h 214"/>
                <a:gd name="T44" fmla="*/ 558 w 961"/>
                <a:gd name="T45" fmla="*/ 117 h 214"/>
                <a:gd name="T46" fmla="*/ 594 w 961"/>
                <a:gd name="T47" fmla="*/ 97 h 214"/>
                <a:gd name="T48" fmla="*/ 599 w 961"/>
                <a:gd name="T49" fmla="*/ 179 h 214"/>
                <a:gd name="T50" fmla="*/ 660 w 961"/>
                <a:gd name="T51" fmla="*/ 95 h 214"/>
                <a:gd name="T52" fmla="*/ 659 w 961"/>
                <a:gd name="T53" fmla="*/ 103 h 214"/>
                <a:gd name="T54" fmla="*/ 683 w 961"/>
                <a:gd name="T55" fmla="*/ 139 h 214"/>
                <a:gd name="T56" fmla="*/ 709 w 961"/>
                <a:gd name="T57" fmla="*/ 60 h 214"/>
                <a:gd name="T58" fmla="*/ 709 w 961"/>
                <a:gd name="T59" fmla="*/ 179 h 214"/>
                <a:gd name="T60" fmla="*/ 771 w 961"/>
                <a:gd name="T61" fmla="*/ 95 h 214"/>
                <a:gd name="T62" fmla="*/ 771 w 961"/>
                <a:gd name="T63" fmla="*/ 103 h 214"/>
                <a:gd name="T64" fmla="*/ 794 w 961"/>
                <a:gd name="T65" fmla="*/ 139 h 214"/>
                <a:gd name="T66" fmla="*/ 822 w 961"/>
                <a:gd name="T67" fmla="*/ 211 h 214"/>
                <a:gd name="T68" fmla="*/ 869 w 961"/>
                <a:gd name="T69" fmla="*/ 178 h 214"/>
                <a:gd name="T70" fmla="*/ 846 w 961"/>
                <a:gd name="T71" fmla="*/ 179 h 214"/>
                <a:gd name="T72" fmla="*/ 869 w 961"/>
                <a:gd name="T73" fmla="*/ 112 h 214"/>
                <a:gd name="T74" fmla="*/ 878 w 961"/>
                <a:gd name="T75" fmla="*/ 97 h 214"/>
                <a:gd name="T76" fmla="*/ 847 w 961"/>
                <a:gd name="T77" fmla="*/ 103 h 214"/>
                <a:gd name="T78" fmla="*/ 869 w 961"/>
                <a:gd name="T79" fmla="*/ 137 h 214"/>
                <a:gd name="T80" fmla="*/ 911 w 961"/>
                <a:gd name="T81" fmla="*/ 211 h 214"/>
                <a:gd name="T82" fmla="*/ 900 w 961"/>
                <a:gd name="T83" fmla="*/ 97 h 214"/>
                <a:gd name="T84" fmla="*/ 961 w 961"/>
                <a:gd name="T85" fmla="*/ 97 h 214"/>
                <a:gd name="T86" fmla="*/ 0 w 961"/>
                <a:gd name="T87" fmla="*/ 14 h 214"/>
                <a:gd name="T88" fmla="*/ 0 w 961"/>
                <a:gd name="T89" fmla="*/ 61 h 214"/>
                <a:gd name="T90" fmla="*/ 0 w 961"/>
                <a:gd name="T9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1" h="214">
                  <a:moveTo>
                    <a:pt x="312" y="181"/>
                  </a:moveTo>
                  <a:cubicBezTo>
                    <a:pt x="298" y="181"/>
                    <a:pt x="291" y="175"/>
                    <a:pt x="291" y="161"/>
                  </a:cubicBezTo>
                  <a:cubicBezTo>
                    <a:pt x="291" y="105"/>
                    <a:pt x="291" y="105"/>
                    <a:pt x="291" y="105"/>
                  </a:cubicBezTo>
                  <a:cubicBezTo>
                    <a:pt x="278" y="105"/>
                    <a:pt x="278" y="105"/>
                    <a:pt x="278" y="105"/>
                  </a:cubicBezTo>
                  <a:cubicBezTo>
                    <a:pt x="278" y="97"/>
                    <a:pt x="278" y="97"/>
                    <a:pt x="278" y="97"/>
                  </a:cubicBezTo>
                  <a:cubicBezTo>
                    <a:pt x="291" y="97"/>
                    <a:pt x="291" y="97"/>
                    <a:pt x="291" y="97"/>
                  </a:cubicBezTo>
                  <a:cubicBezTo>
                    <a:pt x="291" y="78"/>
                    <a:pt x="291" y="78"/>
                    <a:pt x="291" y="78"/>
                  </a:cubicBezTo>
                  <a:cubicBezTo>
                    <a:pt x="299" y="72"/>
                    <a:pt x="299" y="72"/>
                    <a:pt x="299" y="72"/>
                  </a:cubicBezTo>
                  <a:cubicBezTo>
                    <a:pt x="299" y="97"/>
                    <a:pt x="299" y="97"/>
                    <a:pt x="299" y="97"/>
                  </a:cubicBezTo>
                  <a:cubicBezTo>
                    <a:pt x="321" y="97"/>
                    <a:pt x="321" y="97"/>
                    <a:pt x="321" y="97"/>
                  </a:cubicBezTo>
                  <a:cubicBezTo>
                    <a:pt x="321" y="105"/>
                    <a:pt x="321" y="105"/>
                    <a:pt x="321" y="105"/>
                  </a:cubicBezTo>
                  <a:cubicBezTo>
                    <a:pt x="299" y="105"/>
                    <a:pt x="299" y="105"/>
                    <a:pt x="299" y="105"/>
                  </a:cubicBezTo>
                  <a:cubicBezTo>
                    <a:pt x="299" y="158"/>
                    <a:pt x="299" y="158"/>
                    <a:pt x="299" y="158"/>
                  </a:cubicBezTo>
                  <a:cubicBezTo>
                    <a:pt x="299" y="167"/>
                    <a:pt x="303" y="173"/>
                    <a:pt x="313" y="173"/>
                  </a:cubicBezTo>
                  <a:cubicBezTo>
                    <a:pt x="316" y="173"/>
                    <a:pt x="318" y="172"/>
                    <a:pt x="321" y="171"/>
                  </a:cubicBezTo>
                  <a:cubicBezTo>
                    <a:pt x="321" y="180"/>
                    <a:pt x="321" y="180"/>
                    <a:pt x="321" y="180"/>
                  </a:cubicBezTo>
                  <a:cubicBezTo>
                    <a:pt x="318" y="181"/>
                    <a:pt x="315" y="181"/>
                    <a:pt x="312" y="181"/>
                  </a:cubicBezTo>
                  <a:close/>
                  <a:moveTo>
                    <a:pt x="340" y="129"/>
                  </a:moveTo>
                  <a:cubicBezTo>
                    <a:pt x="340" y="132"/>
                    <a:pt x="340" y="135"/>
                    <a:pt x="340" y="137"/>
                  </a:cubicBezTo>
                  <a:cubicBezTo>
                    <a:pt x="340" y="158"/>
                    <a:pt x="349" y="173"/>
                    <a:pt x="371" y="173"/>
                  </a:cubicBezTo>
                  <a:cubicBezTo>
                    <a:pt x="376" y="173"/>
                    <a:pt x="382" y="172"/>
                    <a:pt x="387" y="171"/>
                  </a:cubicBezTo>
                  <a:cubicBezTo>
                    <a:pt x="387" y="179"/>
                    <a:pt x="387" y="179"/>
                    <a:pt x="387" y="179"/>
                  </a:cubicBezTo>
                  <a:cubicBezTo>
                    <a:pt x="381" y="180"/>
                    <a:pt x="375" y="181"/>
                    <a:pt x="369" y="181"/>
                  </a:cubicBezTo>
                  <a:cubicBezTo>
                    <a:pt x="341" y="181"/>
                    <a:pt x="329" y="161"/>
                    <a:pt x="329" y="136"/>
                  </a:cubicBezTo>
                  <a:cubicBezTo>
                    <a:pt x="329" y="115"/>
                    <a:pt x="336" y="95"/>
                    <a:pt x="361" y="95"/>
                  </a:cubicBezTo>
                  <a:cubicBezTo>
                    <a:pt x="378" y="95"/>
                    <a:pt x="388" y="108"/>
                    <a:pt x="388" y="124"/>
                  </a:cubicBezTo>
                  <a:cubicBezTo>
                    <a:pt x="388" y="129"/>
                    <a:pt x="388" y="129"/>
                    <a:pt x="388" y="129"/>
                  </a:cubicBezTo>
                  <a:lnTo>
                    <a:pt x="340" y="129"/>
                  </a:lnTo>
                  <a:close/>
                  <a:moveTo>
                    <a:pt x="361" y="103"/>
                  </a:moveTo>
                  <a:cubicBezTo>
                    <a:pt x="349" y="103"/>
                    <a:pt x="343" y="110"/>
                    <a:pt x="341" y="121"/>
                  </a:cubicBezTo>
                  <a:cubicBezTo>
                    <a:pt x="378" y="121"/>
                    <a:pt x="378" y="121"/>
                    <a:pt x="378" y="121"/>
                  </a:cubicBezTo>
                  <a:cubicBezTo>
                    <a:pt x="378" y="111"/>
                    <a:pt x="370" y="103"/>
                    <a:pt x="361" y="103"/>
                  </a:cubicBezTo>
                  <a:close/>
                  <a:moveTo>
                    <a:pt x="446" y="121"/>
                  </a:moveTo>
                  <a:cubicBezTo>
                    <a:pt x="446" y="111"/>
                    <a:pt x="441" y="103"/>
                    <a:pt x="431" y="103"/>
                  </a:cubicBezTo>
                  <a:cubicBezTo>
                    <a:pt x="414" y="103"/>
                    <a:pt x="410" y="122"/>
                    <a:pt x="410" y="135"/>
                  </a:cubicBezTo>
                  <a:cubicBezTo>
                    <a:pt x="410" y="156"/>
                    <a:pt x="419" y="173"/>
                    <a:pt x="442" y="173"/>
                  </a:cubicBezTo>
                  <a:cubicBezTo>
                    <a:pt x="446" y="173"/>
                    <a:pt x="450" y="172"/>
                    <a:pt x="454" y="171"/>
                  </a:cubicBezTo>
                  <a:cubicBezTo>
                    <a:pt x="454" y="180"/>
                    <a:pt x="454" y="180"/>
                    <a:pt x="454" y="180"/>
                  </a:cubicBezTo>
                  <a:cubicBezTo>
                    <a:pt x="450" y="181"/>
                    <a:pt x="445" y="181"/>
                    <a:pt x="440" y="181"/>
                  </a:cubicBezTo>
                  <a:cubicBezTo>
                    <a:pt x="412" y="181"/>
                    <a:pt x="400" y="163"/>
                    <a:pt x="400" y="137"/>
                  </a:cubicBezTo>
                  <a:cubicBezTo>
                    <a:pt x="400" y="116"/>
                    <a:pt x="407" y="95"/>
                    <a:pt x="431" y="95"/>
                  </a:cubicBezTo>
                  <a:cubicBezTo>
                    <a:pt x="447" y="95"/>
                    <a:pt x="457" y="104"/>
                    <a:pt x="457" y="121"/>
                  </a:cubicBezTo>
                  <a:lnTo>
                    <a:pt x="446" y="121"/>
                  </a:lnTo>
                  <a:close/>
                  <a:moveTo>
                    <a:pt x="523" y="179"/>
                  </a:moveTo>
                  <a:cubicBezTo>
                    <a:pt x="523" y="127"/>
                    <a:pt x="523" y="127"/>
                    <a:pt x="523" y="127"/>
                  </a:cubicBezTo>
                  <a:cubicBezTo>
                    <a:pt x="523" y="117"/>
                    <a:pt x="522" y="103"/>
                    <a:pt x="508" y="103"/>
                  </a:cubicBezTo>
                  <a:cubicBezTo>
                    <a:pt x="495" y="103"/>
                    <a:pt x="487" y="119"/>
                    <a:pt x="484" y="130"/>
                  </a:cubicBezTo>
                  <a:cubicBezTo>
                    <a:pt x="483" y="136"/>
                    <a:pt x="482" y="142"/>
                    <a:pt x="482" y="148"/>
                  </a:cubicBezTo>
                  <a:cubicBezTo>
                    <a:pt x="482" y="179"/>
                    <a:pt x="482" y="179"/>
                    <a:pt x="482" y="179"/>
                  </a:cubicBezTo>
                  <a:cubicBezTo>
                    <a:pt x="473" y="179"/>
                    <a:pt x="473" y="179"/>
                    <a:pt x="473" y="179"/>
                  </a:cubicBezTo>
                  <a:cubicBezTo>
                    <a:pt x="473" y="60"/>
                    <a:pt x="473" y="60"/>
                    <a:pt x="473" y="60"/>
                  </a:cubicBezTo>
                  <a:cubicBezTo>
                    <a:pt x="482" y="60"/>
                    <a:pt x="482" y="60"/>
                    <a:pt x="482" y="60"/>
                  </a:cubicBezTo>
                  <a:cubicBezTo>
                    <a:pt x="482" y="117"/>
                    <a:pt x="482" y="117"/>
                    <a:pt x="482" y="117"/>
                  </a:cubicBezTo>
                  <a:cubicBezTo>
                    <a:pt x="482" y="117"/>
                    <a:pt x="482" y="117"/>
                    <a:pt x="482" y="117"/>
                  </a:cubicBezTo>
                  <a:cubicBezTo>
                    <a:pt x="487" y="103"/>
                    <a:pt x="494" y="95"/>
                    <a:pt x="510" y="95"/>
                  </a:cubicBezTo>
                  <a:cubicBezTo>
                    <a:pt x="512" y="95"/>
                    <a:pt x="515" y="96"/>
                    <a:pt x="518" y="97"/>
                  </a:cubicBezTo>
                  <a:cubicBezTo>
                    <a:pt x="527" y="100"/>
                    <a:pt x="531" y="108"/>
                    <a:pt x="531" y="118"/>
                  </a:cubicBezTo>
                  <a:cubicBezTo>
                    <a:pt x="531" y="179"/>
                    <a:pt x="531" y="179"/>
                    <a:pt x="531" y="179"/>
                  </a:cubicBezTo>
                  <a:lnTo>
                    <a:pt x="523" y="179"/>
                  </a:lnTo>
                  <a:close/>
                  <a:moveTo>
                    <a:pt x="599" y="179"/>
                  </a:moveTo>
                  <a:cubicBezTo>
                    <a:pt x="599" y="127"/>
                    <a:pt x="599" y="127"/>
                    <a:pt x="599" y="127"/>
                  </a:cubicBezTo>
                  <a:cubicBezTo>
                    <a:pt x="599" y="117"/>
                    <a:pt x="598" y="103"/>
                    <a:pt x="584" y="103"/>
                  </a:cubicBezTo>
                  <a:cubicBezTo>
                    <a:pt x="571" y="103"/>
                    <a:pt x="563" y="119"/>
                    <a:pt x="561" y="130"/>
                  </a:cubicBezTo>
                  <a:cubicBezTo>
                    <a:pt x="559" y="136"/>
                    <a:pt x="558" y="142"/>
                    <a:pt x="558" y="148"/>
                  </a:cubicBezTo>
                  <a:cubicBezTo>
                    <a:pt x="558" y="179"/>
                    <a:pt x="558" y="179"/>
                    <a:pt x="558" y="179"/>
                  </a:cubicBezTo>
                  <a:cubicBezTo>
                    <a:pt x="549" y="179"/>
                    <a:pt x="549" y="179"/>
                    <a:pt x="549" y="179"/>
                  </a:cubicBezTo>
                  <a:cubicBezTo>
                    <a:pt x="549" y="97"/>
                    <a:pt x="549" y="97"/>
                    <a:pt x="549" y="97"/>
                  </a:cubicBezTo>
                  <a:cubicBezTo>
                    <a:pt x="558" y="97"/>
                    <a:pt x="558" y="97"/>
                    <a:pt x="558" y="97"/>
                  </a:cubicBezTo>
                  <a:cubicBezTo>
                    <a:pt x="558" y="117"/>
                    <a:pt x="558" y="117"/>
                    <a:pt x="558" y="117"/>
                  </a:cubicBezTo>
                  <a:cubicBezTo>
                    <a:pt x="558" y="117"/>
                    <a:pt x="558" y="117"/>
                    <a:pt x="558" y="117"/>
                  </a:cubicBezTo>
                  <a:cubicBezTo>
                    <a:pt x="563" y="103"/>
                    <a:pt x="570" y="95"/>
                    <a:pt x="586" y="95"/>
                  </a:cubicBezTo>
                  <a:cubicBezTo>
                    <a:pt x="589" y="95"/>
                    <a:pt x="591" y="96"/>
                    <a:pt x="594" y="97"/>
                  </a:cubicBezTo>
                  <a:cubicBezTo>
                    <a:pt x="603" y="100"/>
                    <a:pt x="607" y="109"/>
                    <a:pt x="607" y="118"/>
                  </a:cubicBezTo>
                  <a:cubicBezTo>
                    <a:pt x="607" y="179"/>
                    <a:pt x="607" y="179"/>
                    <a:pt x="607" y="179"/>
                  </a:cubicBezTo>
                  <a:lnTo>
                    <a:pt x="599" y="179"/>
                  </a:lnTo>
                  <a:close/>
                  <a:moveTo>
                    <a:pt x="660" y="181"/>
                  </a:moveTo>
                  <a:cubicBezTo>
                    <a:pt x="635" y="181"/>
                    <a:pt x="626" y="160"/>
                    <a:pt x="626" y="138"/>
                  </a:cubicBezTo>
                  <a:cubicBezTo>
                    <a:pt x="626" y="116"/>
                    <a:pt x="635" y="95"/>
                    <a:pt x="660" y="95"/>
                  </a:cubicBezTo>
                  <a:cubicBezTo>
                    <a:pt x="685" y="95"/>
                    <a:pt x="694" y="117"/>
                    <a:pt x="694" y="138"/>
                  </a:cubicBezTo>
                  <a:cubicBezTo>
                    <a:pt x="694" y="160"/>
                    <a:pt x="685" y="181"/>
                    <a:pt x="660" y="181"/>
                  </a:cubicBezTo>
                  <a:close/>
                  <a:moveTo>
                    <a:pt x="659" y="103"/>
                  </a:moveTo>
                  <a:cubicBezTo>
                    <a:pt x="640" y="103"/>
                    <a:pt x="636" y="124"/>
                    <a:pt x="636" y="139"/>
                  </a:cubicBezTo>
                  <a:cubicBezTo>
                    <a:pt x="636" y="155"/>
                    <a:pt x="640" y="173"/>
                    <a:pt x="659" y="173"/>
                  </a:cubicBezTo>
                  <a:cubicBezTo>
                    <a:pt x="679" y="173"/>
                    <a:pt x="683" y="155"/>
                    <a:pt x="683" y="139"/>
                  </a:cubicBezTo>
                  <a:cubicBezTo>
                    <a:pt x="683" y="124"/>
                    <a:pt x="679" y="103"/>
                    <a:pt x="659" y="103"/>
                  </a:cubicBezTo>
                  <a:close/>
                  <a:moveTo>
                    <a:pt x="709" y="179"/>
                  </a:moveTo>
                  <a:cubicBezTo>
                    <a:pt x="709" y="60"/>
                    <a:pt x="709" y="60"/>
                    <a:pt x="709" y="60"/>
                  </a:cubicBezTo>
                  <a:cubicBezTo>
                    <a:pt x="718" y="60"/>
                    <a:pt x="718" y="60"/>
                    <a:pt x="718" y="60"/>
                  </a:cubicBezTo>
                  <a:cubicBezTo>
                    <a:pt x="718" y="179"/>
                    <a:pt x="718" y="179"/>
                    <a:pt x="718" y="179"/>
                  </a:cubicBezTo>
                  <a:lnTo>
                    <a:pt x="709" y="179"/>
                  </a:lnTo>
                  <a:close/>
                  <a:moveTo>
                    <a:pt x="771" y="181"/>
                  </a:moveTo>
                  <a:cubicBezTo>
                    <a:pt x="746" y="181"/>
                    <a:pt x="737" y="160"/>
                    <a:pt x="737" y="138"/>
                  </a:cubicBezTo>
                  <a:cubicBezTo>
                    <a:pt x="737" y="116"/>
                    <a:pt x="746" y="95"/>
                    <a:pt x="771" y="95"/>
                  </a:cubicBezTo>
                  <a:cubicBezTo>
                    <a:pt x="796" y="95"/>
                    <a:pt x="805" y="117"/>
                    <a:pt x="805" y="138"/>
                  </a:cubicBezTo>
                  <a:cubicBezTo>
                    <a:pt x="805" y="160"/>
                    <a:pt x="796" y="181"/>
                    <a:pt x="771" y="181"/>
                  </a:cubicBezTo>
                  <a:close/>
                  <a:moveTo>
                    <a:pt x="771" y="103"/>
                  </a:moveTo>
                  <a:cubicBezTo>
                    <a:pt x="751" y="103"/>
                    <a:pt x="748" y="124"/>
                    <a:pt x="748" y="139"/>
                  </a:cubicBezTo>
                  <a:cubicBezTo>
                    <a:pt x="748" y="155"/>
                    <a:pt x="751" y="173"/>
                    <a:pt x="771" y="173"/>
                  </a:cubicBezTo>
                  <a:cubicBezTo>
                    <a:pt x="790" y="173"/>
                    <a:pt x="794" y="155"/>
                    <a:pt x="794" y="139"/>
                  </a:cubicBezTo>
                  <a:cubicBezTo>
                    <a:pt x="794" y="124"/>
                    <a:pt x="790" y="103"/>
                    <a:pt x="771" y="103"/>
                  </a:cubicBezTo>
                  <a:close/>
                  <a:moveTo>
                    <a:pt x="843" y="214"/>
                  </a:moveTo>
                  <a:cubicBezTo>
                    <a:pt x="836" y="214"/>
                    <a:pt x="829" y="213"/>
                    <a:pt x="822" y="211"/>
                  </a:cubicBezTo>
                  <a:cubicBezTo>
                    <a:pt x="822" y="202"/>
                    <a:pt x="822" y="202"/>
                    <a:pt x="822" y="202"/>
                  </a:cubicBezTo>
                  <a:cubicBezTo>
                    <a:pt x="828" y="204"/>
                    <a:pt x="834" y="205"/>
                    <a:pt x="840" y="205"/>
                  </a:cubicBezTo>
                  <a:cubicBezTo>
                    <a:pt x="860" y="205"/>
                    <a:pt x="869" y="198"/>
                    <a:pt x="869" y="178"/>
                  </a:cubicBezTo>
                  <a:cubicBezTo>
                    <a:pt x="869" y="162"/>
                    <a:pt x="869" y="162"/>
                    <a:pt x="869" y="162"/>
                  </a:cubicBezTo>
                  <a:cubicBezTo>
                    <a:pt x="869" y="162"/>
                    <a:pt x="869" y="162"/>
                    <a:pt x="869" y="162"/>
                  </a:cubicBezTo>
                  <a:cubicBezTo>
                    <a:pt x="866" y="173"/>
                    <a:pt x="857" y="179"/>
                    <a:pt x="846" y="179"/>
                  </a:cubicBezTo>
                  <a:cubicBezTo>
                    <a:pt x="822" y="179"/>
                    <a:pt x="817" y="158"/>
                    <a:pt x="817" y="138"/>
                  </a:cubicBezTo>
                  <a:cubicBezTo>
                    <a:pt x="817" y="120"/>
                    <a:pt x="824" y="95"/>
                    <a:pt x="846" y="95"/>
                  </a:cubicBezTo>
                  <a:cubicBezTo>
                    <a:pt x="857" y="95"/>
                    <a:pt x="866" y="101"/>
                    <a:pt x="869" y="112"/>
                  </a:cubicBezTo>
                  <a:cubicBezTo>
                    <a:pt x="869" y="112"/>
                    <a:pt x="869" y="112"/>
                    <a:pt x="869" y="112"/>
                  </a:cubicBezTo>
                  <a:cubicBezTo>
                    <a:pt x="869" y="97"/>
                    <a:pt x="869" y="97"/>
                    <a:pt x="869" y="97"/>
                  </a:cubicBezTo>
                  <a:cubicBezTo>
                    <a:pt x="878" y="97"/>
                    <a:pt x="878" y="97"/>
                    <a:pt x="878" y="97"/>
                  </a:cubicBezTo>
                  <a:cubicBezTo>
                    <a:pt x="878" y="177"/>
                    <a:pt x="878" y="177"/>
                    <a:pt x="878" y="177"/>
                  </a:cubicBezTo>
                  <a:cubicBezTo>
                    <a:pt x="878" y="200"/>
                    <a:pt x="867" y="214"/>
                    <a:pt x="843" y="214"/>
                  </a:cubicBezTo>
                  <a:close/>
                  <a:moveTo>
                    <a:pt x="847" y="103"/>
                  </a:moveTo>
                  <a:cubicBezTo>
                    <a:pt x="831" y="103"/>
                    <a:pt x="827" y="127"/>
                    <a:pt x="827" y="139"/>
                  </a:cubicBezTo>
                  <a:cubicBezTo>
                    <a:pt x="827" y="152"/>
                    <a:pt x="830" y="171"/>
                    <a:pt x="847" y="171"/>
                  </a:cubicBezTo>
                  <a:cubicBezTo>
                    <a:pt x="863" y="171"/>
                    <a:pt x="869" y="150"/>
                    <a:pt x="869" y="137"/>
                  </a:cubicBezTo>
                  <a:cubicBezTo>
                    <a:pt x="869" y="124"/>
                    <a:pt x="863" y="103"/>
                    <a:pt x="847" y="103"/>
                  </a:cubicBezTo>
                  <a:close/>
                  <a:moveTo>
                    <a:pt x="921" y="211"/>
                  </a:moveTo>
                  <a:cubicBezTo>
                    <a:pt x="911" y="211"/>
                    <a:pt x="911" y="211"/>
                    <a:pt x="911" y="211"/>
                  </a:cubicBezTo>
                  <a:cubicBezTo>
                    <a:pt x="923" y="179"/>
                    <a:pt x="923" y="179"/>
                    <a:pt x="923" y="179"/>
                  </a:cubicBezTo>
                  <a:cubicBezTo>
                    <a:pt x="891" y="97"/>
                    <a:pt x="891" y="97"/>
                    <a:pt x="891" y="97"/>
                  </a:cubicBezTo>
                  <a:cubicBezTo>
                    <a:pt x="900" y="97"/>
                    <a:pt x="900" y="97"/>
                    <a:pt x="900" y="97"/>
                  </a:cubicBezTo>
                  <a:cubicBezTo>
                    <a:pt x="927" y="165"/>
                    <a:pt x="927" y="165"/>
                    <a:pt x="927" y="165"/>
                  </a:cubicBezTo>
                  <a:cubicBezTo>
                    <a:pt x="951" y="97"/>
                    <a:pt x="951" y="97"/>
                    <a:pt x="951" y="97"/>
                  </a:cubicBezTo>
                  <a:cubicBezTo>
                    <a:pt x="961" y="97"/>
                    <a:pt x="961" y="97"/>
                    <a:pt x="961" y="97"/>
                  </a:cubicBezTo>
                  <a:lnTo>
                    <a:pt x="921" y="211"/>
                  </a:lnTo>
                  <a:close/>
                  <a:moveTo>
                    <a:pt x="0" y="0"/>
                  </a:moveTo>
                  <a:cubicBezTo>
                    <a:pt x="0" y="14"/>
                    <a:pt x="0" y="14"/>
                    <a:pt x="0" y="14"/>
                  </a:cubicBezTo>
                  <a:cubicBezTo>
                    <a:pt x="0" y="14"/>
                    <a:pt x="39" y="29"/>
                    <a:pt x="44" y="31"/>
                  </a:cubicBezTo>
                  <a:cubicBezTo>
                    <a:pt x="39" y="33"/>
                    <a:pt x="0" y="48"/>
                    <a:pt x="0" y="48"/>
                  </a:cubicBezTo>
                  <a:cubicBezTo>
                    <a:pt x="0" y="61"/>
                    <a:pt x="0" y="61"/>
                    <a:pt x="0" y="61"/>
                  </a:cubicBezTo>
                  <a:cubicBezTo>
                    <a:pt x="60" y="37"/>
                    <a:pt x="60" y="37"/>
                    <a:pt x="60" y="37"/>
                  </a:cubicBezTo>
                  <a:cubicBezTo>
                    <a:pt x="60" y="25"/>
                    <a:pt x="60" y="25"/>
                    <a:pt x="60" y="25"/>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17" name="Group 16"/>
          <p:cNvGrpSpPr/>
          <p:nvPr userDrawn="1"/>
        </p:nvGrpSpPr>
        <p:grpSpPr>
          <a:xfrm>
            <a:off x="4933573" y="6269925"/>
            <a:ext cx="3739896" cy="222718"/>
            <a:chOff x="533400" y="3606804"/>
            <a:chExt cx="8077201" cy="481012"/>
          </a:xfrm>
          <a:solidFill>
            <a:schemeClr val="tx1"/>
          </a:solidFill>
        </p:grpSpPr>
        <p:sp>
          <p:nvSpPr>
            <p:cNvPr id="18" name="Freeform 6"/>
            <p:cNvSpPr>
              <a:spLocks noEditPoints="1"/>
            </p:cNvSpPr>
            <p:nvPr userDrawn="1"/>
          </p:nvSpPr>
          <p:spPr bwMode="auto">
            <a:xfrm>
              <a:off x="533400" y="3621091"/>
              <a:ext cx="1577975" cy="450850"/>
            </a:xfrm>
            <a:custGeom>
              <a:avLst/>
              <a:gdLst>
                <a:gd name="T0" fmla="*/ 43 w 421"/>
                <a:gd name="T1" fmla="*/ 70 h 120"/>
                <a:gd name="T2" fmla="*/ 0 w 421"/>
                <a:gd name="T3" fmla="*/ 23 h 120"/>
                <a:gd name="T4" fmla="*/ 49 w 421"/>
                <a:gd name="T5" fmla="*/ 13 h 120"/>
                <a:gd name="T6" fmla="*/ 27 w 421"/>
                <a:gd name="T7" fmla="*/ 40 h 120"/>
                <a:gd name="T8" fmla="*/ 23 w 421"/>
                <a:gd name="T9" fmla="*/ 95 h 120"/>
                <a:gd name="T10" fmla="*/ 2 w 421"/>
                <a:gd name="T11" fmla="*/ 81 h 120"/>
                <a:gd name="T12" fmla="*/ 74 w 421"/>
                <a:gd name="T13" fmla="*/ 79 h 120"/>
                <a:gd name="T14" fmla="*/ 63 w 421"/>
                <a:gd name="T15" fmla="*/ 31 h 120"/>
                <a:gd name="T16" fmla="*/ 83 w 421"/>
                <a:gd name="T17" fmla="*/ 9 h 120"/>
                <a:gd name="T18" fmla="*/ 99 w 421"/>
                <a:gd name="T19" fmla="*/ 38 h 120"/>
                <a:gd name="T20" fmla="*/ 92 w 421"/>
                <a:gd name="T21" fmla="*/ 86 h 120"/>
                <a:gd name="T22" fmla="*/ 99 w 421"/>
                <a:gd name="T23" fmla="*/ 94 h 120"/>
                <a:gd name="T24" fmla="*/ 120 w 421"/>
                <a:gd name="T25" fmla="*/ 31 h 120"/>
                <a:gd name="T26" fmla="*/ 142 w 421"/>
                <a:gd name="T27" fmla="*/ 29 h 120"/>
                <a:gd name="T28" fmla="*/ 120 w 421"/>
                <a:gd name="T29" fmla="*/ 94 h 120"/>
                <a:gd name="T30" fmla="*/ 183 w 421"/>
                <a:gd name="T31" fmla="*/ 94 h 120"/>
                <a:gd name="T32" fmla="*/ 164 w 421"/>
                <a:gd name="T33" fmla="*/ 95 h 120"/>
                <a:gd name="T34" fmla="*/ 183 w 421"/>
                <a:gd name="T35" fmla="*/ 56 h 120"/>
                <a:gd name="T36" fmla="*/ 149 w 421"/>
                <a:gd name="T37" fmla="*/ 47 h 120"/>
                <a:gd name="T38" fmla="*/ 192 w 421"/>
                <a:gd name="T39" fmla="*/ 94 h 120"/>
                <a:gd name="T40" fmla="*/ 178 w 421"/>
                <a:gd name="T41" fmla="*/ 65 h 120"/>
                <a:gd name="T42" fmla="*/ 182 w 421"/>
                <a:gd name="T43" fmla="*/ 77 h 120"/>
                <a:gd name="T44" fmla="*/ 178 w 421"/>
                <a:gd name="T45" fmla="*/ 65 h 120"/>
                <a:gd name="T46" fmla="*/ 218 w 421"/>
                <a:gd name="T47" fmla="*/ 79 h 120"/>
                <a:gd name="T48" fmla="*/ 207 w 421"/>
                <a:gd name="T49" fmla="*/ 31 h 120"/>
                <a:gd name="T50" fmla="*/ 226 w 421"/>
                <a:gd name="T51" fmla="*/ 9 h 120"/>
                <a:gd name="T52" fmla="*/ 243 w 421"/>
                <a:gd name="T53" fmla="*/ 38 h 120"/>
                <a:gd name="T54" fmla="*/ 235 w 421"/>
                <a:gd name="T55" fmla="*/ 86 h 120"/>
                <a:gd name="T56" fmla="*/ 243 w 421"/>
                <a:gd name="T57" fmla="*/ 94 h 120"/>
                <a:gd name="T58" fmla="*/ 252 w 421"/>
                <a:gd name="T59" fmla="*/ 59 h 120"/>
                <a:gd name="T60" fmla="*/ 298 w 421"/>
                <a:gd name="T61" fmla="*/ 56 h 120"/>
                <a:gd name="T62" fmla="*/ 284 w 421"/>
                <a:gd name="T63" fmla="*/ 86 h 120"/>
                <a:gd name="T64" fmla="*/ 297 w 421"/>
                <a:gd name="T65" fmla="*/ 94 h 120"/>
                <a:gd name="T66" fmla="*/ 262 w 421"/>
                <a:gd name="T67" fmla="*/ 49 h 120"/>
                <a:gd name="T68" fmla="*/ 347 w 421"/>
                <a:gd name="T69" fmla="*/ 81 h 120"/>
                <a:gd name="T70" fmla="*/ 309 w 421"/>
                <a:gd name="T71" fmla="*/ 61 h 120"/>
                <a:gd name="T72" fmla="*/ 347 w 421"/>
                <a:gd name="T73" fmla="*/ 40 h 120"/>
                <a:gd name="T74" fmla="*/ 356 w 421"/>
                <a:gd name="T75" fmla="*/ 94 h 120"/>
                <a:gd name="T76" fmla="*/ 311 w 421"/>
                <a:gd name="T77" fmla="*/ 110 h 120"/>
                <a:gd name="T78" fmla="*/ 347 w 421"/>
                <a:gd name="T79" fmla="*/ 81 h 120"/>
                <a:gd name="T80" fmla="*/ 332 w 421"/>
                <a:gd name="T81" fmla="*/ 36 h 120"/>
                <a:gd name="T82" fmla="*/ 347 w 421"/>
                <a:gd name="T83" fmla="*/ 61 h 120"/>
                <a:gd name="T84" fmla="*/ 367 w 421"/>
                <a:gd name="T85" fmla="*/ 31 h 120"/>
                <a:gd name="T86" fmla="*/ 394 w 421"/>
                <a:gd name="T87" fmla="*/ 79 h 120"/>
                <a:gd name="T88" fmla="*/ 390 w 421"/>
                <a:gd name="T8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1" h="120">
                  <a:moveTo>
                    <a:pt x="2" y="81"/>
                  </a:moveTo>
                  <a:cubicBezTo>
                    <a:pt x="9" y="85"/>
                    <a:pt x="16" y="86"/>
                    <a:pt x="23" y="86"/>
                  </a:cubicBezTo>
                  <a:cubicBezTo>
                    <a:pt x="34" y="86"/>
                    <a:pt x="43" y="81"/>
                    <a:pt x="43" y="70"/>
                  </a:cubicBezTo>
                  <a:cubicBezTo>
                    <a:pt x="43" y="59"/>
                    <a:pt x="36" y="56"/>
                    <a:pt x="29" y="52"/>
                  </a:cubicBezTo>
                  <a:cubicBezTo>
                    <a:pt x="20" y="47"/>
                    <a:pt x="20" y="47"/>
                    <a:pt x="20" y="47"/>
                  </a:cubicBezTo>
                  <a:cubicBezTo>
                    <a:pt x="11" y="41"/>
                    <a:pt x="0" y="36"/>
                    <a:pt x="0" y="23"/>
                  </a:cubicBezTo>
                  <a:cubicBezTo>
                    <a:pt x="0" y="7"/>
                    <a:pt x="14" y="0"/>
                    <a:pt x="31" y="0"/>
                  </a:cubicBezTo>
                  <a:cubicBezTo>
                    <a:pt x="36" y="0"/>
                    <a:pt x="43" y="2"/>
                    <a:pt x="49" y="2"/>
                  </a:cubicBezTo>
                  <a:cubicBezTo>
                    <a:pt x="49" y="13"/>
                    <a:pt x="49" y="13"/>
                    <a:pt x="49" y="13"/>
                  </a:cubicBezTo>
                  <a:cubicBezTo>
                    <a:pt x="43" y="11"/>
                    <a:pt x="36" y="9"/>
                    <a:pt x="29" y="9"/>
                  </a:cubicBezTo>
                  <a:cubicBezTo>
                    <a:pt x="20" y="9"/>
                    <a:pt x="13" y="13"/>
                    <a:pt x="13" y="23"/>
                  </a:cubicBezTo>
                  <a:cubicBezTo>
                    <a:pt x="13" y="31"/>
                    <a:pt x="20" y="36"/>
                    <a:pt x="27" y="40"/>
                  </a:cubicBezTo>
                  <a:cubicBezTo>
                    <a:pt x="36" y="43"/>
                    <a:pt x="36" y="43"/>
                    <a:pt x="36" y="43"/>
                  </a:cubicBezTo>
                  <a:cubicBezTo>
                    <a:pt x="47" y="50"/>
                    <a:pt x="56" y="56"/>
                    <a:pt x="56" y="68"/>
                  </a:cubicBezTo>
                  <a:cubicBezTo>
                    <a:pt x="56" y="88"/>
                    <a:pt x="40" y="95"/>
                    <a:pt x="23" y="95"/>
                  </a:cubicBezTo>
                  <a:cubicBezTo>
                    <a:pt x="16" y="95"/>
                    <a:pt x="9" y="94"/>
                    <a:pt x="2" y="92"/>
                  </a:cubicBezTo>
                  <a:cubicBezTo>
                    <a:pt x="2" y="81"/>
                    <a:pt x="2" y="81"/>
                    <a:pt x="2" y="81"/>
                  </a:cubicBezTo>
                  <a:cubicBezTo>
                    <a:pt x="2" y="81"/>
                    <a:pt x="2" y="81"/>
                    <a:pt x="2" y="81"/>
                  </a:cubicBezTo>
                  <a:close/>
                  <a:moveTo>
                    <a:pt x="99" y="94"/>
                  </a:moveTo>
                  <a:cubicBezTo>
                    <a:pt x="95" y="95"/>
                    <a:pt x="94" y="95"/>
                    <a:pt x="90" y="95"/>
                  </a:cubicBezTo>
                  <a:cubicBezTo>
                    <a:pt x="79" y="95"/>
                    <a:pt x="74" y="90"/>
                    <a:pt x="74" y="79"/>
                  </a:cubicBezTo>
                  <a:cubicBezTo>
                    <a:pt x="74" y="38"/>
                    <a:pt x="74" y="38"/>
                    <a:pt x="74" y="38"/>
                  </a:cubicBezTo>
                  <a:cubicBezTo>
                    <a:pt x="63" y="38"/>
                    <a:pt x="63" y="38"/>
                    <a:pt x="63" y="38"/>
                  </a:cubicBezTo>
                  <a:cubicBezTo>
                    <a:pt x="63" y="31"/>
                    <a:pt x="63" y="31"/>
                    <a:pt x="63" y="31"/>
                  </a:cubicBezTo>
                  <a:cubicBezTo>
                    <a:pt x="74" y="31"/>
                    <a:pt x="74" y="31"/>
                    <a:pt x="74" y="31"/>
                  </a:cubicBezTo>
                  <a:cubicBezTo>
                    <a:pt x="74" y="14"/>
                    <a:pt x="74" y="14"/>
                    <a:pt x="74" y="14"/>
                  </a:cubicBezTo>
                  <a:cubicBezTo>
                    <a:pt x="83" y="9"/>
                    <a:pt x="83" y="9"/>
                    <a:pt x="83" y="9"/>
                  </a:cubicBezTo>
                  <a:cubicBezTo>
                    <a:pt x="83" y="31"/>
                    <a:pt x="83" y="31"/>
                    <a:pt x="83" y="31"/>
                  </a:cubicBezTo>
                  <a:cubicBezTo>
                    <a:pt x="99" y="31"/>
                    <a:pt x="99" y="31"/>
                    <a:pt x="99" y="31"/>
                  </a:cubicBezTo>
                  <a:cubicBezTo>
                    <a:pt x="99" y="38"/>
                    <a:pt x="99" y="38"/>
                    <a:pt x="99" y="38"/>
                  </a:cubicBezTo>
                  <a:cubicBezTo>
                    <a:pt x="83" y="38"/>
                    <a:pt x="83" y="38"/>
                    <a:pt x="83" y="38"/>
                  </a:cubicBezTo>
                  <a:cubicBezTo>
                    <a:pt x="83" y="77"/>
                    <a:pt x="83" y="77"/>
                    <a:pt x="83" y="77"/>
                  </a:cubicBezTo>
                  <a:cubicBezTo>
                    <a:pt x="83" y="83"/>
                    <a:pt x="85" y="86"/>
                    <a:pt x="92" y="86"/>
                  </a:cubicBezTo>
                  <a:cubicBezTo>
                    <a:pt x="95" y="86"/>
                    <a:pt x="97" y="86"/>
                    <a:pt x="99" y="86"/>
                  </a:cubicBezTo>
                  <a:cubicBezTo>
                    <a:pt x="99" y="94"/>
                    <a:pt x="99" y="94"/>
                    <a:pt x="99" y="94"/>
                  </a:cubicBezTo>
                  <a:cubicBezTo>
                    <a:pt x="99" y="94"/>
                    <a:pt x="99" y="94"/>
                    <a:pt x="99" y="94"/>
                  </a:cubicBezTo>
                  <a:close/>
                  <a:moveTo>
                    <a:pt x="112" y="94"/>
                  </a:moveTo>
                  <a:cubicBezTo>
                    <a:pt x="112" y="31"/>
                    <a:pt x="112" y="31"/>
                    <a:pt x="112" y="31"/>
                  </a:cubicBezTo>
                  <a:cubicBezTo>
                    <a:pt x="120" y="31"/>
                    <a:pt x="120" y="31"/>
                    <a:pt x="120" y="31"/>
                  </a:cubicBezTo>
                  <a:cubicBezTo>
                    <a:pt x="120" y="41"/>
                    <a:pt x="120" y="41"/>
                    <a:pt x="120" y="41"/>
                  </a:cubicBezTo>
                  <a:cubicBezTo>
                    <a:pt x="120" y="41"/>
                    <a:pt x="120" y="41"/>
                    <a:pt x="120" y="41"/>
                  </a:cubicBezTo>
                  <a:cubicBezTo>
                    <a:pt x="124" y="32"/>
                    <a:pt x="131" y="29"/>
                    <a:pt x="142" y="29"/>
                  </a:cubicBezTo>
                  <a:cubicBezTo>
                    <a:pt x="142" y="38"/>
                    <a:pt x="142" y="38"/>
                    <a:pt x="142" y="38"/>
                  </a:cubicBezTo>
                  <a:cubicBezTo>
                    <a:pt x="126" y="38"/>
                    <a:pt x="120" y="54"/>
                    <a:pt x="120" y="67"/>
                  </a:cubicBezTo>
                  <a:cubicBezTo>
                    <a:pt x="120" y="94"/>
                    <a:pt x="120" y="94"/>
                    <a:pt x="120" y="94"/>
                  </a:cubicBezTo>
                  <a:cubicBezTo>
                    <a:pt x="112" y="94"/>
                    <a:pt x="112" y="94"/>
                    <a:pt x="112" y="94"/>
                  </a:cubicBezTo>
                  <a:cubicBezTo>
                    <a:pt x="112" y="94"/>
                    <a:pt x="112" y="94"/>
                    <a:pt x="112" y="94"/>
                  </a:cubicBezTo>
                  <a:close/>
                  <a:moveTo>
                    <a:pt x="183" y="94"/>
                  </a:moveTo>
                  <a:cubicBezTo>
                    <a:pt x="183" y="85"/>
                    <a:pt x="183" y="85"/>
                    <a:pt x="183" y="85"/>
                  </a:cubicBezTo>
                  <a:cubicBezTo>
                    <a:pt x="183" y="85"/>
                    <a:pt x="183" y="85"/>
                    <a:pt x="183" y="85"/>
                  </a:cubicBezTo>
                  <a:cubicBezTo>
                    <a:pt x="180" y="92"/>
                    <a:pt x="171" y="95"/>
                    <a:pt x="164" y="95"/>
                  </a:cubicBezTo>
                  <a:cubicBezTo>
                    <a:pt x="153" y="95"/>
                    <a:pt x="147" y="88"/>
                    <a:pt x="147" y="77"/>
                  </a:cubicBezTo>
                  <a:cubicBezTo>
                    <a:pt x="147" y="63"/>
                    <a:pt x="164" y="58"/>
                    <a:pt x="183" y="58"/>
                  </a:cubicBezTo>
                  <a:cubicBezTo>
                    <a:pt x="183" y="56"/>
                    <a:pt x="183" y="56"/>
                    <a:pt x="183" y="56"/>
                  </a:cubicBezTo>
                  <a:cubicBezTo>
                    <a:pt x="183" y="47"/>
                    <a:pt x="183" y="36"/>
                    <a:pt x="171" y="36"/>
                  </a:cubicBezTo>
                  <a:cubicBezTo>
                    <a:pt x="164" y="36"/>
                    <a:pt x="160" y="38"/>
                    <a:pt x="158" y="47"/>
                  </a:cubicBezTo>
                  <a:cubicBezTo>
                    <a:pt x="149" y="47"/>
                    <a:pt x="149" y="47"/>
                    <a:pt x="149" y="47"/>
                  </a:cubicBezTo>
                  <a:cubicBezTo>
                    <a:pt x="149" y="34"/>
                    <a:pt x="160" y="29"/>
                    <a:pt x="171" y="29"/>
                  </a:cubicBezTo>
                  <a:cubicBezTo>
                    <a:pt x="185" y="29"/>
                    <a:pt x="192" y="34"/>
                    <a:pt x="192" y="49"/>
                  </a:cubicBezTo>
                  <a:cubicBezTo>
                    <a:pt x="192" y="94"/>
                    <a:pt x="192" y="94"/>
                    <a:pt x="192" y="94"/>
                  </a:cubicBezTo>
                  <a:cubicBezTo>
                    <a:pt x="183" y="94"/>
                    <a:pt x="183" y="94"/>
                    <a:pt x="183" y="94"/>
                  </a:cubicBezTo>
                  <a:cubicBezTo>
                    <a:pt x="183" y="94"/>
                    <a:pt x="183" y="94"/>
                    <a:pt x="183" y="94"/>
                  </a:cubicBezTo>
                  <a:close/>
                  <a:moveTo>
                    <a:pt x="178" y="65"/>
                  </a:moveTo>
                  <a:cubicBezTo>
                    <a:pt x="171" y="65"/>
                    <a:pt x="158" y="68"/>
                    <a:pt x="158" y="77"/>
                  </a:cubicBezTo>
                  <a:cubicBezTo>
                    <a:pt x="158" y="83"/>
                    <a:pt x="162" y="86"/>
                    <a:pt x="167" y="86"/>
                  </a:cubicBezTo>
                  <a:cubicBezTo>
                    <a:pt x="173" y="86"/>
                    <a:pt x="178" y="83"/>
                    <a:pt x="182" y="77"/>
                  </a:cubicBezTo>
                  <a:cubicBezTo>
                    <a:pt x="183" y="72"/>
                    <a:pt x="183" y="70"/>
                    <a:pt x="183" y="65"/>
                  </a:cubicBezTo>
                  <a:cubicBezTo>
                    <a:pt x="178" y="65"/>
                    <a:pt x="178" y="65"/>
                    <a:pt x="178" y="65"/>
                  </a:cubicBezTo>
                  <a:cubicBezTo>
                    <a:pt x="178" y="65"/>
                    <a:pt x="178" y="65"/>
                    <a:pt x="178" y="65"/>
                  </a:cubicBezTo>
                  <a:close/>
                  <a:moveTo>
                    <a:pt x="243" y="94"/>
                  </a:moveTo>
                  <a:cubicBezTo>
                    <a:pt x="239" y="95"/>
                    <a:pt x="237" y="95"/>
                    <a:pt x="234" y="95"/>
                  </a:cubicBezTo>
                  <a:cubicBezTo>
                    <a:pt x="223" y="95"/>
                    <a:pt x="218" y="90"/>
                    <a:pt x="218" y="79"/>
                  </a:cubicBezTo>
                  <a:cubicBezTo>
                    <a:pt x="218" y="38"/>
                    <a:pt x="218" y="38"/>
                    <a:pt x="218" y="38"/>
                  </a:cubicBezTo>
                  <a:cubicBezTo>
                    <a:pt x="207" y="38"/>
                    <a:pt x="207" y="38"/>
                    <a:pt x="207" y="38"/>
                  </a:cubicBezTo>
                  <a:cubicBezTo>
                    <a:pt x="207" y="31"/>
                    <a:pt x="207" y="31"/>
                    <a:pt x="207" y="31"/>
                  </a:cubicBezTo>
                  <a:cubicBezTo>
                    <a:pt x="218" y="31"/>
                    <a:pt x="218" y="31"/>
                    <a:pt x="218" y="31"/>
                  </a:cubicBezTo>
                  <a:cubicBezTo>
                    <a:pt x="218" y="14"/>
                    <a:pt x="218" y="14"/>
                    <a:pt x="218" y="14"/>
                  </a:cubicBezTo>
                  <a:cubicBezTo>
                    <a:pt x="226" y="9"/>
                    <a:pt x="226" y="9"/>
                    <a:pt x="226" y="9"/>
                  </a:cubicBezTo>
                  <a:cubicBezTo>
                    <a:pt x="226" y="31"/>
                    <a:pt x="226" y="31"/>
                    <a:pt x="226" y="31"/>
                  </a:cubicBezTo>
                  <a:cubicBezTo>
                    <a:pt x="243" y="31"/>
                    <a:pt x="243" y="31"/>
                    <a:pt x="243" y="31"/>
                  </a:cubicBezTo>
                  <a:cubicBezTo>
                    <a:pt x="243" y="38"/>
                    <a:pt x="243" y="38"/>
                    <a:pt x="243" y="38"/>
                  </a:cubicBezTo>
                  <a:cubicBezTo>
                    <a:pt x="226" y="38"/>
                    <a:pt x="226" y="38"/>
                    <a:pt x="226" y="38"/>
                  </a:cubicBezTo>
                  <a:cubicBezTo>
                    <a:pt x="226" y="77"/>
                    <a:pt x="226" y="77"/>
                    <a:pt x="226" y="77"/>
                  </a:cubicBezTo>
                  <a:cubicBezTo>
                    <a:pt x="226" y="83"/>
                    <a:pt x="228" y="86"/>
                    <a:pt x="235" y="86"/>
                  </a:cubicBezTo>
                  <a:cubicBezTo>
                    <a:pt x="239" y="86"/>
                    <a:pt x="239" y="86"/>
                    <a:pt x="243" y="86"/>
                  </a:cubicBezTo>
                  <a:cubicBezTo>
                    <a:pt x="243" y="94"/>
                    <a:pt x="243" y="94"/>
                    <a:pt x="243" y="94"/>
                  </a:cubicBezTo>
                  <a:cubicBezTo>
                    <a:pt x="243" y="94"/>
                    <a:pt x="243" y="94"/>
                    <a:pt x="243" y="94"/>
                  </a:cubicBezTo>
                  <a:close/>
                  <a:moveTo>
                    <a:pt x="297" y="94"/>
                  </a:moveTo>
                  <a:cubicBezTo>
                    <a:pt x="291" y="94"/>
                    <a:pt x="288" y="95"/>
                    <a:pt x="282" y="95"/>
                  </a:cubicBezTo>
                  <a:cubicBezTo>
                    <a:pt x="261" y="95"/>
                    <a:pt x="252" y="81"/>
                    <a:pt x="252" y="59"/>
                  </a:cubicBezTo>
                  <a:cubicBezTo>
                    <a:pt x="252" y="43"/>
                    <a:pt x="257" y="29"/>
                    <a:pt x="275" y="29"/>
                  </a:cubicBezTo>
                  <a:cubicBezTo>
                    <a:pt x="291" y="29"/>
                    <a:pt x="298" y="38"/>
                    <a:pt x="298" y="52"/>
                  </a:cubicBezTo>
                  <a:cubicBezTo>
                    <a:pt x="298" y="56"/>
                    <a:pt x="298" y="56"/>
                    <a:pt x="298" y="56"/>
                  </a:cubicBezTo>
                  <a:cubicBezTo>
                    <a:pt x="261" y="56"/>
                    <a:pt x="261" y="56"/>
                    <a:pt x="261" y="56"/>
                  </a:cubicBezTo>
                  <a:cubicBezTo>
                    <a:pt x="261" y="59"/>
                    <a:pt x="261" y="59"/>
                    <a:pt x="261" y="59"/>
                  </a:cubicBezTo>
                  <a:cubicBezTo>
                    <a:pt x="261" y="74"/>
                    <a:pt x="268" y="86"/>
                    <a:pt x="284" y="86"/>
                  </a:cubicBezTo>
                  <a:cubicBezTo>
                    <a:pt x="288" y="86"/>
                    <a:pt x="293" y="86"/>
                    <a:pt x="297" y="85"/>
                  </a:cubicBezTo>
                  <a:cubicBezTo>
                    <a:pt x="297" y="94"/>
                    <a:pt x="297" y="94"/>
                    <a:pt x="297" y="94"/>
                  </a:cubicBezTo>
                  <a:cubicBezTo>
                    <a:pt x="297" y="94"/>
                    <a:pt x="297" y="94"/>
                    <a:pt x="297" y="94"/>
                  </a:cubicBezTo>
                  <a:close/>
                  <a:moveTo>
                    <a:pt x="288" y="49"/>
                  </a:moveTo>
                  <a:cubicBezTo>
                    <a:pt x="288" y="41"/>
                    <a:pt x="282" y="36"/>
                    <a:pt x="275" y="36"/>
                  </a:cubicBezTo>
                  <a:cubicBezTo>
                    <a:pt x="268" y="36"/>
                    <a:pt x="264" y="41"/>
                    <a:pt x="262" y="49"/>
                  </a:cubicBezTo>
                  <a:cubicBezTo>
                    <a:pt x="288" y="49"/>
                    <a:pt x="288" y="49"/>
                    <a:pt x="288" y="49"/>
                  </a:cubicBezTo>
                  <a:cubicBezTo>
                    <a:pt x="288" y="49"/>
                    <a:pt x="288" y="49"/>
                    <a:pt x="288" y="49"/>
                  </a:cubicBezTo>
                  <a:close/>
                  <a:moveTo>
                    <a:pt x="347" y="81"/>
                  </a:moveTo>
                  <a:cubicBezTo>
                    <a:pt x="347" y="81"/>
                    <a:pt x="347" y="81"/>
                    <a:pt x="347" y="81"/>
                  </a:cubicBezTo>
                  <a:cubicBezTo>
                    <a:pt x="343" y="88"/>
                    <a:pt x="338" y="94"/>
                    <a:pt x="329" y="94"/>
                  </a:cubicBezTo>
                  <a:cubicBezTo>
                    <a:pt x="313" y="94"/>
                    <a:pt x="309" y="76"/>
                    <a:pt x="309" y="61"/>
                  </a:cubicBezTo>
                  <a:cubicBezTo>
                    <a:pt x="309" y="49"/>
                    <a:pt x="313" y="29"/>
                    <a:pt x="331" y="29"/>
                  </a:cubicBezTo>
                  <a:cubicBezTo>
                    <a:pt x="338" y="29"/>
                    <a:pt x="345" y="32"/>
                    <a:pt x="347" y="40"/>
                  </a:cubicBezTo>
                  <a:cubicBezTo>
                    <a:pt x="347" y="40"/>
                    <a:pt x="347" y="40"/>
                    <a:pt x="347" y="40"/>
                  </a:cubicBezTo>
                  <a:cubicBezTo>
                    <a:pt x="347" y="31"/>
                    <a:pt x="347" y="31"/>
                    <a:pt x="347" y="31"/>
                  </a:cubicBezTo>
                  <a:cubicBezTo>
                    <a:pt x="356" y="31"/>
                    <a:pt x="356" y="31"/>
                    <a:pt x="356" y="31"/>
                  </a:cubicBezTo>
                  <a:cubicBezTo>
                    <a:pt x="356" y="94"/>
                    <a:pt x="356" y="94"/>
                    <a:pt x="356" y="94"/>
                  </a:cubicBezTo>
                  <a:cubicBezTo>
                    <a:pt x="356" y="112"/>
                    <a:pt x="347" y="120"/>
                    <a:pt x="329" y="120"/>
                  </a:cubicBezTo>
                  <a:cubicBezTo>
                    <a:pt x="324" y="120"/>
                    <a:pt x="318" y="120"/>
                    <a:pt x="311" y="119"/>
                  </a:cubicBezTo>
                  <a:cubicBezTo>
                    <a:pt x="311" y="110"/>
                    <a:pt x="311" y="110"/>
                    <a:pt x="311" y="110"/>
                  </a:cubicBezTo>
                  <a:cubicBezTo>
                    <a:pt x="316" y="112"/>
                    <a:pt x="322" y="113"/>
                    <a:pt x="327" y="113"/>
                  </a:cubicBezTo>
                  <a:cubicBezTo>
                    <a:pt x="341" y="113"/>
                    <a:pt x="347" y="106"/>
                    <a:pt x="347" y="92"/>
                  </a:cubicBezTo>
                  <a:cubicBezTo>
                    <a:pt x="347" y="81"/>
                    <a:pt x="347" y="81"/>
                    <a:pt x="347" y="81"/>
                  </a:cubicBezTo>
                  <a:cubicBezTo>
                    <a:pt x="347" y="81"/>
                    <a:pt x="347" y="81"/>
                    <a:pt x="347" y="81"/>
                  </a:cubicBezTo>
                  <a:close/>
                  <a:moveTo>
                    <a:pt x="347" y="61"/>
                  </a:moveTo>
                  <a:cubicBezTo>
                    <a:pt x="347" y="52"/>
                    <a:pt x="343" y="36"/>
                    <a:pt x="332" y="36"/>
                  </a:cubicBezTo>
                  <a:cubicBezTo>
                    <a:pt x="320" y="36"/>
                    <a:pt x="318" y="54"/>
                    <a:pt x="318" y="63"/>
                  </a:cubicBezTo>
                  <a:cubicBezTo>
                    <a:pt x="318" y="70"/>
                    <a:pt x="320" y="86"/>
                    <a:pt x="331" y="86"/>
                  </a:cubicBezTo>
                  <a:cubicBezTo>
                    <a:pt x="343" y="86"/>
                    <a:pt x="347" y="70"/>
                    <a:pt x="347" y="61"/>
                  </a:cubicBezTo>
                  <a:close/>
                  <a:moveTo>
                    <a:pt x="381" y="119"/>
                  </a:moveTo>
                  <a:cubicBezTo>
                    <a:pt x="390" y="94"/>
                    <a:pt x="390" y="94"/>
                    <a:pt x="390" y="94"/>
                  </a:cubicBezTo>
                  <a:cubicBezTo>
                    <a:pt x="367" y="31"/>
                    <a:pt x="367" y="31"/>
                    <a:pt x="367" y="31"/>
                  </a:cubicBezTo>
                  <a:cubicBezTo>
                    <a:pt x="376" y="31"/>
                    <a:pt x="376" y="31"/>
                    <a:pt x="376" y="31"/>
                  </a:cubicBezTo>
                  <a:cubicBezTo>
                    <a:pt x="394" y="79"/>
                    <a:pt x="394" y="79"/>
                    <a:pt x="394" y="79"/>
                  </a:cubicBezTo>
                  <a:cubicBezTo>
                    <a:pt x="394" y="79"/>
                    <a:pt x="394" y="79"/>
                    <a:pt x="394" y="79"/>
                  </a:cubicBezTo>
                  <a:cubicBezTo>
                    <a:pt x="412" y="31"/>
                    <a:pt x="412" y="31"/>
                    <a:pt x="412" y="31"/>
                  </a:cubicBezTo>
                  <a:cubicBezTo>
                    <a:pt x="421" y="31"/>
                    <a:pt x="421" y="31"/>
                    <a:pt x="421" y="31"/>
                  </a:cubicBezTo>
                  <a:cubicBezTo>
                    <a:pt x="390" y="119"/>
                    <a:pt x="390" y="119"/>
                    <a:pt x="390" y="119"/>
                  </a:cubicBezTo>
                  <a:cubicBezTo>
                    <a:pt x="381" y="119"/>
                    <a:pt x="381" y="119"/>
                    <a:pt x="381" y="119"/>
                  </a:cubicBezTo>
                  <a:cubicBezTo>
                    <a:pt x="381" y="119"/>
                    <a:pt x="381" y="119"/>
                    <a:pt x="381"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1" name="Freeform 7"/>
            <p:cNvSpPr>
              <a:spLocks/>
            </p:cNvSpPr>
            <p:nvPr userDrawn="1"/>
          </p:nvSpPr>
          <p:spPr bwMode="auto">
            <a:xfrm>
              <a:off x="2276475" y="3606804"/>
              <a:ext cx="30163" cy="481012"/>
            </a:xfrm>
            <a:custGeom>
              <a:avLst/>
              <a:gdLst>
                <a:gd name="T0" fmla="*/ 0 w 8"/>
                <a:gd name="T1" fmla="*/ 128 h 128"/>
                <a:gd name="T2" fmla="*/ 0 w 8"/>
                <a:gd name="T3" fmla="*/ 0 h 128"/>
                <a:gd name="T4" fmla="*/ 8 w 8"/>
                <a:gd name="T5" fmla="*/ 0 h 128"/>
                <a:gd name="T6" fmla="*/ 8 w 8"/>
                <a:gd name="T7" fmla="*/ 128 h 128"/>
                <a:gd name="T8" fmla="*/ 0 w 8"/>
                <a:gd name="T9" fmla="*/ 128 h 128"/>
                <a:gd name="T10" fmla="*/ 0 w 8"/>
                <a:gd name="T11" fmla="*/ 128 h 128"/>
              </a:gdLst>
              <a:ahLst/>
              <a:cxnLst>
                <a:cxn ang="0">
                  <a:pos x="T0" y="T1"/>
                </a:cxn>
                <a:cxn ang="0">
                  <a:pos x="T2" y="T3"/>
                </a:cxn>
                <a:cxn ang="0">
                  <a:pos x="T4" y="T5"/>
                </a:cxn>
                <a:cxn ang="0">
                  <a:pos x="T6" y="T7"/>
                </a:cxn>
                <a:cxn ang="0">
                  <a:pos x="T8" y="T9"/>
                </a:cxn>
                <a:cxn ang="0">
                  <a:pos x="T10" y="T11"/>
                </a:cxn>
              </a:cxnLst>
              <a:rect l="0" t="0" r="r" b="b"/>
              <a:pathLst>
                <a:path w="8" h="128">
                  <a:moveTo>
                    <a:pt x="0" y="128"/>
                  </a:moveTo>
                  <a:cubicBezTo>
                    <a:pt x="0" y="0"/>
                    <a:pt x="0" y="0"/>
                    <a:pt x="0" y="0"/>
                  </a:cubicBezTo>
                  <a:cubicBezTo>
                    <a:pt x="8" y="0"/>
                    <a:pt x="8" y="0"/>
                    <a:pt x="8" y="0"/>
                  </a:cubicBezTo>
                  <a:cubicBezTo>
                    <a:pt x="8" y="128"/>
                    <a:pt x="8" y="128"/>
                    <a:pt x="8"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3" name="Freeform 8"/>
            <p:cNvSpPr>
              <a:spLocks noEditPoints="1"/>
            </p:cNvSpPr>
            <p:nvPr userDrawn="1"/>
          </p:nvSpPr>
          <p:spPr bwMode="auto">
            <a:xfrm>
              <a:off x="2509838" y="3629029"/>
              <a:ext cx="1169988" cy="442912"/>
            </a:xfrm>
            <a:custGeom>
              <a:avLst/>
              <a:gdLst>
                <a:gd name="T0" fmla="*/ 0 w 312"/>
                <a:gd name="T1" fmla="*/ 0 h 118"/>
                <a:gd name="T2" fmla="*/ 59 w 312"/>
                <a:gd name="T3" fmla="*/ 45 h 118"/>
                <a:gd name="T4" fmla="*/ 18 w 312"/>
                <a:gd name="T5" fmla="*/ 92 h 118"/>
                <a:gd name="T6" fmla="*/ 0 w 312"/>
                <a:gd name="T7" fmla="*/ 92 h 118"/>
                <a:gd name="T8" fmla="*/ 34 w 312"/>
                <a:gd name="T9" fmla="*/ 81 h 118"/>
                <a:gd name="T10" fmla="*/ 32 w 312"/>
                <a:gd name="T11" fmla="*/ 11 h 118"/>
                <a:gd name="T12" fmla="*/ 10 w 312"/>
                <a:gd name="T13" fmla="*/ 9 h 118"/>
                <a:gd name="T14" fmla="*/ 18 w 312"/>
                <a:gd name="T15" fmla="*/ 83 h 118"/>
                <a:gd name="T16" fmla="*/ 73 w 312"/>
                <a:gd name="T17" fmla="*/ 11 h 118"/>
                <a:gd name="T18" fmla="*/ 86 w 312"/>
                <a:gd name="T19" fmla="*/ 0 h 118"/>
                <a:gd name="T20" fmla="*/ 73 w 312"/>
                <a:gd name="T21" fmla="*/ 11 h 118"/>
                <a:gd name="T22" fmla="*/ 75 w 312"/>
                <a:gd name="T23" fmla="*/ 92 h 118"/>
                <a:gd name="T24" fmla="*/ 84 w 312"/>
                <a:gd name="T25" fmla="*/ 29 h 118"/>
                <a:gd name="T26" fmla="*/ 75 w 312"/>
                <a:gd name="T27" fmla="*/ 92 h 118"/>
                <a:gd name="T28" fmla="*/ 140 w 312"/>
                <a:gd name="T29" fmla="*/ 79 h 118"/>
                <a:gd name="T30" fmla="*/ 122 w 312"/>
                <a:gd name="T31" fmla="*/ 92 h 118"/>
                <a:gd name="T32" fmla="*/ 122 w 312"/>
                <a:gd name="T33" fmla="*/ 27 h 118"/>
                <a:gd name="T34" fmla="*/ 140 w 312"/>
                <a:gd name="T35" fmla="*/ 38 h 118"/>
                <a:gd name="T36" fmla="*/ 149 w 312"/>
                <a:gd name="T37" fmla="*/ 29 h 118"/>
                <a:gd name="T38" fmla="*/ 122 w 312"/>
                <a:gd name="T39" fmla="*/ 118 h 118"/>
                <a:gd name="T40" fmla="*/ 104 w 312"/>
                <a:gd name="T41" fmla="*/ 108 h 118"/>
                <a:gd name="T42" fmla="*/ 140 w 312"/>
                <a:gd name="T43" fmla="*/ 90 h 118"/>
                <a:gd name="T44" fmla="*/ 140 w 312"/>
                <a:gd name="T45" fmla="*/ 79 h 118"/>
                <a:gd name="T46" fmla="*/ 124 w 312"/>
                <a:gd name="T47" fmla="*/ 34 h 118"/>
                <a:gd name="T48" fmla="*/ 124 w 312"/>
                <a:gd name="T49" fmla="*/ 84 h 118"/>
                <a:gd name="T50" fmla="*/ 167 w 312"/>
                <a:gd name="T51" fmla="*/ 11 h 118"/>
                <a:gd name="T52" fmla="*/ 179 w 312"/>
                <a:gd name="T53" fmla="*/ 0 h 118"/>
                <a:gd name="T54" fmla="*/ 167 w 312"/>
                <a:gd name="T55" fmla="*/ 11 h 118"/>
                <a:gd name="T56" fmla="*/ 168 w 312"/>
                <a:gd name="T57" fmla="*/ 92 h 118"/>
                <a:gd name="T58" fmla="*/ 177 w 312"/>
                <a:gd name="T59" fmla="*/ 29 h 118"/>
                <a:gd name="T60" fmla="*/ 168 w 312"/>
                <a:gd name="T61" fmla="*/ 92 h 118"/>
                <a:gd name="T62" fmla="*/ 230 w 312"/>
                <a:gd name="T63" fmla="*/ 92 h 118"/>
                <a:gd name="T64" fmla="*/ 203 w 312"/>
                <a:gd name="T65" fmla="*/ 77 h 118"/>
                <a:gd name="T66" fmla="*/ 194 w 312"/>
                <a:gd name="T67" fmla="*/ 36 h 118"/>
                <a:gd name="T68" fmla="*/ 203 w 312"/>
                <a:gd name="T69" fmla="*/ 29 h 118"/>
                <a:gd name="T70" fmla="*/ 212 w 312"/>
                <a:gd name="T71" fmla="*/ 7 h 118"/>
                <a:gd name="T72" fmla="*/ 230 w 312"/>
                <a:gd name="T73" fmla="*/ 29 h 118"/>
                <a:gd name="T74" fmla="*/ 212 w 312"/>
                <a:gd name="T75" fmla="*/ 36 h 118"/>
                <a:gd name="T76" fmla="*/ 222 w 312"/>
                <a:gd name="T77" fmla="*/ 84 h 118"/>
                <a:gd name="T78" fmla="*/ 230 w 312"/>
                <a:gd name="T79" fmla="*/ 92 h 118"/>
                <a:gd name="T80" fmla="*/ 273 w 312"/>
                <a:gd name="T81" fmla="*/ 92 h 118"/>
                <a:gd name="T82" fmla="*/ 273 w 312"/>
                <a:gd name="T83" fmla="*/ 83 h 118"/>
                <a:gd name="T84" fmla="*/ 237 w 312"/>
                <a:gd name="T85" fmla="*/ 75 h 118"/>
                <a:gd name="T86" fmla="*/ 273 w 312"/>
                <a:gd name="T87" fmla="*/ 54 h 118"/>
                <a:gd name="T88" fmla="*/ 247 w 312"/>
                <a:gd name="T89" fmla="*/ 45 h 118"/>
                <a:gd name="T90" fmla="*/ 260 w 312"/>
                <a:gd name="T91" fmla="*/ 27 h 118"/>
                <a:gd name="T92" fmla="*/ 282 w 312"/>
                <a:gd name="T93" fmla="*/ 92 h 118"/>
                <a:gd name="T94" fmla="*/ 273 w 312"/>
                <a:gd name="T95" fmla="*/ 92 h 118"/>
                <a:gd name="T96" fmla="*/ 247 w 312"/>
                <a:gd name="T97" fmla="*/ 75 h 118"/>
                <a:gd name="T98" fmla="*/ 271 w 312"/>
                <a:gd name="T99" fmla="*/ 75 h 118"/>
                <a:gd name="T100" fmla="*/ 267 w 312"/>
                <a:gd name="T101" fmla="*/ 63 h 118"/>
                <a:gd name="T102" fmla="*/ 303 w 312"/>
                <a:gd name="T103" fmla="*/ 92 h 118"/>
                <a:gd name="T104" fmla="*/ 312 w 312"/>
                <a:gd name="T105" fmla="*/ 0 h 118"/>
                <a:gd name="T106" fmla="*/ 303 w 312"/>
                <a:gd name="T107" fmla="*/ 9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8">
                  <a:moveTo>
                    <a:pt x="0" y="92"/>
                  </a:moveTo>
                  <a:cubicBezTo>
                    <a:pt x="0" y="0"/>
                    <a:pt x="0" y="0"/>
                    <a:pt x="0" y="0"/>
                  </a:cubicBezTo>
                  <a:cubicBezTo>
                    <a:pt x="21" y="0"/>
                    <a:pt x="21" y="0"/>
                    <a:pt x="21" y="0"/>
                  </a:cubicBezTo>
                  <a:cubicBezTo>
                    <a:pt x="50" y="0"/>
                    <a:pt x="59" y="18"/>
                    <a:pt x="59" y="45"/>
                  </a:cubicBezTo>
                  <a:cubicBezTo>
                    <a:pt x="59" y="63"/>
                    <a:pt x="55" y="83"/>
                    <a:pt x="37" y="88"/>
                  </a:cubicBezTo>
                  <a:cubicBezTo>
                    <a:pt x="30" y="92"/>
                    <a:pt x="25" y="92"/>
                    <a:pt x="18" y="92"/>
                  </a:cubicBezTo>
                  <a:cubicBezTo>
                    <a:pt x="0" y="92"/>
                    <a:pt x="0" y="92"/>
                    <a:pt x="0" y="92"/>
                  </a:cubicBezTo>
                  <a:cubicBezTo>
                    <a:pt x="0" y="92"/>
                    <a:pt x="0" y="92"/>
                    <a:pt x="0" y="92"/>
                  </a:cubicBezTo>
                  <a:close/>
                  <a:moveTo>
                    <a:pt x="18" y="83"/>
                  </a:moveTo>
                  <a:cubicBezTo>
                    <a:pt x="23" y="83"/>
                    <a:pt x="28" y="83"/>
                    <a:pt x="34" y="81"/>
                  </a:cubicBezTo>
                  <a:cubicBezTo>
                    <a:pt x="46" y="74"/>
                    <a:pt x="48" y="57"/>
                    <a:pt x="48" y="45"/>
                  </a:cubicBezTo>
                  <a:cubicBezTo>
                    <a:pt x="48" y="32"/>
                    <a:pt x="46" y="16"/>
                    <a:pt x="32" y="11"/>
                  </a:cubicBezTo>
                  <a:cubicBezTo>
                    <a:pt x="26" y="9"/>
                    <a:pt x="21" y="9"/>
                    <a:pt x="16" y="9"/>
                  </a:cubicBezTo>
                  <a:cubicBezTo>
                    <a:pt x="10" y="9"/>
                    <a:pt x="10" y="9"/>
                    <a:pt x="10" y="9"/>
                  </a:cubicBezTo>
                  <a:cubicBezTo>
                    <a:pt x="10" y="83"/>
                    <a:pt x="10" y="83"/>
                    <a:pt x="10" y="83"/>
                  </a:cubicBezTo>
                  <a:cubicBezTo>
                    <a:pt x="18" y="83"/>
                    <a:pt x="18" y="83"/>
                    <a:pt x="18" y="83"/>
                  </a:cubicBezTo>
                  <a:cubicBezTo>
                    <a:pt x="18" y="83"/>
                    <a:pt x="18" y="83"/>
                    <a:pt x="18" y="83"/>
                  </a:cubicBezTo>
                  <a:close/>
                  <a:moveTo>
                    <a:pt x="73" y="11"/>
                  </a:moveTo>
                  <a:cubicBezTo>
                    <a:pt x="73" y="0"/>
                    <a:pt x="73" y="0"/>
                    <a:pt x="73" y="0"/>
                  </a:cubicBezTo>
                  <a:cubicBezTo>
                    <a:pt x="86" y="0"/>
                    <a:pt x="86" y="0"/>
                    <a:pt x="86" y="0"/>
                  </a:cubicBezTo>
                  <a:cubicBezTo>
                    <a:pt x="86" y="11"/>
                    <a:pt x="86" y="11"/>
                    <a:pt x="86" y="11"/>
                  </a:cubicBezTo>
                  <a:cubicBezTo>
                    <a:pt x="73" y="11"/>
                    <a:pt x="73" y="11"/>
                    <a:pt x="73" y="11"/>
                  </a:cubicBezTo>
                  <a:cubicBezTo>
                    <a:pt x="73" y="11"/>
                    <a:pt x="73" y="11"/>
                    <a:pt x="73" y="11"/>
                  </a:cubicBezTo>
                  <a:close/>
                  <a:moveTo>
                    <a:pt x="75" y="92"/>
                  </a:moveTo>
                  <a:cubicBezTo>
                    <a:pt x="75" y="29"/>
                    <a:pt x="75" y="29"/>
                    <a:pt x="75" y="29"/>
                  </a:cubicBezTo>
                  <a:cubicBezTo>
                    <a:pt x="84" y="29"/>
                    <a:pt x="84" y="29"/>
                    <a:pt x="84" y="29"/>
                  </a:cubicBezTo>
                  <a:cubicBezTo>
                    <a:pt x="84" y="92"/>
                    <a:pt x="84" y="92"/>
                    <a:pt x="84" y="92"/>
                  </a:cubicBezTo>
                  <a:cubicBezTo>
                    <a:pt x="75" y="92"/>
                    <a:pt x="75" y="92"/>
                    <a:pt x="75" y="92"/>
                  </a:cubicBezTo>
                  <a:cubicBezTo>
                    <a:pt x="75" y="92"/>
                    <a:pt x="75" y="92"/>
                    <a:pt x="75" y="92"/>
                  </a:cubicBezTo>
                  <a:close/>
                  <a:moveTo>
                    <a:pt x="140" y="79"/>
                  </a:moveTo>
                  <a:cubicBezTo>
                    <a:pt x="140" y="79"/>
                    <a:pt x="140" y="79"/>
                    <a:pt x="140" y="79"/>
                  </a:cubicBezTo>
                  <a:cubicBezTo>
                    <a:pt x="136" y="86"/>
                    <a:pt x="131" y="92"/>
                    <a:pt x="122" y="92"/>
                  </a:cubicBezTo>
                  <a:cubicBezTo>
                    <a:pt x="106" y="92"/>
                    <a:pt x="100" y="74"/>
                    <a:pt x="100" y="59"/>
                  </a:cubicBezTo>
                  <a:cubicBezTo>
                    <a:pt x="100" y="47"/>
                    <a:pt x="106" y="27"/>
                    <a:pt x="122" y="27"/>
                  </a:cubicBezTo>
                  <a:cubicBezTo>
                    <a:pt x="131" y="27"/>
                    <a:pt x="136" y="30"/>
                    <a:pt x="140" y="38"/>
                  </a:cubicBezTo>
                  <a:cubicBezTo>
                    <a:pt x="140" y="38"/>
                    <a:pt x="140" y="38"/>
                    <a:pt x="140" y="38"/>
                  </a:cubicBezTo>
                  <a:cubicBezTo>
                    <a:pt x="140" y="29"/>
                    <a:pt x="140" y="29"/>
                    <a:pt x="140" y="29"/>
                  </a:cubicBezTo>
                  <a:cubicBezTo>
                    <a:pt x="149" y="29"/>
                    <a:pt x="149" y="29"/>
                    <a:pt x="149" y="29"/>
                  </a:cubicBezTo>
                  <a:cubicBezTo>
                    <a:pt x="149" y="92"/>
                    <a:pt x="149" y="92"/>
                    <a:pt x="149" y="92"/>
                  </a:cubicBezTo>
                  <a:cubicBezTo>
                    <a:pt x="149" y="110"/>
                    <a:pt x="140" y="118"/>
                    <a:pt x="122" y="118"/>
                  </a:cubicBezTo>
                  <a:cubicBezTo>
                    <a:pt x="115" y="118"/>
                    <a:pt x="111" y="118"/>
                    <a:pt x="104" y="117"/>
                  </a:cubicBezTo>
                  <a:cubicBezTo>
                    <a:pt x="104" y="108"/>
                    <a:pt x="104" y="108"/>
                    <a:pt x="104" y="108"/>
                  </a:cubicBezTo>
                  <a:cubicBezTo>
                    <a:pt x="109" y="110"/>
                    <a:pt x="115" y="111"/>
                    <a:pt x="120" y="111"/>
                  </a:cubicBezTo>
                  <a:cubicBezTo>
                    <a:pt x="134" y="111"/>
                    <a:pt x="140" y="104"/>
                    <a:pt x="140" y="90"/>
                  </a:cubicBezTo>
                  <a:cubicBezTo>
                    <a:pt x="140" y="79"/>
                    <a:pt x="140" y="79"/>
                    <a:pt x="140" y="79"/>
                  </a:cubicBezTo>
                  <a:cubicBezTo>
                    <a:pt x="140" y="79"/>
                    <a:pt x="140" y="79"/>
                    <a:pt x="140" y="79"/>
                  </a:cubicBezTo>
                  <a:close/>
                  <a:moveTo>
                    <a:pt x="140" y="59"/>
                  </a:moveTo>
                  <a:cubicBezTo>
                    <a:pt x="140" y="50"/>
                    <a:pt x="136" y="34"/>
                    <a:pt x="124" y="34"/>
                  </a:cubicBezTo>
                  <a:cubicBezTo>
                    <a:pt x="113" y="34"/>
                    <a:pt x="111" y="52"/>
                    <a:pt x="111" y="61"/>
                  </a:cubicBezTo>
                  <a:cubicBezTo>
                    <a:pt x="111" y="68"/>
                    <a:pt x="113" y="84"/>
                    <a:pt x="124" y="84"/>
                  </a:cubicBezTo>
                  <a:cubicBezTo>
                    <a:pt x="136" y="84"/>
                    <a:pt x="140" y="68"/>
                    <a:pt x="140" y="59"/>
                  </a:cubicBezTo>
                  <a:close/>
                  <a:moveTo>
                    <a:pt x="167" y="11"/>
                  </a:moveTo>
                  <a:cubicBezTo>
                    <a:pt x="167" y="0"/>
                    <a:pt x="167" y="0"/>
                    <a:pt x="167" y="0"/>
                  </a:cubicBezTo>
                  <a:cubicBezTo>
                    <a:pt x="179" y="0"/>
                    <a:pt x="179" y="0"/>
                    <a:pt x="179" y="0"/>
                  </a:cubicBezTo>
                  <a:cubicBezTo>
                    <a:pt x="179" y="11"/>
                    <a:pt x="179" y="11"/>
                    <a:pt x="179" y="11"/>
                  </a:cubicBezTo>
                  <a:cubicBezTo>
                    <a:pt x="167" y="11"/>
                    <a:pt x="167" y="11"/>
                    <a:pt x="167" y="11"/>
                  </a:cubicBezTo>
                  <a:cubicBezTo>
                    <a:pt x="167" y="11"/>
                    <a:pt x="167" y="11"/>
                    <a:pt x="167" y="11"/>
                  </a:cubicBezTo>
                  <a:close/>
                  <a:moveTo>
                    <a:pt x="168" y="92"/>
                  </a:moveTo>
                  <a:cubicBezTo>
                    <a:pt x="168" y="29"/>
                    <a:pt x="168" y="29"/>
                    <a:pt x="168" y="29"/>
                  </a:cubicBezTo>
                  <a:cubicBezTo>
                    <a:pt x="177" y="29"/>
                    <a:pt x="177" y="29"/>
                    <a:pt x="177" y="29"/>
                  </a:cubicBezTo>
                  <a:cubicBezTo>
                    <a:pt x="177" y="92"/>
                    <a:pt x="177" y="92"/>
                    <a:pt x="177" y="92"/>
                  </a:cubicBezTo>
                  <a:cubicBezTo>
                    <a:pt x="168" y="92"/>
                    <a:pt x="168" y="92"/>
                    <a:pt x="168" y="92"/>
                  </a:cubicBezTo>
                  <a:cubicBezTo>
                    <a:pt x="168" y="92"/>
                    <a:pt x="168" y="92"/>
                    <a:pt x="168" y="92"/>
                  </a:cubicBezTo>
                  <a:close/>
                  <a:moveTo>
                    <a:pt x="230" y="92"/>
                  </a:moveTo>
                  <a:cubicBezTo>
                    <a:pt x="226" y="93"/>
                    <a:pt x="224" y="93"/>
                    <a:pt x="221" y="93"/>
                  </a:cubicBezTo>
                  <a:cubicBezTo>
                    <a:pt x="208" y="93"/>
                    <a:pt x="203" y="88"/>
                    <a:pt x="203" y="77"/>
                  </a:cubicBezTo>
                  <a:cubicBezTo>
                    <a:pt x="203" y="36"/>
                    <a:pt x="203" y="36"/>
                    <a:pt x="203" y="36"/>
                  </a:cubicBezTo>
                  <a:cubicBezTo>
                    <a:pt x="194" y="36"/>
                    <a:pt x="194" y="36"/>
                    <a:pt x="194" y="36"/>
                  </a:cubicBezTo>
                  <a:cubicBezTo>
                    <a:pt x="194" y="29"/>
                    <a:pt x="194" y="29"/>
                    <a:pt x="194" y="29"/>
                  </a:cubicBezTo>
                  <a:cubicBezTo>
                    <a:pt x="203" y="29"/>
                    <a:pt x="203" y="29"/>
                    <a:pt x="203" y="29"/>
                  </a:cubicBezTo>
                  <a:cubicBezTo>
                    <a:pt x="203" y="12"/>
                    <a:pt x="203" y="12"/>
                    <a:pt x="203" y="12"/>
                  </a:cubicBezTo>
                  <a:cubicBezTo>
                    <a:pt x="212" y="7"/>
                    <a:pt x="212" y="7"/>
                    <a:pt x="212" y="7"/>
                  </a:cubicBezTo>
                  <a:cubicBezTo>
                    <a:pt x="212" y="29"/>
                    <a:pt x="212" y="29"/>
                    <a:pt x="212" y="29"/>
                  </a:cubicBezTo>
                  <a:cubicBezTo>
                    <a:pt x="230" y="29"/>
                    <a:pt x="230" y="29"/>
                    <a:pt x="230" y="29"/>
                  </a:cubicBezTo>
                  <a:cubicBezTo>
                    <a:pt x="230" y="36"/>
                    <a:pt x="230" y="36"/>
                    <a:pt x="230" y="36"/>
                  </a:cubicBezTo>
                  <a:cubicBezTo>
                    <a:pt x="212" y="36"/>
                    <a:pt x="212" y="36"/>
                    <a:pt x="212" y="36"/>
                  </a:cubicBezTo>
                  <a:cubicBezTo>
                    <a:pt x="212" y="75"/>
                    <a:pt x="212" y="75"/>
                    <a:pt x="212" y="75"/>
                  </a:cubicBezTo>
                  <a:cubicBezTo>
                    <a:pt x="212" y="81"/>
                    <a:pt x="215" y="84"/>
                    <a:pt x="222" y="84"/>
                  </a:cubicBezTo>
                  <a:cubicBezTo>
                    <a:pt x="226" y="84"/>
                    <a:pt x="226" y="84"/>
                    <a:pt x="230" y="84"/>
                  </a:cubicBezTo>
                  <a:cubicBezTo>
                    <a:pt x="230" y="92"/>
                    <a:pt x="230" y="92"/>
                    <a:pt x="230" y="92"/>
                  </a:cubicBezTo>
                  <a:cubicBezTo>
                    <a:pt x="230" y="92"/>
                    <a:pt x="230" y="92"/>
                    <a:pt x="230" y="92"/>
                  </a:cubicBezTo>
                  <a:close/>
                  <a:moveTo>
                    <a:pt x="273" y="92"/>
                  </a:moveTo>
                  <a:cubicBezTo>
                    <a:pt x="273" y="83"/>
                    <a:pt x="273" y="83"/>
                    <a:pt x="273" y="83"/>
                  </a:cubicBezTo>
                  <a:cubicBezTo>
                    <a:pt x="273" y="83"/>
                    <a:pt x="273" y="83"/>
                    <a:pt x="273" y="83"/>
                  </a:cubicBezTo>
                  <a:cubicBezTo>
                    <a:pt x="269" y="90"/>
                    <a:pt x="260" y="93"/>
                    <a:pt x="253" y="93"/>
                  </a:cubicBezTo>
                  <a:cubicBezTo>
                    <a:pt x="242" y="93"/>
                    <a:pt x="237" y="86"/>
                    <a:pt x="237" y="75"/>
                  </a:cubicBezTo>
                  <a:cubicBezTo>
                    <a:pt x="237" y="61"/>
                    <a:pt x="253" y="56"/>
                    <a:pt x="273" y="56"/>
                  </a:cubicBezTo>
                  <a:cubicBezTo>
                    <a:pt x="273" y="54"/>
                    <a:pt x="273" y="54"/>
                    <a:pt x="273" y="54"/>
                  </a:cubicBezTo>
                  <a:cubicBezTo>
                    <a:pt x="273" y="45"/>
                    <a:pt x="274" y="34"/>
                    <a:pt x="262" y="34"/>
                  </a:cubicBezTo>
                  <a:cubicBezTo>
                    <a:pt x="253" y="34"/>
                    <a:pt x="249" y="36"/>
                    <a:pt x="247" y="45"/>
                  </a:cubicBezTo>
                  <a:cubicBezTo>
                    <a:pt x="238" y="45"/>
                    <a:pt x="238" y="45"/>
                    <a:pt x="238" y="45"/>
                  </a:cubicBezTo>
                  <a:cubicBezTo>
                    <a:pt x="238" y="32"/>
                    <a:pt x="249" y="27"/>
                    <a:pt x="260" y="27"/>
                  </a:cubicBezTo>
                  <a:cubicBezTo>
                    <a:pt x="274" y="27"/>
                    <a:pt x="282" y="32"/>
                    <a:pt x="282" y="47"/>
                  </a:cubicBezTo>
                  <a:cubicBezTo>
                    <a:pt x="282" y="92"/>
                    <a:pt x="282" y="92"/>
                    <a:pt x="282" y="92"/>
                  </a:cubicBezTo>
                  <a:cubicBezTo>
                    <a:pt x="273" y="92"/>
                    <a:pt x="273" y="92"/>
                    <a:pt x="273" y="92"/>
                  </a:cubicBezTo>
                  <a:cubicBezTo>
                    <a:pt x="273" y="92"/>
                    <a:pt x="273" y="92"/>
                    <a:pt x="273" y="92"/>
                  </a:cubicBezTo>
                  <a:close/>
                  <a:moveTo>
                    <a:pt x="267" y="63"/>
                  </a:moveTo>
                  <a:cubicBezTo>
                    <a:pt x="260" y="63"/>
                    <a:pt x="247" y="66"/>
                    <a:pt x="247" y="75"/>
                  </a:cubicBezTo>
                  <a:cubicBezTo>
                    <a:pt x="247" y="81"/>
                    <a:pt x="251" y="84"/>
                    <a:pt x="256" y="84"/>
                  </a:cubicBezTo>
                  <a:cubicBezTo>
                    <a:pt x="262" y="84"/>
                    <a:pt x="269" y="81"/>
                    <a:pt x="271" y="75"/>
                  </a:cubicBezTo>
                  <a:cubicBezTo>
                    <a:pt x="273" y="70"/>
                    <a:pt x="273" y="68"/>
                    <a:pt x="273" y="63"/>
                  </a:cubicBezTo>
                  <a:cubicBezTo>
                    <a:pt x="267" y="63"/>
                    <a:pt x="267" y="63"/>
                    <a:pt x="267" y="63"/>
                  </a:cubicBezTo>
                  <a:cubicBezTo>
                    <a:pt x="267" y="63"/>
                    <a:pt x="267" y="63"/>
                    <a:pt x="267" y="63"/>
                  </a:cubicBezTo>
                  <a:close/>
                  <a:moveTo>
                    <a:pt x="303" y="92"/>
                  </a:moveTo>
                  <a:cubicBezTo>
                    <a:pt x="303" y="0"/>
                    <a:pt x="303" y="0"/>
                    <a:pt x="303" y="0"/>
                  </a:cubicBezTo>
                  <a:cubicBezTo>
                    <a:pt x="312" y="0"/>
                    <a:pt x="312" y="0"/>
                    <a:pt x="312" y="0"/>
                  </a:cubicBezTo>
                  <a:cubicBezTo>
                    <a:pt x="312" y="92"/>
                    <a:pt x="312" y="92"/>
                    <a:pt x="312" y="92"/>
                  </a:cubicBezTo>
                  <a:cubicBezTo>
                    <a:pt x="303" y="92"/>
                    <a:pt x="303" y="92"/>
                    <a:pt x="303" y="92"/>
                  </a:cubicBezTo>
                  <a:cubicBezTo>
                    <a:pt x="303" y="92"/>
                    <a:pt x="303" y="92"/>
                    <a:pt x="303" y="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4" name="Freeform 9"/>
            <p:cNvSpPr>
              <a:spLocks/>
            </p:cNvSpPr>
            <p:nvPr userDrawn="1"/>
          </p:nvSpPr>
          <p:spPr bwMode="auto">
            <a:xfrm>
              <a:off x="3889375"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5" name="Freeform 10"/>
            <p:cNvSpPr>
              <a:spLocks noEditPoints="1"/>
            </p:cNvSpPr>
            <p:nvPr userDrawn="1"/>
          </p:nvSpPr>
          <p:spPr bwMode="auto">
            <a:xfrm>
              <a:off x="4076700" y="3629029"/>
              <a:ext cx="2130425" cy="442912"/>
            </a:xfrm>
            <a:custGeom>
              <a:avLst/>
              <a:gdLst>
                <a:gd name="T0" fmla="*/ 0 w 568"/>
                <a:gd name="T1" fmla="*/ 9 h 118"/>
                <a:gd name="T2" fmla="*/ 54 w 568"/>
                <a:gd name="T3" fmla="*/ 9 h 118"/>
                <a:gd name="T4" fmla="*/ 22 w 568"/>
                <a:gd name="T5" fmla="*/ 92 h 118"/>
                <a:gd name="T6" fmla="*/ 88 w 568"/>
                <a:gd name="T7" fmla="*/ 93 h 118"/>
                <a:gd name="T8" fmla="*/ 103 w 568"/>
                <a:gd name="T9" fmla="*/ 50 h 118"/>
                <a:gd name="T10" fmla="*/ 67 w 568"/>
                <a:gd name="T11" fmla="*/ 57 h 118"/>
                <a:gd name="T12" fmla="*/ 103 w 568"/>
                <a:gd name="T13" fmla="*/ 92 h 118"/>
                <a:gd name="T14" fmla="*/ 81 w 568"/>
                <a:gd name="T15" fmla="*/ 34 h 118"/>
                <a:gd name="T16" fmla="*/ 94 w 568"/>
                <a:gd name="T17" fmla="*/ 47 h 118"/>
                <a:gd name="T18" fmla="*/ 113 w 568"/>
                <a:gd name="T19" fmla="*/ 57 h 118"/>
                <a:gd name="T20" fmla="*/ 151 w 568"/>
                <a:gd name="T21" fmla="*/ 47 h 118"/>
                <a:gd name="T22" fmla="*/ 149 w 568"/>
                <a:gd name="T23" fmla="*/ 84 h 118"/>
                <a:gd name="T24" fmla="*/ 160 w 568"/>
                <a:gd name="T25" fmla="*/ 92 h 118"/>
                <a:gd name="T26" fmla="*/ 201 w 568"/>
                <a:gd name="T27" fmla="*/ 36 h 118"/>
                <a:gd name="T28" fmla="*/ 174 w 568"/>
                <a:gd name="T29" fmla="*/ 92 h 118"/>
                <a:gd name="T30" fmla="*/ 183 w 568"/>
                <a:gd name="T31" fmla="*/ 43 h 118"/>
                <a:gd name="T32" fmla="*/ 219 w 568"/>
                <a:gd name="T33" fmla="*/ 47 h 118"/>
                <a:gd name="T34" fmla="*/ 210 w 568"/>
                <a:gd name="T35" fmla="*/ 92 h 118"/>
                <a:gd name="T36" fmla="*/ 266 w 568"/>
                <a:gd name="T37" fmla="*/ 36 h 118"/>
                <a:gd name="T38" fmla="*/ 239 w 568"/>
                <a:gd name="T39" fmla="*/ 92 h 118"/>
                <a:gd name="T40" fmla="*/ 248 w 568"/>
                <a:gd name="T41" fmla="*/ 43 h 118"/>
                <a:gd name="T42" fmla="*/ 284 w 568"/>
                <a:gd name="T43" fmla="*/ 47 h 118"/>
                <a:gd name="T44" fmla="*/ 275 w 568"/>
                <a:gd name="T45" fmla="*/ 92 h 118"/>
                <a:gd name="T46" fmla="*/ 351 w 568"/>
                <a:gd name="T47" fmla="*/ 59 h 118"/>
                <a:gd name="T48" fmla="*/ 342 w 568"/>
                <a:gd name="T49" fmla="*/ 59 h 118"/>
                <a:gd name="T50" fmla="*/ 325 w 568"/>
                <a:gd name="T51" fmla="*/ 84 h 118"/>
                <a:gd name="T52" fmla="*/ 367 w 568"/>
                <a:gd name="T53" fmla="*/ 0 h 118"/>
                <a:gd name="T54" fmla="*/ 367 w 568"/>
                <a:gd name="T55" fmla="*/ 92 h 118"/>
                <a:gd name="T56" fmla="*/ 419 w 568"/>
                <a:gd name="T57" fmla="*/ 27 h 118"/>
                <a:gd name="T58" fmla="*/ 394 w 568"/>
                <a:gd name="T59" fmla="*/ 59 h 118"/>
                <a:gd name="T60" fmla="*/ 403 w 568"/>
                <a:gd name="T61" fmla="*/ 59 h 118"/>
                <a:gd name="T62" fmla="*/ 494 w 568"/>
                <a:gd name="T63" fmla="*/ 79 h 118"/>
                <a:gd name="T64" fmla="*/ 455 w 568"/>
                <a:gd name="T65" fmla="*/ 59 h 118"/>
                <a:gd name="T66" fmla="*/ 494 w 568"/>
                <a:gd name="T67" fmla="*/ 38 h 118"/>
                <a:gd name="T68" fmla="*/ 503 w 568"/>
                <a:gd name="T69" fmla="*/ 92 h 118"/>
                <a:gd name="T70" fmla="*/ 458 w 568"/>
                <a:gd name="T71" fmla="*/ 108 h 118"/>
                <a:gd name="T72" fmla="*/ 494 w 568"/>
                <a:gd name="T73" fmla="*/ 79 h 118"/>
                <a:gd name="T74" fmla="*/ 478 w 568"/>
                <a:gd name="T75" fmla="*/ 34 h 118"/>
                <a:gd name="T76" fmla="*/ 494 w 568"/>
                <a:gd name="T77" fmla="*/ 59 h 118"/>
                <a:gd name="T78" fmla="*/ 512 w 568"/>
                <a:gd name="T79" fmla="*/ 29 h 118"/>
                <a:gd name="T80" fmla="*/ 541 w 568"/>
                <a:gd name="T81" fmla="*/ 77 h 118"/>
                <a:gd name="T82" fmla="*/ 537 w 568"/>
                <a:gd name="T83"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8" h="118">
                  <a:moveTo>
                    <a:pt x="22" y="92"/>
                  </a:moveTo>
                  <a:cubicBezTo>
                    <a:pt x="22" y="9"/>
                    <a:pt x="22" y="9"/>
                    <a:pt x="22" y="9"/>
                  </a:cubicBezTo>
                  <a:cubicBezTo>
                    <a:pt x="0" y="9"/>
                    <a:pt x="0" y="9"/>
                    <a:pt x="0" y="9"/>
                  </a:cubicBezTo>
                  <a:cubicBezTo>
                    <a:pt x="0" y="0"/>
                    <a:pt x="0" y="0"/>
                    <a:pt x="0" y="0"/>
                  </a:cubicBezTo>
                  <a:cubicBezTo>
                    <a:pt x="54" y="0"/>
                    <a:pt x="54" y="0"/>
                    <a:pt x="54" y="0"/>
                  </a:cubicBezTo>
                  <a:cubicBezTo>
                    <a:pt x="54" y="9"/>
                    <a:pt x="54" y="9"/>
                    <a:pt x="54" y="9"/>
                  </a:cubicBezTo>
                  <a:cubicBezTo>
                    <a:pt x="33" y="9"/>
                    <a:pt x="33" y="9"/>
                    <a:pt x="33" y="9"/>
                  </a:cubicBezTo>
                  <a:cubicBezTo>
                    <a:pt x="33" y="92"/>
                    <a:pt x="33" y="92"/>
                    <a:pt x="33" y="92"/>
                  </a:cubicBezTo>
                  <a:cubicBezTo>
                    <a:pt x="22" y="92"/>
                    <a:pt x="22" y="92"/>
                    <a:pt x="22" y="92"/>
                  </a:cubicBezTo>
                  <a:cubicBezTo>
                    <a:pt x="22" y="92"/>
                    <a:pt x="22" y="92"/>
                    <a:pt x="22" y="92"/>
                  </a:cubicBezTo>
                  <a:close/>
                  <a:moveTo>
                    <a:pt x="103" y="92"/>
                  </a:moveTo>
                  <a:cubicBezTo>
                    <a:pt x="97" y="92"/>
                    <a:pt x="92" y="93"/>
                    <a:pt x="88" y="93"/>
                  </a:cubicBezTo>
                  <a:cubicBezTo>
                    <a:pt x="65" y="93"/>
                    <a:pt x="56" y="79"/>
                    <a:pt x="56" y="57"/>
                  </a:cubicBezTo>
                  <a:cubicBezTo>
                    <a:pt x="56" y="41"/>
                    <a:pt x="63" y="27"/>
                    <a:pt x="81" y="27"/>
                  </a:cubicBezTo>
                  <a:cubicBezTo>
                    <a:pt x="95" y="27"/>
                    <a:pt x="103" y="36"/>
                    <a:pt x="103" y="50"/>
                  </a:cubicBezTo>
                  <a:cubicBezTo>
                    <a:pt x="103" y="54"/>
                    <a:pt x="103" y="54"/>
                    <a:pt x="103" y="54"/>
                  </a:cubicBezTo>
                  <a:cubicBezTo>
                    <a:pt x="67" y="54"/>
                    <a:pt x="67" y="54"/>
                    <a:pt x="67" y="54"/>
                  </a:cubicBezTo>
                  <a:cubicBezTo>
                    <a:pt x="67" y="57"/>
                    <a:pt x="67" y="57"/>
                    <a:pt x="67" y="57"/>
                  </a:cubicBezTo>
                  <a:cubicBezTo>
                    <a:pt x="67" y="72"/>
                    <a:pt x="74" y="84"/>
                    <a:pt x="90" y="84"/>
                  </a:cubicBezTo>
                  <a:cubicBezTo>
                    <a:pt x="94" y="84"/>
                    <a:pt x="97" y="84"/>
                    <a:pt x="103" y="83"/>
                  </a:cubicBezTo>
                  <a:cubicBezTo>
                    <a:pt x="103" y="92"/>
                    <a:pt x="103" y="92"/>
                    <a:pt x="103" y="92"/>
                  </a:cubicBezTo>
                  <a:cubicBezTo>
                    <a:pt x="103" y="92"/>
                    <a:pt x="103" y="92"/>
                    <a:pt x="103" y="92"/>
                  </a:cubicBezTo>
                  <a:close/>
                  <a:moveTo>
                    <a:pt x="94" y="47"/>
                  </a:moveTo>
                  <a:cubicBezTo>
                    <a:pt x="94" y="39"/>
                    <a:pt x="88" y="34"/>
                    <a:pt x="81" y="34"/>
                  </a:cubicBezTo>
                  <a:cubicBezTo>
                    <a:pt x="74" y="34"/>
                    <a:pt x="68" y="39"/>
                    <a:pt x="67" y="47"/>
                  </a:cubicBezTo>
                  <a:cubicBezTo>
                    <a:pt x="94" y="47"/>
                    <a:pt x="94" y="47"/>
                    <a:pt x="94" y="47"/>
                  </a:cubicBezTo>
                  <a:cubicBezTo>
                    <a:pt x="94" y="47"/>
                    <a:pt x="94" y="47"/>
                    <a:pt x="94" y="47"/>
                  </a:cubicBezTo>
                  <a:close/>
                  <a:moveTo>
                    <a:pt x="160" y="92"/>
                  </a:moveTo>
                  <a:cubicBezTo>
                    <a:pt x="155" y="92"/>
                    <a:pt x="151" y="93"/>
                    <a:pt x="146" y="93"/>
                  </a:cubicBezTo>
                  <a:cubicBezTo>
                    <a:pt x="124" y="93"/>
                    <a:pt x="113" y="79"/>
                    <a:pt x="113" y="57"/>
                  </a:cubicBezTo>
                  <a:cubicBezTo>
                    <a:pt x="113" y="41"/>
                    <a:pt x="121" y="27"/>
                    <a:pt x="140" y="27"/>
                  </a:cubicBezTo>
                  <a:cubicBezTo>
                    <a:pt x="153" y="27"/>
                    <a:pt x="162" y="34"/>
                    <a:pt x="162" y="47"/>
                  </a:cubicBezTo>
                  <a:cubicBezTo>
                    <a:pt x="151" y="47"/>
                    <a:pt x="151" y="47"/>
                    <a:pt x="151" y="47"/>
                  </a:cubicBezTo>
                  <a:cubicBezTo>
                    <a:pt x="151" y="39"/>
                    <a:pt x="147" y="34"/>
                    <a:pt x="139" y="34"/>
                  </a:cubicBezTo>
                  <a:cubicBezTo>
                    <a:pt x="128" y="34"/>
                    <a:pt x="124" y="47"/>
                    <a:pt x="124" y="56"/>
                  </a:cubicBezTo>
                  <a:cubicBezTo>
                    <a:pt x="124" y="72"/>
                    <a:pt x="131" y="84"/>
                    <a:pt x="149" y="84"/>
                  </a:cubicBezTo>
                  <a:cubicBezTo>
                    <a:pt x="153" y="84"/>
                    <a:pt x="156" y="84"/>
                    <a:pt x="160" y="84"/>
                  </a:cubicBezTo>
                  <a:cubicBezTo>
                    <a:pt x="160" y="92"/>
                    <a:pt x="160" y="92"/>
                    <a:pt x="160" y="92"/>
                  </a:cubicBezTo>
                  <a:cubicBezTo>
                    <a:pt x="160" y="92"/>
                    <a:pt x="160" y="92"/>
                    <a:pt x="160" y="92"/>
                  </a:cubicBezTo>
                  <a:close/>
                  <a:moveTo>
                    <a:pt x="210" y="92"/>
                  </a:moveTo>
                  <a:cubicBezTo>
                    <a:pt x="210" y="56"/>
                    <a:pt x="210" y="56"/>
                    <a:pt x="210" y="56"/>
                  </a:cubicBezTo>
                  <a:cubicBezTo>
                    <a:pt x="210" y="48"/>
                    <a:pt x="210" y="36"/>
                    <a:pt x="201" y="36"/>
                  </a:cubicBezTo>
                  <a:cubicBezTo>
                    <a:pt x="189" y="36"/>
                    <a:pt x="183" y="56"/>
                    <a:pt x="183" y="65"/>
                  </a:cubicBezTo>
                  <a:cubicBezTo>
                    <a:pt x="183" y="92"/>
                    <a:pt x="183" y="92"/>
                    <a:pt x="183" y="92"/>
                  </a:cubicBezTo>
                  <a:cubicBezTo>
                    <a:pt x="174" y="92"/>
                    <a:pt x="174" y="92"/>
                    <a:pt x="174" y="92"/>
                  </a:cubicBezTo>
                  <a:cubicBezTo>
                    <a:pt x="174" y="0"/>
                    <a:pt x="174" y="0"/>
                    <a:pt x="174" y="0"/>
                  </a:cubicBezTo>
                  <a:cubicBezTo>
                    <a:pt x="183" y="0"/>
                    <a:pt x="183" y="0"/>
                    <a:pt x="183" y="0"/>
                  </a:cubicBezTo>
                  <a:cubicBezTo>
                    <a:pt x="183" y="43"/>
                    <a:pt x="183" y="43"/>
                    <a:pt x="183" y="43"/>
                  </a:cubicBezTo>
                  <a:cubicBezTo>
                    <a:pt x="183" y="43"/>
                    <a:pt x="183" y="43"/>
                    <a:pt x="183" y="43"/>
                  </a:cubicBezTo>
                  <a:cubicBezTo>
                    <a:pt x="187" y="32"/>
                    <a:pt x="192" y="27"/>
                    <a:pt x="203" y="27"/>
                  </a:cubicBezTo>
                  <a:cubicBezTo>
                    <a:pt x="214" y="27"/>
                    <a:pt x="219" y="36"/>
                    <a:pt x="219" y="47"/>
                  </a:cubicBezTo>
                  <a:cubicBezTo>
                    <a:pt x="219" y="92"/>
                    <a:pt x="219" y="92"/>
                    <a:pt x="219" y="92"/>
                  </a:cubicBezTo>
                  <a:cubicBezTo>
                    <a:pt x="210" y="92"/>
                    <a:pt x="210" y="92"/>
                    <a:pt x="210" y="92"/>
                  </a:cubicBezTo>
                  <a:cubicBezTo>
                    <a:pt x="210" y="92"/>
                    <a:pt x="210" y="92"/>
                    <a:pt x="210" y="92"/>
                  </a:cubicBezTo>
                  <a:close/>
                  <a:moveTo>
                    <a:pt x="275" y="92"/>
                  </a:moveTo>
                  <a:cubicBezTo>
                    <a:pt x="275" y="56"/>
                    <a:pt x="275" y="56"/>
                    <a:pt x="275" y="56"/>
                  </a:cubicBezTo>
                  <a:cubicBezTo>
                    <a:pt x="275" y="48"/>
                    <a:pt x="277" y="36"/>
                    <a:pt x="266" y="36"/>
                  </a:cubicBezTo>
                  <a:cubicBezTo>
                    <a:pt x="254" y="36"/>
                    <a:pt x="248" y="56"/>
                    <a:pt x="248" y="65"/>
                  </a:cubicBezTo>
                  <a:cubicBezTo>
                    <a:pt x="248" y="92"/>
                    <a:pt x="248" y="92"/>
                    <a:pt x="248" y="92"/>
                  </a:cubicBezTo>
                  <a:cubicBezTo>
                    <a:pt x="239" y="92"/>
                    <a:pt x="239" y="92"/>
                    <a:pt x="239" y="92"/>
                  </a:cubicBezTo>
                  <a:cubicBezTo>
                    <a:pt x="239" y="29"/>
                    <a:pt x="239" y="29"/>
                    <a:pt x="239" y="29"/>
                  </a:cubicBezTo>
                  <a:cubicBezTo>
                    <a:pt x="248" y="29"/>
                    <a:pt x="248" y="29"/>
                    <a:pt x="248" y="29"/>
                  </a:cubicBezTo>
                  <a:cubicBezTo>
                    <a:pt x="248" y="43"/>
                    <a:pt x="248" y="43"/>
                    <a:pt x="248" y="43"/>
                  </a:cubicBezTo>
                  <a:cubicBezTo>
                    <a:pt x="248" y="43"/>
                    <a:pt x="248" y="43"/>
                    <a:pt x="248" y="43"/>
                  </a:cubicBezTo>
                  <a:cubicBezTo>
                    <a:pt x="252" y="32"/>
                    <a:pt x="257" y="27"/>
                    <a:pt x="268" y="27"/>
                  </a:cubicBezTo>
                  <a:cubicBezTo>
                    <a:pt x="279" y="27"/>
                    <a:pt x="284" y="36"/>
                    <a:pt x="284" y="47"/>
                  </a:cubicBezTo>
                  <a:cubicBezTo>
                    <a:pt x="284" y="92"/>
                    <a:pt x="284" y="92"/>
                    <a:pt x="284" y="92"/>
                  </a:cubicBezTo>
                  <a:cubicBezTo>
                    <a:pt x="275" y="92"/>
                    <a:pt x="275" y="92"/>
                    <a:pt x="275" y="92"/>
                  </a:cubicBezTo>
                  <a:cubicBezTo>
                    <a:pt x="275" y="92"/>
                    <a:pt x="275" y="92"/>
                    <a:pt x="275" y="92"/>
                  </a:cubicBezTo>
                  <a:close/>
                  <a:moveTo>
                    <a:pt x="300" y="59"/>
                  </a:moveTo>
                  <a:cubicBezTo>
                    <a:pt x="300" y="43"/>
                    <a:pt x="306" y="27"/>
                    <a:pt x="325" y="27"/>
                  </a:cubicBezTo>
                  <a:cubicBezTo>
                    <a:pt x="345" y="27"/>
                    <a:pt x="351" y="43"/>
                    <a:pt x="351" y="59"/>
                  </a:cubicBezTo>
                  <a:cubicBezTo>
                    <a:pt x="351" y="77"/>
                    <a:pt x="345" y="93"/>
                    <a:pt x="325" y="93"/>
                  </a:cubicBezTo>
                  <a:cubicBezTo>
                    <a:pt x="306" y="93"/>
                    <a:pt x="300" y="77"/>
                    <a:pt x="300" y="59"/>
                  </a:cubicBezTo>
                  <a:close/>
                  <a:moveTo>
                    <a:pt x="342" y="59"/>
                  </a:moveTo>
                  <a:cubicBezTo>
                    <a:pt x="342" y="50"/>
                    <a:pt x="338" y="34"/>
                    <a:pt x="325" y="34"/>
                  </a:cubicBezTo>
                  <a:cubicBezTo>
                    <a:pt x="313" y="34"/>
                    <a:pt x="309" y="50"/>
                    <a:pt x="309" y="59"/>
                  </a:cubicBezTo>
                  <a:cubicBezTo>
                    <a:pt x="309" y="70"/>
                    <a:pt x="313" y="84"/>
                    <a:pt x="325" y="84"/>
                  </a:cubicBezTo>
                  <a:cubicBezTo>
                    <a:pt x="338" y="84"/>
                    <a:pt x="342" y="70"/>
                    <a:pt x="342" y="59"/>
                  </a:cubicBezTo>
                  <a:close/>
                  <a:moveTo>
                    <a:pt x="367" y="92"/>
                  </a:moveTo>
                  <a:cubicBezTo>
                    <a:pt x="367" y="0"/>
                    <a:pt x="367" y="0"/>
                    <a:pt x="367" y="0"/>
                  </a:cubicBezTo>
                  <a:cubicBezTo>
                    <a:pt x="376" y="0"/>
                    <a:pt x="376" y="0"/>
                    <a:pt x="376" y="0"/>
                  </a:cubicBezTo>
                  <a:cubicBezTo>
                    <a:pt x="376" y="92"/>
                    <a:pt x="376" y="92"/>
                    <a:pt x="376" y="92"/>
                  </a:cubicBezTo>
                  <a:cubicBezTo>
                    <a:pt x="367" y="92"/>
                    <a:pt x="367" y="92"/>
                    <a:pt x="367" y="92"/>
                  </a:cubicBezTo>
                  <a:cubicBezTo>
                    <a:pt x="367" y="92"/>
                    <a:pt x="367" y="92"/>
                    <a:pt x="367" y="92"/>
                  </a:cubicBezTo>
                  <a:close/>
                  <a:moveTo>
                    <a:pt x="394" y="59"/>
                  </a:moveTo>
                  <a:cubicBezTo>
                    <a:pt x="394" y="43"/>
                    <a:pt x="399" y="27"/>
                    <a:pt x="419" y="27"/>
                  </a:cubicBezTo>
                  <a:cubicBezTo>
                    <a:pt x="439" y="27"/>
                    <a:pt x="444" y="43"/>
                    <a:pt x="444" y="59"/>
                  </a:cubicBezTo>
                  <a:cubicBezTo>
                    <a:pt x="444" y="77"/>
                    <a:pt x="439" y="93"/>
                    <a:pt x="419" y="93"/>
                  </a:cubicBezTo>
                  <a:cubicBezTo>
                    <a:pt x="399" y="93"/>
                    <a:pt x="394" y="77"/>
                    <a:pt x="394" y="59"/>
                  </a:cubicBezTo>
                  <a:close/>
                  <a:moveTo>
                    <a:pt x="435" y="59"/>
                  </a:moveTo>
                  <a:cubicBezTo>
                    <a:pt x="435" y="50"/>
                    <a:pt x="431" y="34"/>
                    <a:pt x="419" y="34"/>
                  </a:cubicBezTo>
                  <a:cubicBezTo>
                    <a:pt x="406" y="34"/>
                    <a:pt x="403" y="50"/>
                    <a:pt x="403" y="59"/>
                  </a:cubicBezTo>
                  <a:cubicBezTo>
                    <a:pt x="403" y="70"/>
                    <a:pt x="406" y="84"/>
                    <a:pt x="419" y="84"/>
                  </a:cubicBezTo>
                  <a:cubicBezTo>
                    <a:pt x="431" y="84"/>
                    <a:pt x="435" y="70"/>
                    <a:pt x="435" y="59"/>
                  </a:cubicBezTo>
                  <a:close/>
                  <a:moveTo>
                    <a:pt x="494" y="79"/>
                  </a:moveTo>
                  <a:cubicBezTo>
                    <a:pt x="494" y="79"/>
                    <a:pt x="494" y="79"/>
                    <a:pt x="494" y="79"/>
                  </a:cubicBezTo>
                  <a:cubicBezTo>
                    <a:pt x="491" y="86"/>
                    <a:pt x="485" y="92"/>
                    <a:pt x="476" y="92"/>
                  </a:cubicBezTo>
                  <a:cubicBezTo>
                    <a:pt x="460" y="92"/>
                    <a:pt x="455" y="74"/>
                    <a:pt x="455" y="59"/>
                  </a:cubicBezTo>
                  <a:cubicBezTo>
                    <a:pt x="455" y="47"/>
                    <a:pt x="460" y="27"/>
                    <a:pt x="476" y="27"/>
                  </a:cubicBezTo>
                  <a:cubicBezTo>
                    <a:pt x="485" y="27"/>
                    <a:pt x="491" y="30"/>
                    <a:pt x="494" y="38"/>
                  </a:cubicBezTo>
                  <a:cubicBezTo>
                    <a:pt x="494" y="38"/>
                    <a:pt x="494" y="38"/>
                    <a:pt x="494" y="38"/>
                  </a:cubicBezTo>
                  <a:cubicBezTo>
                    <a:pt x="494" y="29"/>
                    <a:pt x="494" y="29"/>
                    <a:pt x="494" y="29"/>
                  </a:cubicBezTo>
                  <a:cubicBezTo>
                    <a:pt x="503" y="29"/>
                    <a:pt x="503" y="29"/>
                    <a:pt x="503" y="29"/>
                  </a:cubicBezTo>
                  <a:cubicBezTo>
                    <a:pt x="503" y="92"/>
                    <a:pt x="503" y="92"/>
                    <a:pt x="503" y="92"/>
                  </a:cubicBezTo>
                  <a:cubicBezTo>
                    <a:pt x="503" y="110"/>
                    <a:pt x="494" y="118"/>
                    <a:pt x="476" y="118"/>
                  </a:cubicBezTo>
                  <a:cubicBezTo>
                    <a:pt x="469" y="118"/>
                    <a:pt x="466" y="118"/>
                    <a:pt x="458" y="117"/>
                  </a:cubicBezTo>
                  <a:cubicBezTo>
                    <a:pt x="458" y="108"/>
                    <a:pt x="458" y="108"/>
                    <a:pt x="458" y="108"/>
                  </a:cubicBezTo>
                  <a:cubicBezTo>
                    <a:pt x="464" y="110"/>
                    <a:pt x="469" y="111"/>
                    <a:pt x="474" y="111"/>
                  </a:cubicBezTo>
                  <a:cubicBezTo>
                    <a:pt x="489" y="111"/>
                    <a:pt x="494" y="104"/>
                    <a:pt x="494" y="90"/>
                  </a:cubicBezTo>
                  <a:cubicBezTo>
                    <a:pt x="494" y="79"/>
                    <a:pt x="494" y="79"/>
                    <a:pt x="494" y="79"/>
                  </a:cubicBezTo>
                  <a:cubicBezTo>
                    <a:pt x="494" y="79"/>
                    <a:pt x="494" y="79"/>
                    <a:pt x="494" y="79"/>
                  </a:cubicBezTo>
                  <a:close/>
                  <a:moveTo>
                    <a:pt x="494" y="59"/>
                  </a:moveTo>
                  <a:cubicBezTo>
                    <a:pt x="494" y="50"/>
                    <a:pt x="491" y="34"/>
                    <a:pt x="478" y="34"/>
                  </a:cubicBezTo>
                  <a:cubicBezTo>
                    <a:pt x="467" y="34"/>
                    <a:pt x="466" y="52"/>
                    <a:pt x="466" y="61"/>
                  </a:cubicBezTo>
                  <a:cubicBezTo>
                    <a:pt x="466" y="68"/>
                    <a:pt x="467" y="84"/>
                    <a:pt x="478" y="84"/>
                  </a:cubicBezTo>
                  <a:cubicBezTo>
                    <a:pt x="491" y="84"/>
                    <a:pt x="494" y="68"/>
                    <a:pt x="494" y="59"/>
                  </a:cubicBezTo>
                  <a:close/>
                  <a:moveTo>
                    <a:pt x="528" y="117"/>
                  </a:moveTo>
                  <a:cubicBezTo>
                    <a:pt x="537" y="92"/>
                    <a:pt x="537" y="92"/>
                    <a:pt x="537" y="92"/>
                  </a:cubicBezTo>
                  <a:cubicBezTo>
                    <a:pt x="512" y="29"/>
                    <a:pt x="512" y="29"/>
                    <a:pt x="512" y="29"/>
                  </a:cubicBezTo>
                  <a:cubicBezTo>
                    <a:pt x="523" y="29"/>
                    <a:pt x="523" y="29"/>
                    <a:pt x="523" y="29"/>
                  </a:cubicBezTo>
                  <a:cubicBezTo>
                    <a:pt x="541" y="77"/>
                    <a:pt x="541" y="77"/>
                    <a:pt x="541" y="77"/>
                  </a:cubicBezTo>
                  <a:cubicBezTo>
                    <a:pt x="541" y="77"/>
                    <a:pt x="541" y="77"/>
                    <a:pt x="541" y="77"/>
                  </a:cubicBezTo>
                  <a:cubicBezTo>
                    <a:pt x="559" y="29"/>
                    <a:pt x="559" y="29"/>
                    <a:pt x="559" y="29"/>
                  </a:cubicBezTo>
                  <a:cubicBezTo>
                    <a:pt x="568" y="29"/>
                    <a:pt x="568" y="29"/>
                    <a:pt x="568" y="29"/>
                  </a:cubicBezTo>
                  <a:cubicBezTo>
                    <a:pt x="537" y="117"/>
                    <a:pt x="537" y="117"/>
                    <a:pt x="537" y="117"/>
                  </a:cubicBezTo>
                  <a:cubicBezTo>
                    <a:pt x="528" y="117"/>
                    <a:pt x="528" y="117"/>
                    <a:pt x="528" y="117"/>
                  </a:cubicBezTo>
                  <a:cubicBezTo>
                    <a:pt x="528" y="117"/>
                    <a:pt x="528" y="117"/>
                    <a:pt x="528" y="1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6" name="Freeform 11"/>
            <p:cNvSpPr>
              <a:spLocks/>
            </p:cNvSpPr>
            <p:nvPr userDrawn="1"/>
          </p:nvSpPr>
          <p:spPr bwMode="auto">
            <a:xfrm>
              <a:off x="6375400"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7" name="Freeform 12"/>
            <p:cNvSpPr>
              <a:spLocks noEditPoints="1"/>
            </p:cNvSpPr>
            <p:nvPr userDrawn="1"/>
          </p:nvSpPr>
          <p:spPr bwMode="auto">
            <a:xfrm>
              <a:off x="6589713" y="3621091"/>
              <a:ext cx="2020888" cy="458787"/>
            </a:xfrm>
            <a:custGeom>
              <a:avLst/>
              <a:gdLst>
                <a:gd name="T0" fmla="*/ 65 w 539"/>
                <a:gd name="T1" fmla="*/ 47 h 122"/>
                <a:gd name="T2" fmla="*/ 54 w 539"/>
                <a:gd name="T3" fmla="*/ 47 h 122"/>
                <a:gd name="T4" fmla="*/ 33 w 539"/>
                <a:gd name="T5" fmla="*/ 86 h 122"/>
                <a:gd name="T6" fmla="*/ 81 w 539"/>
                <a:gd name="T7" fmla="*/ 31 h 122"/>
                <a:gd name="T8" fmla="*/ 90 w 539"/>
                <a:gd name="T9" fmla="*/ 41 h 122"/>
                <a:gd name="T10" fmla="*/ 106 w 539"/>
                <a:gd name="T11" fmla="*/ 95 h 122"/>
                <a:gd name="T12" fmla="*/ 90 w 539"/>
                <a:gd name="T13" fmla="*/ 122 h 122"/>
                <a:gd name="T14" fmla="*/ 119 w 539"/>
                <a:gd name="T15" fmla="*/ 59 h 122"/>
                <a:gd name="T16" fmla="*/ 105 w 539"/>
                <a:gd name="T17" fmla="*/ 86 h 122"/>
                <a:gd name="T18" fmla="*/ 171 w 539"/>
                <a:gd name="T19" fmla="*/ 95 h 122"/>
                <a:gd name="T20" fmla="*/ 187 w 539"/>
                <a:gd name="T21" fmla="*/ 52 h 122"/>
                <a:gd name="T22" fmla="*/ 149 w 539"/>
                <a:gd name="T23" fmla="*/ 59 h 122"/>
                <a:gd name="T24" fmla="*/ 185 w 539"/>
                <a:gd name="T25" fmla="*/ 94 h 122"/>
                <a:gd name="T26" fmla="*/ 164 w 539"/>
                <a:gd name="T27" fmla="*/ 36 h 122"/>
                <a:gd name="T28" fmla="*/ 176 w 539"/>
                <a:gd name="T29" fmla="*/ 49 h 122"/>
                <a:gd name="T30" fmla="*/ 211 w 539"/>
                <a:gd name="T31" fmla="*/ 31 h 122"/>
                <a:gd name="T32" fmla="*/ 232 w 539"/>
                <a:gd name="T33" fmla="*/ 29 h 122"/>
                <a:gd name="T34" fmla="*/ 211 w 539"/>
                <a:gd name="T35" fmla="*/ 94 h 122"/>
                <a:gd name="T36" fmla="*/ 273 w 539"/>
                <a:gd name="T37" fmla="*/ 94 h 122"/>
                <a:gd name="T38" fmla="*/ 254 w 539"/>
                <a:gd name="T39" fmla="*/ 95 h 122"/>
                <a:gd name="T40" fmla="*/ 273 w 539"/>
                <a:gd name="T41" fmla="*/ 56 h 122"/>
                <a:gd name="T42" fmla="*/ 239 w 539"/>
                <a:gd name="T43" fmla="*/ 47 h 122"/>
                <a:gd name="T44" fmla="*/ 282 w 539"/>
                <a:gd name="T45" fmla="*/ 94 h 122"/>
                <a:gd name="T46" fmla="*/ 268 w 539"/>
                <a:gd name="T47" fmla="*/ 65 h 122"/>
                <a:gd name="T48" fmla="*/ 272 w 539"/>
                <a:gd name="T49" fmla="*/ 77 h 122"/>
                <a:gd name="T50" fmla="*/ 268 w 539"/>
                <a:gd name="T51" fmla="*/ 65 h 122"/>
                <a:gd name="T52" fmla="*/ 308 w 539"/>
                <a:gd name="T53" fmla="*/ 79 h 122"/>
                <a:gd name="T54" fmla="*/ 297 w 539"/>
                <a:gd name="T55" fmla="*/ 31 h 122"/>
                <a:gd name="T56" fmla="*/ 317 w 539"/>
                <a:gd name="T57" fmla="*/ 9 h 122"/>
                <a:gd name="T58" fmla="*/ 333 w 539"/>
                <a:gd name="T59" fmla="*/ 38 h 122"/>
                <a:gd name="T60" fmla="*/ 326 w 539"/>
                <a:gd name="T61" fmla="*/ 86 h 122"/>
                <a:gd name="T62" fmla="*/ 333 w 539"/>
                <a:gd name="T63" fmla="*/ 94 h 122"/>
                <a:gd name="T64" fmla="*/ 356 w 539"/>
                <a:gd name="T65" fmla="*/ 2 h 122"/>
                <a:gd name="T66" fmla="*/ 345 w 539"/>
                <a:gd name="T67" fmla="*/ 13 h 122"/>
                <a:gd name="T68" fmla="*/ 354 w 539"/>
                <a:gd name="T69" fmla="*/ 31 h 122"/>
                <a:gd name="T70" fmla="*/ 345 w 539"/>
                <a:gd name="T71" fmla="*/ 94 h 122"/>
                <a:gd name="T72" fmla="*/ 423 w 539"/>
                <a:gd name="T73" fmla="*/ 61 h 122"/>
                <a:gd name="T74" fmla="*/ 414 w 539"/>
                <a:gd name="T75" fmla="*/ 61 h 122"/>
                <a:gd name="T76" fmla="*/ 397 w 539"/>
                <a:gd name="T77" fmla="*/ 86 h 122"/>
                <a:gd name="T78" fmla="*/ 475 w 539"/>
                <a:gd name="T79" fmla="*/ 58 h 122"/>
                <a:gd name="T80" fmla="*/ 448 w 539"/>
                <a:gd name="T81" fmla="*/ 94 h 122"/>
                <a:gd name="T82" fmla="*/ 448 w 539"/>
                <a:gd name="T83" fmla="*/ 31 h 122"/>
                <a:gd name="T84" fmla="*/ 467 w 539"/>
                <a:gd name="T85" fmla="*/ 29 h 122"/>
                <a:gd name="T86" fmla="*/ 475 w 539"/>
                <a:gd name="T87" fmla="*/ 94 h 122"/>
                <a:gd name="T88" fmla="*/ 514 w 539"/>
                <a:gd name="T89" fmla="*/ 86 h 122"/>
                <a:gd name="T90" fmla="*/ 512 w 539"/>
                <a:gd name="T91" fmla="*/ 63 h 122"/>
                <a:gd name="T92" fmla="*/ 536 w 539"/>
                <a:gd name="T93" fmla="*/ 31 h 122"/>
                <a:gd name="T94" fmla="*/ 507 w 539"/>
                <a:gd name="T95" fmla="*/ 45 h 122"/>
                <a:gd name="T96" fmla="*/ 539 w 539"/>
                <a:gd name="T97" fmla="*/ 76 h 122"/>
                <a:gd name="T98" fmla="*/ 498 w 539"/>
                <a:gd name="T99"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9" h="122">
                  <a:moveTo>
                    <a:pt x="0" y="47"/>
                  </a:moveTo>
                  <a:cubicBezTo>
                    <a:pt x="0" y="25"/>
                    <a:pt x="6" y="0"/>
                    <a:pt x="33" y="0"/>
                  </a:cubicBezTo>
                  <a:cubicBezTo>
                    <a:pt x="60" y="0"/>
                    <a:pt x="65" y="25"/>
                    <a:pt x="65" y="47"/>
                  </a:cubicBezTo>
                  <a:cubicBezTo>
                    <a:pt x="65" y="68"/>
                    <a:pt x="60" y="95"/>
                    <a:pt x="33" y="95"/>
                  </a:cubicBezTo>
                  <a:cubicBezTo>
                    <a:pt x="6" y="95"/>
                    <a:pt x="0" y="68"/>
                    <a:pt x="0" y="47"/>
                  </a:cubicBezTo>
                  <a:close/>
                  <a:moveTo>
                    <a:pt x="54" y="47"/>
                  </a:moveTo>
                  <a:cubicBezTo>
                    <a:pt x="54" y="32"/>
                    <a:pt x="52" y="9"/>
                    <a:pt x="33" y="9"/>
                  </a:cubicBezTo>
                  <a:cubicBezTo>
                    <a:pt x="13" y="9"/>
                    <a:pt x="11" y="32"/>
                    <a:pt x="11" y="47"/>
                  </a:cubicBezTo>
                  <a:cubicBezTo>
                    <a:pt x="11" y="61"/>
                    <a:pt x="13" y="86"/>
                    <a:pt x="33" y="86"/>
                  </a:cubicBezTo>
                  <a:cubicBezTo>
                    <a:pt x="52" y="86"/>
                    <a:pt x="54" y="61"/>
                    <a:pt x="54" y="47"/>
                  </a:cubicBezTo>
                  <a:close/>
                  <a:moveTo>
                    <a:pt x="81" y="122"/>
                  </a:moveTo>
                  <a:cubicBezTo>
                    <a:pt x="81" y="31"/>
                    <a:pt x="81" y="31"/>
                    <a:pt x="81" y="31"/>
                  </a:cubicBezTo>
                  <a:cubicBezTo>
                    <a:pt x="90" y="31"/>
                    <a:pt x="90" y="31"/>
                    <a:pt x="90" y="31"/>
                  </a:cubicBezTo>
                  <a:cubicBezTo>
                    <a:pt x="90" y="41"/>
                    <a:pt x="90" y="41"/>
                    <a:pt x="90" y="41"/>
                  </a:cubicBezTo>
                  <a:cubicBezTo>
                    <a:pt x="90" y="41"/>
                    <a:pt x="90" y="41"/>
                    <a:pt x="90" y="41"/>
                  </a:cubicBezTo>
                  <a:cubicBezTo>
                    <a:pt x="92" y="32"/>
                    <a:pt x="99" y="29"/>
                    <a:pt x="106" y="29"/>
                  </a:cubicBezTo>
                  <a:cubicBezTo>
                    <a:pt x="126" y="29"/>
                    <a:pt x="128" y="47"/>
                    <a:pt x="128" y="61"/>
                  </a:cubicBezTo>
                  <a:cubicBezTo>
                    <a:pt x="128" y="76"/>
                    <a:pt x="124" y="95"/>
                    <a:pt x="106" y="95"/>
                  </a:cubicBezTo>
                  <a:cubicBezTo>
                    <a:pt x="99" y="95"/>
                    <a:pt x="94" y="90"/>
                    <a:pt x="90" y="83"/>
                  </a:cubicBezTo>
                  <a:cubicBezTo>
                    <a:pt x="90" y="83"/>
                    <a:pt x="90" y="83"/>
                    <a:pt x="90" y="83"/>
                  </a:cubicBezTo>
                  <a:cubicBezTo>
                    <a:pt x="90" y="122"/>
                    <a:pt x="90" y="122"/>
                    <a:pt x="90" y="122"/>
                  </a:cubicBezTo>
                  <a:cubicBezTo>
                    <a:pt x="81" y="122"/>
                    <a:pt x="81" y="122"/>
                    <a:pt x="81" y="122"/>
                  </a:cubicBezTo>
                  <a:cubicBezTo>
                    <a:pt x="81" y="122"/>
                    <a:pt x="81" y="122"/>
                    <a:pt x="81" y="122"/>
                  </a:cubicBezTo>
                  <a:close/>
                  <a:moveTo>
                    <a:pt x="119" y="59"/>
                  </a:moveTo>
                  <a:cubicBezTo>
                    <a:pt x="119" y="50"/>
                    <a:pt x="117" y="36"/>
                    <a:pt x="105" y="36"/>
                  </a:cubicBezTo>
                  <a:cubicBezTo>
                    <a:pt x="94" y="36"/>
                    <a:pt x="90" y="52"/>
                    <a:pt x="90" y="61"/>
                  </a:cubicBezTo>
                  <a:cubicBezTo>
                    <a:pt x="90" y="70"/>
                    <a:pt x="94" y="86"/>
                    <a:pt x="105" y="86"/>
                  </a:cubicBezTo>
                  <a:cubicBezTo>
                    <a:pt x="117" y="86"/>
                    <a:pt x="119" y="68"/>
                    <a:pt x="119" y="59"/>
                  </a:cubicBezTo>
                  <a:close/>
                  <a:moveTo>
                    <a:pt x="185" y="94"/>
                  </a:moveTo>
                  <a:cubicBezTo>
                    <a:pt x="180" y="94"/>
                    <a:pt x="175" y="95"/>
                    <a:pt x="171" y="95"/>
                  </a:cubicBezTo>
                  <a:cubicBezTo>
                    <a:pt x="148" y="95"/>
                    <a:pt x="140" y="81"/>
                    <a:pt x="140" y="59"/>
                  </a:cubicBezTo>
                  <a:cubicBezTo>
                    <a:pt x="140" y="43"/>
                    <a:pt x="146" y="29"/>
                    <a:pt x="164" y="29"/>
                  </a:cubicBezTo>
                  <a:cubicBezTo>
                    <a:pt x="178" y="29"/>
                    <a:pt x="187" y="38"/>
                    <a:pt x="187" y="52"/>
                  </a:cubicBezTo>
                  <a:cubicBezTo>
                    <a:pt x="187" y="56"/>
                    <a:pt x="187" y="56"/>
                    <a:pt x="187" y="56"/>
                  </a:cubicBezTo>
                  <a:cubicBezTo>
                    <a:pt x="149" y="56"/>
                    <a:pt x="149" y="56"/>
                    <a:pt x="149" y="56"/>
                  </a:cubicBezTo>
                  <a:cubicBezTo>
                    <a:pt x="149" y="59"/>
                    <a:pt x="149" y="59"/>
                    <a:pt x="149" y="59"/>
                  </a:cubicBezTo>
                  <a:cubicBezTo>
                    <a:pt x="149" y="74"/>
                    <a:pt x="157" y="86"/>
                    <a:pt x="173" y="86"/>
                  </a:cubicBezTo>
                  <a:cubicBezTo>
                    <a:pt x="176" y="86"/>
                    <a:pt x="180" y="86"/>
                    <a:pt x="185" y="85"/>
                  </a:cubicBezTo>
                  <a:cubicBezTo>
                    <a:pt x="185" y="94"/>
                    <a:pt x="185" y="94"/>
                    <a:pt x="185" y="94"/>
                  </a:cubicBezTo>
                  <a:cubicBezTo>
                    <a:pt x="185" y="94"/>
                    <a:pt x="185" y="94"/>
                    <a:pt x="185" y="94"/>
                  </a:cubicBezTo>
                  <a:close/>
                  <a:moveTo>
                    <a:pt x="176" y="49"/>
                  </a:moveTo>
                  <a:cubicBezTo>
                    <a:pt x="176" y="41"/>
                    <a:pt x="171" y="36"/>
                    <a:pt x="164" y="36"/>
                  </a:cubicBezTo>
                  <a:cubicBezTo>
                    <a:pt x="157" y="36"/>
                    <a:pt x="151" y="41"/>
                    <a:pt x="151" y="49"/>
                  </a:cubicBezTo>
                  <a:cubicBezTo>
                    <a:pt x="176" y="49"/>
                    <a:pt x="176" y="49"/>
                    <a:pt x="176" y="49"/>
                  </a:cubicBezTo>
                  <a:cubicBezTo>
                    <a:pt x="176" y="49"/>
                    <a:pt x="176" y="49"/>
                    <a:pt x="176" y="49"/>
                  </a:cubicBezTo>
                  <a:close/>
                  <a:moveTo>
                    <a:pt x="202" y="94"/>
                  </a:moveTo>
                  <a:cubicBezTo>
                    <a:pt x="202" y="31"/>
                    <a:pt x="202" y="31"/>
                    <a:pt x="202" y="31"/>
                  </a:cubicBezTo>
                  <a:cubicBezTo>
                    <a:pt x="211" y="31"/>
                    <a:pt x="211" y="31"/>
                    <a:pt x="211" y="31"/>
                  </a:cubicBezTo>
                  <a:cubicBezTo>
                    <a:pt x="211" y="41"/>
                    <a:pt x="211" y="41"/>
                    <a:pt x="211" y="41"/>
                  </a:cubicBezTo>
                  <a:cubicBezTo>
                    <a:pt x="211" y="41"/>
                    <a:pt x="211" y="41"/>
                    <a:pt x="211" y="41"/>
                  </a:cubicBezTo>
                  <a:cubicBezTo>
                    <a:pt x="214" y="32"/>
                    <a:pt x="221" y="29"/>
                    <a:pt x="232" y="29"/>
                  </a:cubicBezTo>
                  <a:cubicBezTo>
                    <a:pt x="232" y="38"/>
                    <a:pt x="232" y="38"/>
                    <a:pt x="232" y="38"/>
                  </a:cubicBezTo>
                  <a:cubicBezTo>
                    <a:pt x="216" y="38"/>
                    <a:pt x="211" y="54"/>
                    <a:pt x="211" y="67"/>
                  </a:cubicBezTo>
                  <a:cubicBezTo>
                    <a:pt x="211" y="94"/>
                    <a:pt x="211" y="94"/>
                    <a:pt x="211" y="94"/>
                  </a:cubicBezTo>
                  <a:cubicBezTo>
                    <a:pt x="202" y="94"/>
                    <a:pt x="202" y="94"/>
                    <a:pt x="202" y="94"/>
                  </a:cubicBezTo>
                  <a:cubicBezTo>
                    <a:pt x="202" y="94"/>
                    <a:pt x="202" y="94"/>
                    <a:pt x="202" y="94"/>
                  </a:cubicBezTo>
                  <a:close/>
                  <a:moveTo>
                    <a:pt x="273" y="94"/>
                  </a:moveTo>
                  <a:cubicBezTo>
                    <a:pt x="273" y="85"/>
                    <a:pt x="273" y="85"/>
                    <a:pt x="273" y="85"/>
                  </a:cubicBezTo>
                  <a:cubicBezTo>
                    <a:pt x="273" y="85"/>
                    <a:pt x="273" y="85"/>
                    <a:pt x="273" y="85"/>
                  </a:cubicBezTo>
                  <a:cubicBezTo>
                    <a:pt x="270" y="92"/>
                    <a:pt x="261" y="95"/>
                    <a:pt x="254" y="95"/>
                  </a:cubicBezTo>
                  <a:cubicBezTo>
                    <a:pt x="243" y="95"/>
                    <a:pt x="238" y="88"/>
                    <a:pt x="238" y="77"/>
                  </a:cubicBezTo>
                  <a:cubicBezTo>
                    <a:pt x="238" y="63"/>
                    <a:pt x="254" y="58"/>
                    <a:pt x="273" y="58"/>
                  </a:cubicBezTo>
                  <a:cubicBezTo>
                    <a:pt x="273" y="56"/>
                    <a:pt x="273" y="56"/>
                    <a:pt x="273" y="56"/>
                  </a:cubicBezTo>
                  <a:cubicBezTo>
                    <a:pt x="273" y="47"/>
                    <a:pt x="273" y="36"/>
                    <a:pt x="261" y="36"/>
                  </a:cubicBezTo>
                  <a:cubicBezTo>
                    <a:pt x="254" y="36"/>
                    <a:pt x="250" y="38"/>
                    <a:pt x="248" y="47"/>
                  </a:cubicBezTo>
                  <a:cubicBezTo>
                    <a:pt x="239" y="47"/>
                    <a:pt x="239" y="47"/>
                    <a:pt x="239" y="47"/>
                  </a:cubicBezTo>
                  <a:cubicBezTo>
                    <a:pt x="239" y="34"/>
                    <a:pt x="250" y="29"/>
                    <a:pt x="261" y="29"/>
                  </a:cubicBezTo>
                  <a:cubicBezTo>
                    <a:pt x="275" y="29"/>
                    <a:pt x="282" y="34"/>
                    <a:pt x="282" y="49"/>
                  </a:cubicBezTo>
                  <a:cubicBezTo>
                    <a:pt x="282" y="94"/>
                    <a:pt x="282" y="94"/>
                    <a:pt x="282" y="94"/>
                  </a:cubicBezTo>
                  <a:cubicBezTo>
                    <a:pt x="273" y="94"/>
                    <a:pt x="273" y="94"/>
                    <a:pt x="273" y="94"/>
                  </a:cubicBezTo>
                  <a:cubicBezTo>
                    <a:pt x="273" y="94"/>
                    <a:pt x="273" y="94"/>
                    <a:pt x="273" y="94"/>
                  </a:cubicBezTo>
                  <a:close/>
                  <a:moveTo>
                    <a:pt x="268" y="65"/>
                  </a:moveTo>
                  <a:cubicBezTo>
                    <a:pt x="261" y="65"/>
                    <a:pt x="248" y="68"/>
                    <a:pt x="248" y="77"/>
                  </a:cubicBezTo>
                  <a:cubicBezTo>
                    <a:pt x="248" y="83"/>
                    <a:pt x="252" y="86"/>
                    <a:pt x="255" y="86"/>
                  </a:cubicBezTo>
                  <a:cubicBezTo>
                    <a:pt x="263" y="86"/>
                    <a:pt x="268" y="83"/>
                    <a:pt x="272" y="77"/>
                  </a:cubicBezTo>
                  <a:cubicBezTo>
                    <a:pt x="273" y="72"/>
                    <a:pt x="273" y="70"/>
                    <a:pt x="273" y="65"/>
                  </a:cubicBezTo>
                  <a:cubicBezTo>
                    <a:pt x="268" y="65"/>
                    <a:pt x="268" y="65"/>
                    <a:pt x="268" y="65"/>
                  </a:cubicBezTo>
                  <a:cubicBezTo>
                    <a:pt x="268" y="65"/>
                    <a:pt x="268" y="65"/>
                    <a:pt x="268" y="65"/>
                  </a:cubicBezTo>
                  <a:close/>
                  <a:moveTo>
                    <a:pt x="333" y="94"/>
                  </a:moveTo>
                  <a:cubicBezTo>
                    <a:pt x="329" y="95"/>
                    <a:pt x="327" y="95"/>
                    <a:pt x="324" y="95"/>
                  </a:cubicBezTo>
                  <a:cubicBezTo>
                    <a:pt x="313" y="95"/>
                    <a:pt x="308" y="90"/>
                    <a:pt x="308" y="79"/>
                  </a:cubicBezTo>
                  <a:cubicBezTo>
                    <a:pt x="308" y="38"/>
                    <a:pt x="308" y="38"/>
                    <a:pt x="308" y="38"/>
                  </a:cubicBezTo>
                  <a:cubicBezTo>
                    <a:pt x="297" y="38"/>
                    <a:pt x="297" y="38"/>
                    <a:pt x="297" y="38"/>
                  </a:cubicBezTo>
                  <a:cubicBezTo>
                    <a:pt x="297" y="31"/>
                    <a:pt x="297" y="31"/>
                    <a:pt x="297" y="31"/>
                  </a:cubicBezTo>
                  <a:cubicBezTo>
                    <a:pt x="308" y="31"/>
                    <a:pt x="308" y="31"/>
                    <a:pt x="308" y="31"/>
                  </a:cubicBezTo>
                  <a:cubicBezTo>
                    <a:pt x="308" y="14"/>
                    <a:pt x="308" y="14"/>
                    <a:pt x="308" y="14"/>
                  </a:cubicBezTo>
                  <a:cubicBezTo>
                    <a:pt x="317" y="9"/>
                    <a:pt x="317" y="9"/>
                    <a:pt x="317" y="9"/>
                  </a:cubicBezTo>
                  <a:cubicBezTo>
                    <a:pt x="317" y="31"/>
                    <a:pt x="317" y="31"/>
                    <a:pt x="317" y="31"/>
                  </a:cubicBezTo>
                  <a:cubicBezTo>
                    <a:pt x="333" y="31"/>
                    <a:pt x="333" y="31"/>
                    <a:pt x="333" y="31"/>
                  </a:cubicBezTo>
                  <a:cubicBezTo>
                    <a:pt x="333" y="38"/>
                    <a:pt x="333" y="38"/>
                    <a:pt x="333" y="38"/>
                  </a:cubicBezTo>
                  <a:cubicBezTo>
                    <a:pt x="317" y="38"/>
                    <a:pt x="317" y="38"/>
                    <a:pt x="317" y="38"/>
                  </a:cubicBezTo>
                  <a:cubicBezTo>
                    <a:pt x="317" y="77"/>
                    <a:pt x="317" y="77"/>
                    <a:pt x="317" y="77"/>
                  </a:cubicBezTo>
                  <a:cubicBezTo>
                    <a:pt x="317" y="83"/>
                    <a:pt x="318" y="86"/>
                    <a:pt x="326" y="86"/>
                  </a:cubicBezTo>
                  <a:cubicBezTo>
                    <a:pt x="329" y="86"/>
                    <a:pt x="329" y="86"/>
                    <a:pt x="333" y="86"/>
                  </a:cubicBezTo>
                  <a:cubicBezTo>
                    <a:pt x="333" y="94"/>
                    <a:pt x="333" y="94"/>
                    <a:pt x="333" y="94"/>
                  </a:cubicBezTo>
                  <a:cubicBezTo>
                    <a:pt x="333" y="94"/>
                    <a:pt x="333" y="94"/>
                    <a:pt x="333" y="94"/>
                  </a:cubicBezTo>
                  <a:close/>
                  <a:moveTo>
                    <a:pt x="345" y="13"/>
                  </a:moveTo>
                  <a:cubicBezTo>
                    <a:pt x="345" y="2"/>
                    <a:pt x="345" y="2"/>
                    <a:pt x="345" y="2"/>
                  </a:cubicBezTo>
                  <a:cubicBezTo>
                    <a:pt x="356" y="2"/>
                    <a:pt x="356" y="2"/>
                    <a:pt x="356" y="2"/>
                  </a:cubicBezTo>
                  <a:cubicBezTo>
                    <a:pt x="356" y="13"/>
                    <a:pt x="356" y="13"/>
                    <a:pt x="356" y="13"/>
                  </a:cubicBezTo>
                  <a:cubicBezTo>
                    <a:pt x="345" y="13"/>
                    <a:pt x="345" y="13"/>
                    <a:pt x="345" y="13"/>
                  </a:cubicBezTo>
                  <a:cubicBezTo>
                    <a:pt x="345" y="13"/>
                    <a:pt x="345" y="13"/>
                    <a:pt x="345" y="13"/>
                  </a:cubicBezTo>
                  <a:close/>
                  <a:moveTo>
                    <a:pt x="345" y="94"/>
                  </a:moveTo>
                  <a:cubicBezTo>
                    <a:pt x="345" y="31"/>
                    <a:pt x="345" y="31"/>
                    <a:pt x="345" y="31"/>
                  </a:cubicBezTo>
                  <a:cubicBezTo>
                    <a:pt x="354" y="31"/>
                    <a:pt x="354" y="31"/>
                    <a:pt x="354" y="31"/>
                  </a:cubicBezTo>
                  <a:cubicBezTo>
                    <a:pt x="354" y="94"/>
                    <a:pt x="354" y="94"/>
                    <a:pt x="354" y="94"/>
                  </a:cubicBezTo>
                  <a:cubicBezTo>
                    <a:pt x="345" y="94"/>
                    <a:pt x="345" y="94"/>
                    <a:pt x="345" y="94"/>
                  </a:cubicBezTo>
                  <a:cubicBezTo>
                    <a:pt x="345" y="94"/>
                    <a:pt x="345" y="94"/>
                    <a:pt x="345" y="94"/>
                  </a:cubicBezTo>
                  <a:close/>
                  <a:moveTo>
                    <a:pt x="372" y="61"/>
                  </a:moveTo>
                  <a:cubicBezTo>
                    <a:pt x="372" y="45"/>
                    <a:pt x="378" y="29"/>
                    <a:pt x="397" y="29"/>
                  </a:cubicBezTo>
                  <a:cubicBezTo>
                    <a:pt x="417" y="29"/>
                    <a:pt x="423" y="45"/>
                    <a:pt x="423" y="61"/>
                  </a:cubicBezTo>
                  <a:cubicBezTo>
                    <a:pt x="423" y="79"/>
                    <a:pt x="417" y="95"/>
                    <a:pt x="397" y="95"/>
                  </a:cubicBezTo>
                  <a:cubicBezTo>
                    <a:pt x="378" y="95"/>
                    <a:pt x="372" y="79"/>
                    <a:pt x="372" y="61"/>
                  </a:cubicBezTo>
                  <a:close/>
                  <a:moveTo>
                    <a:pt x="414" y="61"/>
                  </a:moveTo>
                  <a:cubicBezTo>
                    <a:pt x="414" y="52"/>
                    <a:pt x="410" y="36"/>
                    <a:pt x="397" y="36"/>
                  </a:cubicBezTo>
                  <a:cubicBezTo>
                    <a:pt x="385" y="36"/>
                    <a:pt x="381" y="52"/>
                    <a:pt x="381" y="61"/>
                  </a:cubicBezTo>
                  <a:cubicBezTo>
                    <a:pt x="381" y="72"/>
                    <a:pt x="385" y="86"/>
                    <a:pt x="397" y="86"/>
                  </a:cubicBezTo>
                  <a:cubicBezTo>
                    <a:pt x="410" y="86"/>
                    <a:pt x="414" y="72"/>
                    <a:pt x="414" y="61"/>
                  </a:cubicBezTo>
                  <a:close/>
                  <a:moveTo>
                    <a:pt x="475" y="94"/>
                  </a:moveTo>
                  <a:cubicBezTo>
                    <a:pt x="475" y="58"/>
                    <a:pt x="475" y="58"/>
                    <a:pt x="475" y="58"/>
                  </a:cubicBezTo>
                  <a:cubicBezTo>
                    <a:pt x="475" y="50"/>
                    <a:pt x="476" y="38"/>
                    <a:pt x="466" y="38"/>
                  </a:cubicBezTo>
                  <a:cubicBezTo>
                    <a:pt x="453" y="38"/>
                    <a:pt x="448" y="58"/>
                    <a:pt x="448" y="67"/>
                  </a:cubicBezTo>
                  <a:cubicBezTo>
                    <a:pt x="448" y="94"/>
                    <a:pt x="448" y="94"/>
                    <a:pt x="448" y="94"/>
                  </a:cubicBezTo>
                  <a:cubicBezTo>
                    <a:pt x="439" y="94"/>
                    <a:pt x="439" y="94"/>
                    <a:pt x="439" y="94"/>
                  </a:cubicBezTo>
                  <a:cubicBezTo>
                    <a:pt x="439" y="31"/>
                    <a:pt x="439" y="31"/>
                    <a:pt x="439" y="31"/>
                  </a:cubicBezTo>
                  <a:cubicBezTo>
                    <a:pt x="448" y="31"/>
                    <a:pt x="448" y="31"/>
                    <a:pt x="448" y="31"/>
                  </a:cubicBezTo>
                  <a:cubicBezTo>
                    <a:pt x="448" y="45"/>
                    <a:pt x="448" y="45"/>
                    <a:pt x="448" y="45"/>
                  </a:cubicBezTo>
                  <a:cubicBezTo>
                    <a:pt x="448" y="45"/>
                    <a:pt x="448" y="45"/>
                    <a:pt x="448" y="45"/>
                  </a:cubicBezTo>
                  <a:cubicBezTo>
                    <a:pt x="451" y="34"/>
                    <a:pt x="457" y="29"/>
                    <a:pt x="467" y="29"/>
                  </a:cubicBezTo>
                  <a:cubicBezTo>
                    <a:pt x="478" y="29"/>
                    <a:pt x="484" y="38"/>
                    <a:pt x="484" y="49"/>
                  </a:cubicBezTo>
                  <a:cubicBezTo>
                    <a:pt x="484" y="94"/>
                    <a:pt x="484" y="94"/>
                    <a:pt x="484" y="94"/>
                  </a:cubicBezTo>
                  <a:cubicBezTo>
                    <a:pt x="475" y="94"/>
                    <a:pt x="475" y="94"/>
                    <a:pt x="475" y="94"/>
                  </a:cubicBezTo>
                  <a:cubicBezTo>
                    <a:pt x="475" y="94"/>
                    <a:pt x="475" y="94"/>
                    <a:pt x="475" y="94"/>
                  </a:cubicBezTo>
                  <a:close/>
                  <a:moveTo>
                    <a:pt x="498" y="85"/>
                  </a:moveTo>
                  <a:cubicBezTo>
                    <a:pt x="503" y="86"/>
                    <a:pt x="509" y="86"/>
                    <a:pt x="514" y="86"/>
                  </a:cubicBezTo>
                  <a:cubicBezTo>
                    <a:pt x="521" y="86"/>
                    <a:pt x="530" y="85"/>
                    <a:pt x="530" y="77"/>
                  </a:cubicBezTo>
                  <a:cubicBezTo>
                    <a:pt x="530" y="70"/>
                    <a:pt x="523" y="68"/>
                    <a:pt x="518" y="65"/>
                  </a:cubicBezTo>
                  <a:cubicBezTo>
                    <a:pt x="512" y="63"/>
                    <a:pt x="512" y="63"/>
                    <a:pt x="512" y="63"/>
                  </a:cubicBezTo>
                  <a:cubicBezTo>
                    <a:pt x="505" y="59"/>
                    <a:pt x="498" y="56"/>
                    <a:pt x="498" y="45"/>
                  </a:cubicBezTo>
                  <a:cubicBezTo>
                    <a:pt x="498" y="32"/>
                    <a:pt x="509" y="29"/>
                    <a:pt x="520" y="29"/>
                  </a:cubicBezTo>
                  <a:cubicBezTo>
                    <a:pt x="525" y="29"/>
                    <a:pt x="530" y="29"/>
                    <a:pt x="536" y="31"/>
                  </a:cubicBezTo>
                  <a:cubicBezTo>
                    <a:pt x="536" y="40"/>
                    <a:pt x="536" y="40"/>
                    <a:pt x="536" y="40"/>
                  </a:cubicBezTo>
                  <a:cubicBezTo>
                    <a:pt x="530" y="38"/>
                    <a:pt x="525" y="36"/>
                    <a:pt x="520" y="36"/>
                  </a:cubicBezTo>
                  <a:cubicBezTo>
                    <a:pt x="516" y="36"/>
                    <a:pt x="507" y="38"/>
                    <a:pt x="507" y="45"/>
                  </a:cubicBezTo>
                  <a:cubicBezTo>
                    <a:pt x="507" y="50"/>
                    <a:pt x="514" y="52"/>
                    <a:pt x="520" y="54"/>
                  </a:cubicBezTo>
                  <a:cubicBezTo>
                    <a:pt x="525" y="58"/>
                    <a:pt x="525" y="58"/>
                    <a:pt x="525" y="58"/>
                  </a:cubicBezTo>
                  <a:cubicBezTo>
                    <a:pt x="532" y="63"/>
                    <a:pt x="539" y="65"/>
                    <a:pt x="539" y="76"/>
                  </a:cubicBezTo>
                  <a:cubicBezTo>
                    <a:pt x="539" y="90"/>
                    <a:pt x="529" y="95"/>
                    <a:pt x="516" y="95"/>
                  </a:cubicBezTo>
                  <a:cubicBezTo>
                    <a:pt x="509" y="95"/>
                    <a:pt x="503" y="94"/>
                    <a:pt x="498" y="92"/>
                  </a:cubicBezTo>
                  <a:cubicBezTo>
                    <a:pt x="498" y="85"/>
                    <a:pt x="498" y="85"/>
                    <a:pt x="498" y="85"/>
                  </a:cubicBezTo>
                  <a:cubicBezTo>
                    <a:pt x="498" y="85"/>
                    <a:pt x="498" y="85"/>
                    <a:pt x="498" y="85"/>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28" name="Group 27"/>
          <p:cNvGrpSpPr/>
          <p:nvPr userDrawn="1"/>
        </p:nvGrpSpPr>
        <p:grpSpPr>
          <a:xfrm>
            <a:off x="5663206" y="1365691"/>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FFFF"/>
                </a:solidFill>
              </a:endParaRPr>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sp>
        <p:nvSpPr>
          <p:cNvPr id="4" name="TextBox 3"/>
          <p:cNvSpPr txBox="1"/>
          <p:nvPr userDrawn="1"/>
        </p:nvSpPr>
        <p:spPr>
          <a:xfrm>
            <a:off x="457201" y="1381760"/>
            <a:ext cx="3200399" cy="246221"/>
          </a:xfrm>
          <a:prstGeom prst="rect">
            <a:avLst/>
          </a:prstGeom>
          <a:noFill/>
        </p:spPr>
        <p:txBody>
          <a:bodyPr wrap="square" lIns="0" tIns="0" rIns="0" bIns="0" rtlCol="0">
            <a:spAutoFit/>
          </a:bodyPr>
          <a:lstStyle/>
          <a:p>
            <a:r>
              <a:rPr lang="en-AU" sz="1600" dirty="0" smtClean="0">
                <a:solidFill>
                  <a:srgbClr val="00A000"/>
                </a:solidFill>
                <a:latin typeface="Agfa Rotis Sans Serif"/>
              </a:rPr>
              <a:t>Accenture Architecture Services</a:t>
            </a:r>
            <a:endParaRPr lang="en-AU" sz="1600" dirty="0">
              <a:solidFill>
                <a:srgbClr val="00A000"/>
              </a:solidFill>
              <a:latin typeface="Agfa Rotis Sans Serif"/>
            </a:endParaRPr>
          </a:p>
        </p:txBody>
      </p:sp>
    </p:spTree>
    <p:extLst>
      <p:ext uri="{BB962C8B-B14F-4D97-AF65-F5344CB8AC3E}">
        <p14:creationId xmlns:p14="http://schemas.microsoft.com/office/powerpoint/2010/main" val="34821995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35221413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1 - Sub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11350"/>
            <a:ext cx="8232775" cy="4478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11828414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29578781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09763"/>
            <a:ext cx="8232775" cy="4479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2766716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14172827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over Slide_Top">
    <p:spTree>
      <p:nvGrpSpPr>
        <p:cNvPr id="1" name=""/>
        <p:cNvGrpSpPr/>
        <p:nvPr/>
      </p:nvGrpSpPr>
      <p:grpSpPr>
        <a:xfrm>
          <a:off x="0" y="0"/>
          <a:ext cx="0" cy="0"/>
          <a:chOff x="0" y="0"/>
          <a:chExt cx="0" cy="0"/>
        </a:xfrm>
      </p:grpSpPr>
      <p:pic>
        <p:nvPicPr>
          <p:cNvPr id="1026" name="Picture 2" descr="S:\Clients\Presentations\Accenture\Amy V Sagues - 14-4528 - Two Slides for Graphics Production\Working Files\Final Images\Phone_Remove_Hom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906" r="5995"/>
          <a:stretch/>
        </p:blipFill>
        <p:spPr bwMode="auto">
          <a:xfrm>
            <a:off x="-11911" y="0"/>
            <a:ext cx="9155911"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5078863" y="3829051"/>
            <a:ext cx="3600000" cy="751947"/>
          </a:xfrm>
          <a:prstGeom prst="rect">
            <a:avLst/>
          </a:prstGeom>
        </p:spPr>
        <p:txBody>
          <a:bodyPr lIns="0" tIns="0" anchor="b" anchorCtr="0">
            <a:noAutofit/>
          </a:bodyPr>
          <a:lstStyle>
            <a:lvl1pPr algn="l">
              <a:lnSpc>
                <a:spcPct val="100000"/>
              </a:lnSpc>
              <a:defRPr sz="2200" b="0" spc="0" baseline="0">
                <a:solidFill>
                  <a:schemeClr val="accent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5078862" y="4631786"/>
            <a:ext cx="3600000" cy="467563"/>
          </a:xfrm>
        </p:spPr>
        <p:txBody>
          <a:bodyPr/>
          <a:lstStyle>
            <a:lvl1pPr marL="0" indent="0" algn="l" rtl="0" eaLnBrk="1" fontAlgn="base" hangingPunct="1">
              <a:lnSpc>
                <a:spcPct val="100000"/>
              </a:lnSpc>
              <a:spcBef>
                <a:spcPct val="0"/>
              </a:spcBef>
              <a:spcAft>
                <a:spcPct val="0"/>
              </a:spcAft>
              <a:buFont typeface="Arial" charset="0"/>
              <a:buNone/>
              <a:defRPr lang="en-US" sz="2800" b="1" kern="1200" spc="0" baseline="0" dirty="0" smtClean="0">
                <a:solidFill>
                  <a:schemeClr val="tx1"/>
                </a:solidFill>
                <a:latin typeface="+mn-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3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3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3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3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9" name="Group 8"/>
          <p:cNvGrpSpPr/>
          <p:nvPr userDrawn="1"/>
        </p:nvGrpSpPr>
        <p:grpSpPr>
          <a:xfrm>
            <a:off x="5663206" y="1362550"/>
            <a:ext cx="3074394" cy="2061722"/>
            <a:chOff x="5728986" y="1472516"/>
            <a:chExt cx="3074394" cy="2061722"/>
          </a:xfrm>
        </p:grpSpPr>
        <p:sp>
          <p:nvSpPr>
            <p:cNvPr id="10" name="Freeform 9"/>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FFFF"/>
                </a:solidFill>
              </a:endParaRPr>
            </a:p>
          </p:txBody>
        </p:sp>
        <p:sp>
          <p:nvSpPr>
            <p:cNvPr id="12"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13" name="Group 12"/>
          <p:cNvGrpSpPr/>
          <p:nvPr userDrawn="1"/>
        </p:nvGrpSpPr>
        <p:grpSpPr>
          <a:xfrm>
            <a:off x="4933573" y="6284915"/>
            <a:ext cx="3739896" cy="222718"/>
            <a:chOff x="533400" y="3606804"/>
            <a:chExt cx="8077201" cy="481012"/>
          </a:xfrm>
          <a:solidFill>
            <a:schemeClr val="bg1"/>
          </a:solidFill>
        </p:grpSpPr>
        <p:sp>
          <p:nvSpPr>
            <p:cNvPr id="14" name="Freeform 6"/>
            <p:cNvSpPr>
              <a:spLocks noEditPoints="1"/>
            </p:cNvSpPr>
            <p:nvPr userDrawn="1"/>
          </p:nvSpPr>
          <p:spPr bwMode="auto">
            <a:xfrm>
              <a:off x="533400" y="3621091"/>
              <a:ext cx="1577975" cy="450850"/>
            </a:xfrm>
            <a:custGeom>
              <a:avLst/>
              <a:gdLst>
                <a:gd name="T0" fmla="*/ 43 w 421"/>
                <a:gd name="T1" fmla="*/ 70 h 120"/>
                <a:gd name="T2" fmla="*/ 0 w 421"/>
                <a:gd name="T3" fmla="*/ 23 h 120"/>
                <a:gd name="T4" fmla="*/ 49 w 421"/>
                <a:gd name="T5" fmla="*/ 13 h 120"/>
                <a:gd name="T6" fmla="*/ 27 w 421"/>
                <a:gd name="T7" fmla="*/ 40 h 120"/>
                <a:gd name="T8" fmla="*/ 23 w 421"/>
                <a:gd name="T9" fmla="*/ 95 h 120"/>
                <a:gd name="T10" fmla="*/ 2 w 421"/>
                <a:gd name="T11" fmla="*/ 81 h 120"/>
                <a:gd name="T12" fmla="*/ 74 w 421"/>
                <a:gd name="T13" fmla="*/ 79 h 120"/>
                <a:gd name="T14" fmla="*/ 63 w 421"/>
                <a:gd name="T15" fmla="*/ 31 h 120"/>
                <a:gd name="T16" fmla="*/ 83 w 421"/>
                <a:gd name="T17" fmla="*/ 9 h 120"/>
                <a:gd name="T18" fmla="*/ 99 w 421"/>
                <a:gd name="T19" fmla="*/ 38 h 120"/>
                <a:gd name="T20" fmla="*/ 92 w 421"/>
                <a:gd name="T21" fmla="*/ 86 h 120"/>
                <a:gd name="T22" fmla="*/ 99 w 421"/>
                <a:gd name="T23" fmla="*/ 94 h 120"/>
                <a:gd name="T24" fmla="*/ 120 w 421"/>
                <a:gd name="T25" fmla="*/ 31 h 120"/>
                <a:gd name="T26" fmla="*/ 142 w 421"/>
                <a:gd name="T27" fmla="*/ 29 h 120"/>
                <a:gd name="T28" fmla="*/ 120 w 421"/>
                <a:gd name="T29" fmla="*/ 94 h 120"/>
                <a:gd name="T30" fmla="*/ 183 w 421"/>
                <a:gd name="T31" fmla="*/ 94 h 120"/>
                <a:gd name="T32" fmla="*/ 164 w 421"/>
                <a:gd name="T33" fmla="*/ 95 h 120"/>
                <a:gd name="T34" fmla="*/ 183 w 421"/>
                <a:gd name="T35" fmla="*/ 56 h 120"/>
                <a:gd name="T36" fmla="*/ 149 w 421"/>
                <a:gd name="T37" fmla="*/ 47 h 120"/>
                <a:gd name="T38" fmla="*/ 192 w 421"/>
                <a:gd name="T39" fmla="*/ 94 h 120"/>
                <a:gd name="T40" fmla="*/ 178 w 421"/>
                <a:gd name="T41" fmla="*/ 65 h 120"/>
                <a:gd name="T42" fmla="*/ 182 w 421"/>
                <a:gd name="T43" fmla="*/ 77 h 120"/>
                <a:gd name="T44" fmla="*/ 178 w 421"/>
                <a:gd name="T45" fmla="*/ 65 h 120"/>
                <a:gd name="T46" fmla="*/ 218 w 421"/>
                <a:gd name="T47" fmla="*/ 79 h 120"/>
                <a:gd name="T48" fmla="*/ 207 w 421"/>
                <a:gd name="T49" fmla="*/ 31 h 120"/>
                <a:gd name="T50" fmla="*/ 226 w 421"/>
                <a:gd name="T51" fmla="*/ 9 h 120"/>
                <a:gd name="T52" fmla="*/ 243 w 421"/>
                <a:gd name="T53" fmla="*/ 38 h 120"/>
                <a:gd name="T54" fmla="*/ 235 w 421"/>
                <a:gd name="T55" fmla="*/ 86 h 120"/>
                <a:gd name="T56" fmla="*/ 243 w 421"/>
                <a:gd name="T57" fmla="*/ 94 h 120"/>
                <a:gd name="T58" fmla="*/ 252 w 421"/>
                <a:gd name="T59" fmla="*/ 59 h 120"/>
                <a:gd name="T60" fmla="*/ 298 w 421"/>
                <a:gd name="T61" fmla="*/ 56 h 120"/>
                <a:gd name="T62" fmla="*/ 284 w 421"/>
                <a:gd name="T63" fmla="*/ 86 h 120"/>
                <a:gd name="T64" fmla="*/ 297 w 421"/>
                <a:gd name="T65" fmla="*/ 94 h 120"/>
                <a:gd name="T66" fmla="*/ 262 w 421"/>
                <a:gd name="T67" fmla="*/ 49 h 120"/>
                <a:gd name="T68" fmla="*/ 347 w 421"/>
                <a:gd name="T69" fmla="*/ 81 h 120"/>
                <a:gd name="T70" fmla="*/ 309 w 421"/>
                <a:gd name="T71" fmla="*/ 61 h 120"/>
                <a:gd name="T72" fmla="*/ 347 w 421"/>
                <a:gd name="T73" fmla="*/ 40 h 120"/>
                <a:gd name="T74" fmla="*/ 356 w 421"/>
                <a:gd name="T75" fmla="*/ 94 h 120"/>
                <a:gd name="T76" fmla="*/ 311 w 421"/>
                <a:gd name="T77" fmla="*/ 110 h 120"/>
                <a:gd name="T78" fmla="*/ 347 w 421"/>
                <a:gd name="T79" fmla="*/ 81 h 120"/>
                <a:gd name="T80" fmla="*/ 332 w 421"/>
                <a:gd name="T81" fmla="*/ 36 h 120"/>
                <a:gd name="T82" fmla="*/ 347 w 421"/>
                <a:gd name="T83" fmla="*/ 61 h 120"/>
                <a:gd name="T84" fmla="*/ 367 w 421"/>
                <a:gd name="T85" fmla="*/ 31 h 120"/>
                <a:gd name="T86" fmla="*/ 394 w 421"/>
                <a:gd name="T87" fmla="*/ 79 h 120"/>
                <a:gd name="T88" fmla="*/ 390 w 421"/>
                <a:gd name="T8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1" h="120">
                  <a:moveTo>
                    <a:pt x="2" y="81"/>
                  </a:moveTo>
                  <a:cubicBezTo>
                    <a:pt x="9" y="85"/>
                    <a:pt x="16" y="86"/>
                    <a:pt x="23" y="86"/>
                  </a:cubicBezTo>
                  <a:cubicBezTo>
                    <a:pt x="34" y="86"/>
                    <a:pt x="43" y="81"/>
                    <a:pt x="43" y="70"/>
                  </a:cubicBezTo>
                  <a:cubicBezTo>
                    <a:pt x="43" y="59"/>
                    <a:pt x="36" y="56"/>
                    <a:pt x="29" y="52"/>
                  </a:cubicBezTo>
                  <a:cubicBezTo>
                    <a:pt x="20" y="47"/>
                    <a:pt x="20" y="47"/>
                    <a:pt x="20" y="47"/>
                  </a:cubicBezTo>
                  <a:cubicBezTo>
                    <a:pt x="11" y="41"/>
                    <a:pt x="0" y="36"/>
                    <a:pt x="0" y="23"/>
                  </a:cubicBezTo>
                  <a:cubicBezTo>
                    <a:pt x="0" y="7"/>
                    <a:pt x="14" y="0"/>
                    <a:pt x="31" y="0"/>
                  </a:cubicBezTo>
                  <a:cubicBezTo>
                    <a:pt x="36" y="0"/>
                    <a:pt x="43" y="2"/>
                    <a:pt x="49" y="2"/>
                  </a:cubicBezTo>
                  <a:cubicBezTo>
                    <a:pt x="49" y="13"/>
                    <a:pt x="49" y="13"/>
                    <a:pt x="49" y="13"/>
                  </a:cubicBezTo>
                  <a:cubicBezTo>
                    <a:pt x="43" y="11"/>
                    <a:pt x="36" y="9"/>
                    <a:pt x="29" y="9"/>
                  </a:cubicBezTo>
                  <a:cubicBezTo>
                    <a:pt x="20" y="9"/>
                    <a:pt x="13" y="13"/>
                    <a:pt x="13" y="23"/>
                  </a:cubicBezTo>
                  <a:cubicBezTo>
                    <a:pt x="13" y="31"/>
                    <a:pt x="20" y="36"/>
                    <a:pt x="27" y="40"/>
                  </a:cubicBezTo>
                  <a:cubicBezTo>
                    <a:pt x="36" y="43"/>
                    <a:pt x="36" y="43"/>
                    <a:pt x="36" y="43"/>
                  </a:cubicBezTo>
                  <a:cubicBezTo>
                    <a:pt x="47" y="50"/>
                    <a:pt x="56" y="56"/>
                    <a:pt x="56" y="68"/>
                  </a:cubicBezTo>
                  <a:cubicBezTo>
                    <a:pt x="56" y="88"/>
                    <a:pt x="40" y="95"/>
                    <a:pt x="23" y="95"/>
                  </a:cubicBezTo>
                  <a:cubicBezTo>
                    <a:pt x="16" y="95"/>
                    <a:pt x="9" y="94"/>
                    <a:pt x="2" y="92"/>
                  </a:cubicBezTo>
                  <a:cubicBezTo>
                    <a:pt x="2" y="81"/>
                    <a:pt x="2" y="81"/>
                    <a:pt x="2" y="81"/>
                  </a:cubicBezTo>
                  <a:cubicBezTo>
                    <a:pt x="2" y="81"/>
                    <a:pt x="2" y="81"/>
                    <a:pt x="2" y="81"/>
                  </a:cubicBezTo>
                  <a:close/>
                  <a:moveTo>
                    <a:pt x="99" y="94"/>
                  </a:moveTo>
                  <a:cubicBezTo>
                    <a:pt x="95" y="95"/>
                    <a:pt x="94" y="95"/>
                    <a:pt x="90" y="95"/>
                  </a:cubicBezTo>
                  <a:cubicBezTo>
                    <a:pt x="79" y="95"/>
                    <a:pt x="74" y="90"/>
                    <a:pt x="74" y="79"/>
                  </a:cubicBezTo>
                  <a:cubicBezTo>
                    <a:pt x="74" y="38"/>
                    <a:pt x="74" y="38"/>
                    <a:pt x="74" y="38"/>
                  </a:cubicBezTo>
                  <a:cubicBezTo>
                    <a:pt x="63" y="38"/>
                    <a:pt x="63" y="38"/>
                    <a:pt x="63" y="38"/>
                  </a:cubicBezTo>
                  <a:cubicBezTo>
                    <a:pt x="63" y="31"/>
                    <a:pt x="63" y="31"/>
                    <a:pt x="63" y="31"/>
                  </a:cubicBezTo>
                  <a:cubicBezTo>
                    <a:pt x="74" y="31"/>
                    <a:pt x="74" y="31"/>
                    <a:pt x="74" y="31"/>
                  </a:cubicBezTo>
                  <a:cubicBezTo>
                    <a:pt x="74" y="14"/>
                    <a:pt x="74" y="14"/>
                    <a:pt x="74" y="14"/>
                  </a:cubicBezTo>
                  <a:cubicBezTo>
                    <a:pt x="83" y="9"/>
                    <a:pt x="83" y="9"/>
                    <a:pt x="83" y="9"/>
                  </a:cubicBezTo>
                  <a:cubicBezTo>
                    <a:pt x="83" y="31"/>
                    <a:pt x="83" y="31"/>
                    <a:pt x="83" y="31"/>
                  </a:cubicBezTo>
                  <a:cubicBezTo>
                    <a:pt x="99" y="31"/>
                    <a:pt x="99" y="31"/>
                    <a:pt x="99" y="31"/>
                  </a:cubicBezTo>
                  <a:cubicBezTo>
                    <a:pt x="99" y="38"/>
                    <a:pt x="99" y="38"/>
                    <a:pt x="99" y="38"/>
                  </a:cubicBezTo>
                  <a:cubicBezTo>
                    <a:pt x="83" y="38"/>
                    <a:pt x="83" y="38"/>
                    <a:pt x="83" y="38"/>
                  </a:cubicBezTo>
                  <a:cubicBezTo>
                    <a:pt x="83" y="77"/>
                    <a:pt x="83" y="77"/>
                    <a:pt x="83" y="77"/>
                  </a:cubicBezTo>
                  <a:cubicBezTo>
                    <a:pt x="83" y="83"/>
                    <a:pt x="85" y="86"/>
                    <a:pt x="92" y="86"/>
                  </a:cubicBezTo>
                  <a:cubicBezTo>
                    <a:pt x="95" y="86"/>
                    <a:pt x="97" y="86"/>
                    <a:pt x="99" y="86"/>
                  </a:cubicBezTo>
                  <a:cubicBezTo>
                    <a:pt x="99" y="94"/>
                    <a:pt x="99" y="94"/>
                    <a:pt x="99" y="94"/>
                  </a:cubicBezTo>
                  <a:cubicBezTo>
                    <a:pt x="99" y="94"/>
                    <a:pt x="99" y="94"/>
                    <a:pt x="99" y="94"/>
                  </a:cubicBezTo>
                  <a:close/>
                  <a:moveTo>
                    <a:pt x="112" y="94"/>
                  </a:moveTo>
                  <a:cubicBezTo>
                    <a:pt x="112" y="31"/>
                    <a:pt x="112" y="31"/>
                    <a:pt x="112" y="31"/>
                  </a:cubicBezTo>
                  <a:cubicBezTo>
                    <a:pt x="120" y="31"/>
                    <a:pt x="120" y="31"/>
                    <a:pt x="120" y="31"/>
                  </a:cubicBezTo>
                  <a:cubicBezTo>
                    <a:pt x="120" y="41"/>
                    <a:pt x="120" y="41"/>
                    <a:pt x="120" y="41"/>
                  </a:cubicBezTo>
                  <a:cubicBezTo>
                    <a:pt x="120" y="41"/>
                    <a:pt x="120" y="41"/>
                    <a:pt x="120" y="41"/>
                  </a:cubicBezTo>
                  <a:cubicBezTo>
                    <a:pt x="124" y="32"/>
                    <a:pt x="131" y="29"/>
                    <a:pt x="142" y="29"/>
                  </a:cubicBezTo>
                  <a:cubicBezTo>
                    <a:pt x="142" y="38"/>
                    <a:pt x="142" y="38"/>
                    <a:pt x="142" y="38"/>
                  </a:cubicBezTo>
                  <a:cubicBezTo>
                    <a:pt x="126" y="38"/>
                    <a:pt x="120" y="54"/>
                    <a:pt x="120" y="67"/>
                  </a:cubicBezTo>
                  <a:cubicBezTo>
                    <a:pt x="120" y="94"/>
                    <a:pt x="120" y="94"/>
                    <a:pt x="120" y="94"/>
                  </a:cubicBezTo>
                  <a:cubicBezTo>
                    <a:pt x="112" y="94"/>
                    <a:pt x="112" y="94"/>
                    <a:pt x="112" y="94"/>
                  </a:cubicBezTo>
                  <a:cubicBezTo>
                    <a:pt x="112" y="94"/>
                    <a:pt x="112" y="94"/>
                    <a:pt x="112" y="94"/>
                  </a:cubicBezTo>
                  <a:close/>
                  <a:moveTo>
                    <a:pt x="183" y="94"/>
                  </a:moveTo>
                  <a:cubicBezTo>
                    <a:pt x="183" y="85"/>
                    <a:pt x="183" y="85"/>
                    <a:pt x="183" y="85"/>
                  </a:cubicBezTo>
                  <a:cubicBezTo>
                    <a:pt x="183" y="85"/>
                    <a:pt x="183" y="85"/>
                    <a:pt x="183" y="85"/>
                  </a:cubicBezTo>
                  <a:cubicBezTo>
                    <a:pt x="180" y="92"/>
                    <a:pt x="171" y="95"/>
                    <a:pt x="164" y="95"/>
                  </a:cubicBezTo>
                  <a:cubicBezTo>
                    <a:pt x="153" y="95"/>
                    <a:pt x="147" y="88"/>
                    <a:pt x="147" y="77"/>
                  </a:cubicBezTo>
                  <a:cubicBezTo>
                    <a:pt x="147" y="63"/>
                    <a:pt x="164" y="58"/>
                    <a:pt x="183" y="58"/>
                  </a:cubicBezTo>
                  <a:cubicBezTo>
                    <a:pt x="183" y="56"/>
                    <a:pt x="183" y="56"/>
                    <a:pt x="183" y="56"/>
                  </a:cubicBezTo>
                  <a:cubicBezTo>
                    <a:pt x="183" y="47"/>
                    <a:pt x="183" y="36"/>
                    <a:pt x="171" y="36"/>
                  </a:cubicBezTo>
                  <a:cubicBezTo>
                    <a:pt x="164" y="36"/>
                    <a:pt x="160" y="38"/>
                    <a:pt x="158" y="47"/>
                  </a:cubicBezTo>
                  <a:cubicBezTo>
                    <a:pt x="149" y="47"/>
                    <a:pt x="149" y="47"/>
                    <a:pt x="149" y="47"/>
                  </a:cubicBezTo>
                  <a:cubicBezTo>
                    <a:pt x="149" y="34"/>
                    <a:pt x="160" y="29"/>
                    <a:pt x="171" y="29"/>
                  </a:cubicBezTo>
                  <a:cubicBezTo>
                    <a:pt x="185" y="29"/>
                    <a:pt x="192" y="34"/>
                    <a:pt x="192" y="49"/>
                  </a:cubicBezTo>
                  <a:cubicBezTo>
                    <a:pt x="192" y="94"/>
                    <a:pt x="192" y="94"/>
                    <a:pt x="192" y="94"/>
                  </a:cubicBezTo>
                  <a:cubicBezTo>
                    <a:pt x="183" y="94"/>
                    <a:pt x="183" y="94"/>
                    <a:pt x="183" y="94"/>
                  </a:cubicBezTo>
                  <a:cubicBezTo>
                    <a:pt x="183" y="94"/>
                    <a:pt x="183" y="94"/>
                    <a:pt x="183" y="94"/>
                  </a:cubicBezTo>
                  <a:close/>
                  <a:moveTo>
                    <a:pt x="178" y="65"/>
                  </a:moveTo>
                  <a:cubicBezTo>
                    <a:pt x="171" y="65"/>
                    <a:pt x="158" y="68"/>
                    <a:pt x="158" y="77"/>
                  </a:cubicBezTo>
                  <a:cubicBezTo>
                    <a:pt x="158" y="83"/>
                    <a:pt x="162" y="86"/>
                    <a:pt x="167" y="86"/>
                  </a:cubicBezTo>
                  <a:cubicBezTo>
                    <a:pt x="173" y="86"/>
                    <a:pt x="178" y="83"/>
                    <a:pt x="182" y="77"/>
                  </a:cubicBezTo>
                  <a:cubicBezTo>
                    <a:pt x="183" y="72"/>
                    <a:pt x="183" y="70"/>
                    <a:pt x="183" y="65"/>
                  </a:cubicBezTo>
                  <a:cubicBezTo>
                    <a:pt x="178" y="65"/>
                    <a:pt x="178" y="65"/>
                    <a:pt x="178" y="65"/>
                  </a:cubicBezTo>
                  <a:cubicBezTo>
                    <a:pt x="178" y="65"/>
                    <a:pt x="178" y="65"/>
                    <a:pt x="178" y="65"/>
                  </a:cubicBezTo>
                  <a:close/>
                  <a:moveTo>
                    <a:pt x="243" y="94"/>
                  </a:moveTo>
                  <a:cubicBezTo>
                    <a:pt x="239" y="95"/>
                    <a:pt x="237" y="95"/>
                    <a:pt x="234" y="95"/>
                  </a:cubicBezTo>
                  <a:cubicBezTo>
                    <a:pt x="223" y="95"/>
                    <a:pt x="218" y="90"/>
                    <a:pt x="218" y="79"/>
                  </a:cubicBezTo>
                  <a:cubicBezTo>
                    <a:pt x="218" y="38"/>
                    <a:pt x="218" y="38"/>
                    <a:pt x="218" y="38"/>
                  </a:cubicBezTo>
                  <a:cubicBezTo>
                    <a:pt x="207" y="38"/>
                    <a:pt x="207" y="38"/>
                    <a:pt x="207" y="38"/>
                  </a:cubicBezTo>
                  <a:cubicBezTo>
                    <a:pt x="207" y="31"/>
                    <a:pt x="207" y="31"/>
                    <a:pt x="207" y="31"/>
                  </a:cubicBezTo>
                  <a:cubicBezTo>
                    <a:pt x="218" y="31"/>
                    <a:pt x="218" y="31"/>
                    <a:pt x="218" y="31"/>
                  </a:cubicBezTo>
                  <a:cubicBezTo>
                    <a:pt x="218" y="14"/>
                    <a:pt x="218" y="14"/>
                    <a:pt x="218" y="14"/>
                  </a:cubicBezTo>
                  <a:cubicBezTo>
                    <a:pt x="226" y="9"/>
                    <a:pt x="226" y="9"/>
                    <a:pt x="226" y="9"/>
                  </a:cubicBezTo>
                  <a:cubicBezTo>
                    <a:pt x="226" y="31"/>
                    <a:pt x="226" y="31"/>
                    <a:pt x="226" y="31"/>
                  </a:cubicBezTo>
                  <a:cubicBezTo>
                    <a:pt x="243" y="31"/>
                    <a:pt x="243" y="31"/>
                    <a:pt x="243" y="31"/>
                  </a:cubicBezTo>
                  <a:cubicBezTo>
                    <a:pt x="243" y="38"/>
                    <a:pt x="243" y="38"/>
                    <a:pt x="243" y="38"/>
                  </a:cubicBezTo>
                  <a:cubicBezTo>
                    <a:pt x="226" y="38"/>
                    <a:pt x="226" y="38"/>
                    <a:pt x="226" y="38"/>
                  </a:cubicBezTo>
                  <a:cubicBezTo>
                    <a:pt x="226" y="77"/>
                    <a:pt x="226" y="77"/>
                    <a:pt x="226" y="77"/>
                  </a:cubicBezTo>
                  <a:cubicBezTo>
                    <a:pt x="226" y="83"/>
                    <a:pt x="228" y="86"/>
                    <a:pt x="235" y="86"/>
                  </a:cubicBezTo>
                  <a:cubicBezTo>
                    <a:pt x="239" y="86"/>
                    <a:pt x="239" y="86"/>
                    <a:pt x="243" y="86"/>
                  </a:cubicBezTo>
                  <a:cubicBezTo>
                    <a:pt x="243" y="94"/>
                    <a:pt x="243" y="94"/>
                    <a:pt x="243" y="94"/>
                  </a:cubicBezTo>
                  <a:cubicBezTo>
                    <a:pt x="243" y="94"/>
                    <a:pt x="243" y="94"/>
                    <a:pt x="243" y="94"/>
                  </a:cubicBezTo>
                  <a:close/>
                  <a:moveTo>
                    <a:pt x="297" y="94"/>
                  </a:moveTo>
                  <a:cubicBezTo>
                    <a:pt x="291" y="94"/>
                    <a:pt x="288" y="95"/>
                    <a:pt x="282" y="95"/>
                  </a:cubicBezTo>
                  <a:cubicBezTo>
                    <a:pt x="261" y="95"/>
                    <a:pt x="252" y="81"/>
                    <a:pt x="252" y="59"/>
                  </a:cubicBezTo>
                  <a:cubicBezTo>
                    <a:pt x="252" y="43"/>
                    <a:pt x="257" y="29"/>
                    <a:pt x="275" y="29"/>
                  </a:cubicBezTo>
                  <a:cubicBezTo>
                    <a:pt x="291" y="29"/>
                    <a:pt x="298" y="38"/>
                    <a:pt x="298" y="52"/>
                  </a:cubicBezTo>
                  <a:cubicBezTo>
                    <a:pt x="298" y="56"/>
                    <a:pt x="298" y="56"/>
                    <a:pt x="298" y="56"/>
                  </a:cubicBezTo>
                  <a:cubicBezTo>
                    <a:pt x="261" y="56"/>
                    <a:pt x="261" y="56"/>
                    <a:pt x="261" y="56"/>
                  </a:cubicBezTo>
                  <a:cubicBezTo>
                    <a:pt x="261" y="59"/>
                    <a:pt x="261" y="59"/>
                    <a:pt x="261" y="59"/>
                  </a:cubicBezTo>
                  <a:cubicBezTo>
                    <a:pt x="261" y="74"/>
                    <a:pt x="268" y="86"/>
                    <a:pt x="284" y="86"/>
                  </a:cubicBezTo>
                  <a:cubicBezTo>
                    <a:pt x="288" y="86"/>
                    <a:pt x="293" y="86"/>
                    <a:pt x="297" y="85"/>
                  </a:cubicBezTo>
                  <a:cubicBezTo>
                    <a:pt x="297" y="94"/>
                    <a:pt x="297" y="94"/>
                    <a:pt x="297" y="94"/>
                  </a:cubicBezTo>
                  <a:cubicBezTo>
                    <a:pt x="297" y="94"/>
                    <a:pt x="297" y="94"/>
                    <a:pt x="297" y="94"/>
                  </a:cubicBezTo>
                  <a:close/>
                  <a:moveTo>
                    <a:pt x="288" y="49"/>
                  </a:moveTo>
                  <a:cubicBezTo>
                    <a:pt x="288" y="41"/>
                    <a:pt x="282" y="36"/>
                    <a:pt x="275" y="36"/>
                  </a:cubicBezTo>
                  <a:cubicBezTo>
                    <a:pt x="268" y="36"/>
                    <a:pt x="264" y="41"/>
                    <a:pt x="262" y="49"/>
                  </a:cubicBezTo>
                  <a:cubicBezTo>
                    <a:pt x="288" y="49"/>
                    <a:pt x="288" y="49"/>
                    <a:pt x="288" y="49"/>
                  </a:cubicBezTo>
                  <a:cubicBezTo>
                    <a:pt x="288" y="49"/>
                    <a:pt x="288" y="49"/>
                    <a:pt x="288" y="49"/>
                  </a:cubicBezTo>
                  <a:close/>
                  <a:moveTo>
                    <a:pt x="347" y="81"/>
                  </a:moveTo>
                  <a:cubicBezTo>
                    <a:pt x="347" y="81"/>
                    <a:pt x="347" y="81"/>
                    <a:pt x="347" y="81"/>
                  </a:cubicBezTo>
                  <a:cubicBezTo>
                    <a:pt x="343" y="88"/>
                    <a:pt x="338" y="94"/>
                    <a:pt x="329" y="94"/>
                  </a:cubicBezTo>
                  <a:cubicBezTo>
                    <a:pt x="313" y="94"/>
                    <a:pt x="309" y="76"/>
                    <a:pt x="309" y="61"/>
                  </a:cubicBezTo>
                  <a:cubicBezTo>
                    <a:pt x="309" y="49"/>
                    <a:pt x="313" y="29"/>
                    <a:pt x="331" y="29"/>
                  </a:cubicBezTo>
                  <a:cubicBezTo>
                    <a:pt x="338" y="29"/>
                    <a:pt x="345" y="32"/>
                    <a:pt x="347" y="40"/>
                  </a:cubicBezTo>
                  <a:cubicBezTo>
                    <a:pt x="347" y="40"/>
                    <a:pt x="347" y="40"/>
                    <a:pt x="347" y="40"/>
                  </a:cubicBezTo>
                  <a:cubicBezTo>
                    <a:pt x="347" y="31"/>
                    <a:pt x="347" y="31"/>
                    <a:pt x="347" y="31"/>
                  </a:cubicBezTo>
                  <a:cubicBezTo>
                    <a:pt x="356" y="31"/>
                    <a:pt x="356" y="31"/>
                    <a:pt x="356" y="31"/>
                  </a:cubicBezTo>
                  <a:cubicBezTo>
                    <a:pt x="356" y="94"/>
                    <a:pt x="356" y="94"/>
                    <a:pt x="356" y="94"/>
                  </a:cubicBezTo>
                  <a:cubicBezTo>
                    <a:pt x="356" y="112"/>
                    <a:pt x="347" y="120"/>
                    <a:pt x="329" y="120"/>
                  </a:cubicBezTo>
                  <a:cubicBezTo>
                    <a:pt x="324" y="120"/>
                    <a:pt x="318" y="120"/>
                    <a:pt x="311" y="119"/>
                  </a:cubicBezTo>
                  <a:cubicBezTo>
                    <a:pt x="311" y="110"/>
                    <a:pt x="311" y="110"/>
                    <a:pt x="311" y="110"/>
                  </a:cubicBezTo>
                  <a:cubicBezTo>
                    <a:pt x="316" y="112"/>
                    <a:pt x="322" y="113"/>
                    <a:pt x="327" y="113"/>
                  </a:cubicBezTo>
                  <a:cubicBezTo>
                    <a:pt x="341" y="113"/>
                    <a:pt x="347" y="106"/>
                    <a:pt x="347" y="92"/>
                  </a:cubicBezTo>
                  <a:cubicBezTo>
                    <a:pt x="347" y="81"/>
                    <a:pt x="347" y="81"/>
                    <a:pt x="347" y="81"/>
                  </a:cubicBezTo>
                  <a:cubicBezTo>
                    <a:pt x="347" y="81"/>
                    <a:pt x="347" y="81"/>
                    <a:pt x="347" y="81"/>
                  </a:cubicBezTo>
                  <a:close/>
                  <a:moveTo>
                    <a:pt x="347" y="61"/>
                  </a:moveTo>
                  <a:cubicBezTo>
                    <a:pt x="347" y="52"/>
                    <a:pt x="343" y="36"/>
                    <a:pt x="332" y="36"/>
                  </a:cubicBezTo>
                  <a:cubicBezTo>
                    <a:pt x="320" y="36"/>
                    <a:pt x="318" y="54"/>
                    <a:pt x="318" y="63"/>
                  </a:cubicBezTo>
                  <a:cubicBezTo>
                    <a:pt x="318" y="70"/>
                    <a:pt x="320" y="86"/>
                    <a:pt x="331" y="86"/>
                  </a:cubicBezTo>
                  <a:cubicBezTo>
                    <a:pt x="343" y="86"/>
                    <a:pt x="347" y="70"/>
                    <a:pt x="347" y="61"/>
                  </a:cubicBezTo>
                  <a:close/>
                  <a:moveTo>
                    <a:pt x="381" y="119"/>
                  </a:moveTo>
                  <a:cubicBezTo>
                    <a:pt x="390" y="94"/>
                    <a:pt x="390" y="94"/>
                    <a:pt x="390" y="94"/>
                  </a:cubicBezTo>
                  <a:cubicBezTo>
                    <a:pt x="367" y="31"/>
                    <a:pt x="367" y="31"/>
                    <a:pt x="367" y="31"/>
                  </a:cubicBezTo>
                  <a:cubicBezTo>
                    <a:pt x="376" y="31"/>
                    <a:pt x="376" y="31"/>
                    <a:pt x="376" y="31"/>
                  </a:cubicBezTo>
                  <a:cubicBezTo>
                    <a:pt x="394" y="79"/>
                    <a:pt x="394" y="79"/>
                    <a:pt x="394" y="79"/>
                  </a:cubicBezTo>
                  <a:cubicBezTo>
                    <a:pt x="394" y="79"/>
                    <a:pt x="394" y="79"/>
                    <a:pt x="394" y="79"/>
                  </a:cubicBezTo>
                  <a:cubicBezTo>
                    <a:pt x="412" y="31"/>
                    <a:pt x="412" y="31"/>
                    <a:pt x="412" y="31"/>
                  </a:cubicBezTo>
                  <a:cubicBezTo>
                    <a:pt x="421" y="31"/>
                    <a:pt x="421" y="31"/>
                    <a:pt x="421" y="31"/>
                  </a:cubicBezTo>
                  <a:cubicBezTo>
                    <a:pt x="390" y="119"/>
                    <a:pt x="390" y="119"/>
                    <a:pt x="390" y="119"/>
                  </a:cubicBezTo>
                  <a:cubicBezTo>
                    <a:pt x="381" y="119"/>
                    <a:pt x="381" y="119"/>
                    <a:pt x="381" y="119"/>
                  </a:cubicBezTo>
                  <a:cubicBezTo>
                    <a:pt x="381" y="119"/>
                    <a:pt x="381" y="119"/>
                    <a:pt x="381"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5" name="Freeform 7"/>
            <p:cNvSpPr>
              <a:spLocks/>
            </p:cNvSpPr>
            <p:nvPr userDrawn="1"/>
          </p:nvSpPr>
          <p:spPr bwMode="auto">
            <a:xfrm>
              <a:off x="2276475" y="3606804"/>
              <a:ext cx="30163" cy="481012"/>
            </a:xfrm>
            <a:custGeom>
              <a:avLst/>
              <a:gdLst>
                <a:gd name="T0" fmla="*/ 0 w 8"/>
                <a:gd name="T1" fmla="*/ 128 h 128"/>
                <a:gd name="T2" fmla="*/ 0 w 8"/>
                <a:gd name="T3" fmla="*/ 0 h 128"/>
                <a:gd name="T4" fmla="*/ 8 w 8"/>
                <a:gd name="T5" fmla="*/ 0 h 128"/>
                <a:gd name="T6" fmla="*/ 8 w 8"/>
                <a:gd name="T7" fmla="*/ 128 h 128"/>
                <a:gd name="T8" fmla="*/ 0 w 8"/>
                <a:gd name="T9" fmla="*/ 128 h 128"/>
                <a:gd name="T10" fmla="*/ 0 w 8"/>
                <a:gd name="T11" fmla="*/ 128 h 128"/>
              </a:gdLst>
              <a:ahLst/>
              <a:cxnLst>
                <a:cxn ang="0">
                  <a:pos x="T0" y="T1"/>
                </a:cxn>
                <a:cxn ang="0">
                  <a:pos x="T2" y="T3"/>
                </a:cxn>
                <a:cxn ang="0">
                  <a:pos x="T4" y="T5"/>
                </a:cxn>
                <a:cxn ang="0">
                  <a:pos x="T6" y="T7"/>
                </a:cxn>
                <a:cxn ang="0">
                  <a:pos x="T8" y="T9"/>
                </a:cxn>
                <a:cxn ang="0">
                  <a:pos x="T10" y="T11"/>
                </a:cxn>
              </a:cxnLst>
              <a:rect l="0" t="0" r="r" b="b"/>
              <a:pathLst>
                <a:path w="8" h="128">
                  <a:moveTo>
                    <a:pt x="0" y="128"/>
                  </a:moveTo>
                  <a:cubicBezTo>
                    <a:pt x="0" y="0"/>
                    <a:pt x="0" y="0"/>
                    <a:pt x="0" y="0"/>
                  </a:cubicBezTo>
                  <a:cubicBezTo>
                    <a:pt x="8" y="0"/>
                    <a:pt x="8" y="0"/>
                    <a:pt x="8" y="0"/>
                  </a:cubicBezTo>
                  <a:cubicBezTo>
                    <a:pt x="8" y="128"/>
                    <a:pt x="8" y="128"/>
                    <a:pt x="8"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6" name="Freeform 8"/>
            <p:cNvSpPr>
              <a:spLocks noEditPoints="1"/>
            </p:cNvSpPr>
            <p:nvPr userDrawn="1"/>
          </p:nvSpPr>
          <p:spPr bwMode="auto">
            <a:xfrm>
              <a:off x="2509838" y="3629029"/>
              <a:ext cx="1169988" cy="442912"/>
            </a:xfrm>
            <a:custGeom>
              <a:avLst/>
              <a:gdLst>
                <a:gd name="T0" fmla="*/ 0 w 312"/>
                <a:gd name="T1" fmla="*/ 0 h 118"/>
                <a:gd name="T2" fmla="*/ 59 w 312"/>
                <a:gd name="T3" fmla="*/ 45 h 118"/>
                <a:gd name="T4" fmla="*/ 18 w 312"/>
                <a:gd name="T5" fmla="*/ 92 h 118"/>
                <a:gd name="T6" fmla="*/ 0 w 312"/>
                <a:gd name="T7" fmla="*/ 92 h 118"/>
                <a:gd name="T8" fmla="*/ 34 w 312"/>
                <a:gd name="T9" fmla="*/ 81 h 118"/>
                <a:gd name="T10" fmla="*/ 32 w 312"/>
                <a:gd name="T11" fmla="*/ 11 h 118"/>
                <a:gd name="T12" fmla="*/ 10 w 312"/>
                <a:gd name="T13" fmla="*/ 9 h 118"/>
                <a:gd name="T14" fmla="*/ 18 w 312"/>
                <a:gd name="T15" fmla="*/ 83 h 118"/>
                <a:gd name="T16" fmla="*/ 73 w 312"/>
                <a:gd name="T17" fmla="*/ 11 h 118"/>
                <a:gd name="T18" fmla="*/ 86 w 312"/>
                <a:gd name="T19" fmla="*/ 0 h 118"/>
                <a:gd name="T20" fmla="*/ 73 w 312"/>
                <a:gd name="T21" fmla="*/ 11 h 118"/>
                <a:gd name="T22" fmla="*/ 75 w 312"/>
                <a:gd name="T23" fmla="*/ 92 h 118"/>
                <a:gd name="T24" fmla="*/ 84 w 312"/>
                <a:gd name="T25" fmla="*/ 29 h 118"/>
                <a:gd name="T26" fmla="*/ 75 w 312"/>
                <a:gd name="T27" fmla="*/ 92 h 118"/>
                <a:gd name="T28" fmla="*/ 140 w 312"/>
                <a:gd name="T29" fmla="*/ 79 h 118"/>
                <a:gd name="T30" fmla="*/ 122 w 312"/>
                <a:gd name="T31" fmla="*/ 92 h 118"/>
                <a:gd name="T32" fmla="*/ 122 w 312"/>
                <a:gd name="T33" fmla="*/ 27 h 118"/>
                <a:gd name="T34" fmla="*/ 140 w 312"/>
                <a:gd name="T35" fmla="*/ 38 h 118"/>
                <a:gd name="T36" fmla="*/ 149 w 312"/>
                <a:gd name="T37" fmla="*/ 29 h 118"/>
                <a:gd name="T38" fmla="*/ 122 w 312"/>
                <a:gd name="T39" fmla="*/ 118 h 118"/>
                <a:gd name="T40" fmla="*/ 104 w 312"/>
                <a:gd name="T41" fmla="*/ 108 h 118"/>
                <a:gd name="T42" fmla="*/ 140 w 312"/>
                <a:gd name="T43" fmla="*/ 90 h 118"/>
                <a:gd name="T44" fmla="*/ 140 w 312"/>
                <a:gd name="T45" fmla="*/ 79 h 118"/>
                <a:gd name="T46" fmla="*/ 124 w 312"/>
                <a:gd name="T47" fmla="*/ 34 h 118"/>
                <a:gd name="T48" fmla="*/ 124 w 312"/>
                <a:gd name="T49" fmla="*/ 84 h 118"/>
                <a:gd name="T50" fmla="*/ 167 w 312"/>
                <a:gd name="T51" fmla="*/ 11 h 118"/>
                <a:gd name="T52" fmla="*/ 179 w 312"/>
                <a:gd name="T53" fmla="*/ 0 h 118"/>
                <a:gd name="T54" fmla="*/ 167 w 312"/>
                <a:gd name="T55" fmla="*/ 11 h 118"/>
                <a:gd name="T56" fmla="*/ 168 w 312"/>
                <a:gd name="T57" fmla="*/ 92 h 118"/>
                <a:gd name="T58" fmla="*/ 177 w 312"/>
                <a:gd name="T59" fmla="*/ 29 h 118"/>
                <a:gd name="T60" fmla="*/ 168 w 312"/>
                <a:gd name="T61" fmla="*/ 92 h 118"/>
                <a:gd name="T62" fmla="*/ 230 w 312"/>
                <a:gd name="T63" fmla="*/ 92 h 118"/>
                <a:gd name="T64" fmla="*/ 203 w 312"/>
                <a:gd name="T65" fmla="*/ 77 h 118"/>
                <a:gd name="T66" fmla="*/ 194 w 312"/>
                <a:gd name="T67" fmla="*/ 36 h 118"/>
                <a:gd name="T68" fmla="*/ 203 w 312"/>
                <a:gd name="T69" fmla="*/ 29 h 118"/>
                <a:gd name="T70" fmla="*/ 212 w 312"/>
                <a:gd name="T71" fmla="*/ 7 h 118"/>
                <a:gd name="T72" fmla="*/ 230 w 312"/>
                <a:gd name="T73" fmla="*/ 29 h 118"/>
                <a:gd name="T74" fmla="*/ 212 w 312"/>
                <a:gd name="T75" fmla="*/ 36 h 118"/>
                <a:gd name="T76" fmla="*/ 222 w 312"/>
                <a:gd name="T77" fmla="*/ 84 h 118"/>
                <a:gd name="T78" fmla="*/ 230 w 312"/>
                <a:gd name="T79" fmla="*/ 92 h 118"/>
                <a:gd name="T80" fmla="*/ 273 w 312"/>
                <a:gd name="T81" fmla="*/ 92 h 118"/>
                <a:gd name="T82" fmla="*/ 273 w 312"/>
                <a:gd name="T83" fmla="*/ 83 h 118"/>
                <a:gd name="T84" fmla="*/ 237 w 312"/>
                <a:gd name="T85" fmla="*/ 75 h 118"/>
                <a:gd name="T86" fmla="*/ 273 w 312"/>
                <a:gd name="T87" fmla="*/ 54 h 118"/>
                <a:gd name="T88" fmla="*/ 247 w 312"/>
                <a:gd name="T89" fmla="*/ 45 h 118"/>
                <a:gd name="T90" fmla="*/ 260 w 312"/>
                <a:gd name="T91" fmla="*/ 27 h 118"/>
                <a:gd name="T92" fmla="*/ 282 w 312"/>
                <a:gd name="T93" fmla="*/ 92 h 118"/>
                <a:gd name="T94" fmla="*/ 273 w 312"/>
                <a:gd name="T95" fmla="*/ 92 h 118"/>
                <a:gd name="T96" fmla="*/ 247 w 312"/>
                <a:gd name="T97" fmla="*/ 75 h 118"/>
                <a:gd name="T98" fmla="*/ 271 w 312"/>
                <a:gd name="T99" fmla="*/ 75 h 118"/>
                <a:gd name="T100" fmla="*/ 267 w 312"/>
                <a:gd name="T101" fmla="*/ 63 h 118"/>
                <a:gd name="T102" fmla="*/ 303 w 312"/>
                <a:gd name="T103" fmla="*/ 92 h 118"/>
                <a:gd name="T104" fmla="*/ 312 w 312"/>
                <a:gd name="T105" fmla="*/ 0 h 118"/>
                <a:gd name="T106" fmla="*/ 303 w 312"/>
                <a:gd name="T107" fmla="*/ 9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8">
                  <a:moveTo>
                    <a:pt x="0" y="92"/>
                  </a:moveTo>
                  <a:cubicBezTo>
                    <a:pt x="0" y="0"/>
                    <a:pt x="0" y="0"/>
                    <a:pt x="0" y="0"/>
                  </a:cubicBezTo>
                  <a:cubicBezTo>
                    <a:pt x="21" y="0"/>
                    <a:pt x="21" y="0"/>
                    <a:pt x="21" y="0"/>
                  </a:cubicBezTo>
                  <a:cubicBezTo>
                    <a:pt x="50" y="0"/>
                    <a:pt x="59" y="18"/>
                    <a:pt x="59" y="45"/>
                  </a:cubicBezTo>
                  <a:cubicBezTo>
                    <a:pt x="59" y="63"/>
                    <a:pt x="55" y="83"/>
                    <a:pt x="37" y="88"/>
                  </a:cubicBezTo>
                  <a:cubicBezTo>
                    <a:pt x="30" y="92"/>
                    <a:pt x="25" y="92"/>
                    <a:pt x="18" y="92"/>
                  </a:cubicBezTo>
                  <a:cubicBezTo>
                    <a:pt x="0" y="92"/>
                    <a:pt x="0" y="92"/>
                    <a:pt x="0" y="92"/>
                  </a:cubicBezTo>
                  <a:cubicBezTo>
                    <a:pt x="0" y="92"/>
                    <a:pt x="0" y="92"/>
                    <a:pt x="0" y="92"/>
                  </a:cubicBezTo>
                  <a:close/>
                  <a:moveTo>
                    <a:pt x="18" y="83"/>
                  </a:moveTo>
                  <a:cubicBezTo>
                    <a:pt x="23" y="83"/>
                    <a:pt x="28" y="83"/>
                    <a:pt x="34" y="81"/>
                  </a:cubicBezTo>
                  <a:cubicBezTo>
                    <a:pt x="46" y="74"/>
                    <a:pt x="48" y="57"/>
                    <a:pt x="48" y="45"/>
                  </a:cubicBezTo>
                  <a:cubicBezTo>
                    <a:pt x="48" y="32"/>
                    <a:pt x="46" y="16"/>
                    <a:pt x="32" y="11"/>
                  </a:cubicBezTo>
                  <a:cubicBezTo>
                    <a:pt x="26" y="9"/>
                    <a:pt x="21" y="9"/>
                    <a:pt x="16" y="9"/>
                  </a:cubicBezTo>
                  <a:cubicBezTo>
                    <a:pt x="10" y="9"/>
                    <a:pt x="10" y="9"/>
                    <a:pt x="10" y="9"/>
                  </a:cubicBezTo>
                  <a:cubicBezTo>
                    <a:pt x="10" y="83"/>
                    <a:pt x="10" y="83"/>
                    <a:pt x="10" y="83"/>
                  </a:cubicBezTo>
                  <a:cubicBezTo>
                    <a:pt x="18" y="83"/>
                    <a:pt x="18" y="83"/>
                    <a:pt x="18" y="83"/>
                  </a:cubicBezTo>
                  <a:cubicBezTo>
                    <a:pt x="18" y="83"/>
                    <a:pt x="18" y="83"/>
                    <a:pt x="18" y="83"/>
                  </a:cubicBezTo>
                  <a:close/>
                  <a:moveTo>
                    <a:pt x="73" y="11"/>
                  </a:moveTo>
                  <a:cubicBezTo>
                    <a:pt x="73" y="0"/>
                    <a:pt x="73" y="0"/>
                    <a:pt x="73" y="0"/>
                  </a:cubicBezTo>
                  <a:cubicBezTo>
                    <a:pt x="86" y="0"/>
                    <a:pt x="86" y="0"/>
                    <a:pt x="86" y="0"/>
                  </a:cubicBezTo>
                  <a:cubicBezTo>
                    <a:pt x="86" y="11"/>
                    <a:pt x="86" y="11"/>
                    <a:pt x="86" y="11"/>
                  </a:cubicBezTo>
                  <a:cubicBezTo>
                    <a:pt x="73" y="11"/>
                    <a:pt x="73" y="11"/>
                    <a:pt x="73" y="11"/>
                  </a:cubicBezTo>
                  <a:cubicBezTo>
                    <a:pt x="73" y="11"/>
                    <a:pt x="73" y="11"/>
                    <a:pt x="73" y="11"/>
                  </a:cubicBezTo>
                  <a:close/>
                  <a:moveTo>
                    <a:pt x="75" y="92"/>
                  </a:moveTo>
                  <a:cubicBezTo>
                    <a:pt x="75" y="29"/>
                    <a:pt x="75" y="29"/>
                    <a:pt x="75" y="29"/>
                  </a:cubicBezTo>
                  <a:cubicBezTo>
                    <a:pt x="84" y="29"/>
                    <a:pt x="84" y="29"/>
                    <a:pt x="84" y="29"/>
                  </a:cubicBezTo>
                  <a:cubicBezTo>
                    <a:pt x="84" y="92"/>
                    <a:pt x="84" y="92"/>
                    <a:pt x="84" y="92"/>
                  </a:cubicBezTo>
                  <a:cubicBezTo>
                    <a:pt x="75" y="92"/>
                    <a:pt x="75" y="92"/>
                    <a:pt x="75" y="92"/>
                  </a:cubicBezTo>
                  <a:cubicBezTo>
                    <a:pt x="75" y="92"/>
                    <a:pt x="75" y="92"/>
                    <a:pt x="75" y="92"/>
                  </a:cubicBezTo>
                  <a:close/>
                  <a:moveTo>
                    <a:pt x="140" y="79"/>
                  </a:moveTo>
                  <a:cubicBezTo>
                    <a:pt x="140" y="79"/>
                    <a:pt x="140" y="79"/>
                    <a:pt x="140" y="79"/>
                  </a:cubicBezTo>
                  <a:cubicBezTo>
                    <a:pt x="136" y="86"/>
                    <a:pt x="131" y="92"/>
                    <a:pt x="122" y="92"/>
                  </a:cubicBezTo>
                  <a:cubicBezTo>
                    <a:pt x="106" y="92"/>
                    <a:pt x="100" y="74"/>
                    <a:pt x="100" y="59"/>
                  </a:cubicBezTo>
                  <a:cubicBezTo>
                    <a:pt x="100" y="47"/>
                    <a:pt x="106" y="27"/>
                    <a:pt x="122" y="27"/>
                  </a:cubicBezTo>
                  <a:cubicBezTo>
                    <a:pt x="131" y="27"/>
                    <a:pt x="136" y="30"/>
                    <a:pt x="140" y="38"/>
                  </a:cubicBezTo>
                  <a:cubicBezTo>
                    <a:pt x="140" y="38"/>
                    <a:pt x="140" y="38"/>
                    <a:pt x="140" y="38"/>
                  </a:cubicBezTo>
                  <a:cubicBezTo>
                    <a:pt x="140" y="29"/>
                    <a:pt x="140" y="29"/>
                    <a:pt x="140" y="29"/>
                  </a:cubicBezTo>
                  <a:cubicBezTo>
                    <a:pt x="149" y="29"/>
                    <a:pt x="149" y="29"/>
                    <a:pt x="149" y="29"/>
                  </a:cubicBezTo>
                  <a:cubicBezTo>
                    <a:pt x="149" y="92"/>
                    <a:pt x="149" y="92"/>
                    <a:pt x="149" y="92"/>
                  </a:cubicBezTo>
                  <a:cubicBezTo>
                    <a:pt x="149" y="110"/>
                    <a:pt x="140" y="118"/>
                    <a:pt x="122" y="118"/>
                  </a:cubicBezTo>
                  <a:cubicBezTo>
                    <a:pt x="115" y="118"/>
                    <a:pt x="111" y="118"/>
                    <a:pt x="104" y="117"/>
                  </a:cubicBezTo>
                  <a:cubicBezTo>
                    <a:pt x="104" y="108"/>
                    <a:pt x="104" y="108"/>
                    <a:pt x="104" y="108"/>
                  </a:cubicBezTo>
                  <a:cubicBezTo>
                    <a:pt x="109" y="110"/>
                    <a:pt x="115" y="111"/>
                    <a:pt x="120" y="111"/>
                  </a:cubicBezTo>
                  <a:cubicBezTo>
                    <a:pt x="134" y="111"/>
                    <a:pt x="140" y="104"/>
                    <a:pt x="140" y="90"/>
                  </a:cubicBezTo>
                  <a:cubicBezTo>
                    <a:pt x="140" y="79"/>
                    <a:pt x="140" y="79"/>
                    <a:pt x="140" y="79"/>
                  </a:cubicBezTo>
                  <a:cubicBezTo>
                    <a:pt x="140" y="79"/>
                    <a:pt x="140" y="79"/>
                    <a:pt x="140" y="79"/>
                  </a:cubicBezTo>
                  <a:close/>
                  <a:moveTo>
                    <a:pt x="140" y="59"/>
                  </a:moveTo>
                  <a:cubicBezTo>
                    <a:pt x="140" y="50"/>
                    <a:pt x="136" y="34"/>
                    <a:pt x="124" y="34"/>
                  </a:cubicBezTo>
                  <a:cubicBezTo>
                    <a:pt x="113" y="34"/>
                    <a:pt x="111" y="52"/>
                    <a:pt x="111" y="61"/>
                  </a:cubicBezTo>
                  <a:cubicBezTo>
                    <a:pt x="111" y="68"/>
                    <a:pt x="113" y="84"/>
                    <a:pt x="124" y="84"/>
                  </a:cubicBezTo>
                  <a:cubicBezTo>
                    <a:pt x="136" y="84"/>
                    <a:pt x="140" y="68"/>
                    <a:pt x="140" y="59"/>
                  </a:cubicBezTo>
                  <a:close/>
                  <a:moveTo>
                    <a:pt x="167" y="11"/>
                  </a:moveTo>
                  <a:cubicBezTo>
                    <a:pt x="167" y="0"/>
                    <a:pt x="167" y="0"/>
                    <a:pt x="167" y="0"/>
                  </a:cubicBezTo>
                  <a:cubicBezTo>
                    <a:pt x="179" y="0"/>
                    <a:pt x="179" y="0"/>
                    <a:pt x="179" y="0"/>
                  </a:cubicBezTo>
                  <a:cubicBezTo>
                    <a:pt x="179" y="11"/>
                    <a:pt x="179" y="11"/>
                    <a:pt x="179" y="11"/>
                  </a:cubicBezTo>
                  <a:cubicBezTo>
                    <a:pt x="167" y="11"/>
                    <a:pt x="167" y="11"/>
                    <a:pt x="167" y="11"/>
                  </a:cubicBezTo>
                  <a:cubicBezTo>
                    <a:pt x="167" y="11"/>
                    <a:pt x="167" y="11"/>
                    <a:pt x="167" y="11"/>
                  </a:cubicBezTo>
                  <a:close/>
                  <a:moveTo>
                    <a:pt x="168" y="92"/>
                  </a:moveTo>
                  <a:cubicBezTo>
                    <a:pt x="168" y="29"/>
                    <a:pt x="168" y="29"/>
                    <a:pt x="168" y="29"/>
                  </a:cubicBezTo>
                  <a:cubicBezTo>
                    <a:pt x="177" y="29"/>
                    <a:pt x="177" y="29"/>
                    <a:pt x="177" y="29"/>
                  </a:cubicBezTo>
                  <a:cubicBezTo>
                    <a:pt x="177" y="92"/>
                    <a:pt x="177" y="92"/>
                    <a:pt x="177" y="92"/>
                  </a:cubicBezTo>
                  <a:cubicBezTo>
                    <a:pt x="168" y="92"/>
                    <a:pt x="168" y="92"/>
                    <a:pt x="168" y="92"/>
                  </a:cubicBezTo>
                  <a:cubicBezTo>
                    <a:pt x="168" y="92"/>
                    <a:pt x="168" y="92"/>
                    <a:pt x="168" y="92"/>
                  </a:cubicBezTo>
                  <a:close/>
                  <a:moveTo>
                    <a:pt x="230" y="92"/>
                  </a:moveTo>
                  <a:cubicBezTo>
                    <a:pt x="226" y="93"/>
                    <a:pt x="224" y="93"/>
                    <a:pt x="221" y="93"/>
                  </a:cubicBezTo>
                  <a:cubicBezTo>
                    <a:pt x="208" y="93"/>
                    <a:pt x="203" y="88"/>
                    <a:pt x="203" y="77"/>
                  </a:cubicBezTo>
                  <a:cubicBezTo>
                    <a:pt x="203" y="36"/>
                    <a:pt x="203" y="36"/>
                    <a:pt x="203" y="36"/>
                  </a:cubicBezTo>
                  <a:cubicBezTo>
                    <a:pt x="194" y="36"/>
                    <a:pt x="194" y="36"/>
                    <a:pt x="194" y="36"/>
                  </a:cubicBezTo>
                  <a:cubicBezTo>
                    <a:pt x="194" y="29"/>
                    <a:pt x="194" y="29"/>
                    <a:pt x="194" y="29"/>
                  </a:cubicBezTo>
                  <a:cubicBezTo>
                    <a:pt x="203" y="29"/>
                    <a:pt x="203" y="29"/>
                    <a:pt x="203" y="29"/>
                  </a:cubicBezTo>
                  <a:cubicBezTo>
                    <a:pt x="203" y="12"/>
                    <a:pt x="203" y="12"/>
                    <a:pt x="203" y="12"/>
                  </a:cubicBezTo>
                  <a:cubicBezTo>
                    <a:pt x="212" y="7"/>
                    <a:pt x="212" y="7"/>
                    <a:pt x="212" y="7"/>
                  </a:cubicBezTo>
                  <a:cubicBezTo>
                    <a:pt x="212" y="29"/>
                    <a:pt x="212" y="29"/>
                    <a:pt x="212" y="29"/>
                  </a:cubicBezTo>
                  <a:cubicBezTo>
                    <a:pt x="230" y="29"/>
                    <a:pt x="230" y="29"/>
                    <a:pt x="230" y="29"/>
                  </a:cubicBezTo>
                  <a:cubicBezTo>
                    <a:pt x="230" y="36"/>
                    <a:pt x="230" y="36"/>
                    <a:pt x="230" y="36"/>
                  </a:cubicBezTo>
                  <a:cubicBezTo>
                    <a:pt x="212" y="36"/>
                    <a:pt x="212" y="36"/>
                    <a:pt x="212" y="36"/>
                  </a:cubicBezTo>
                  <a:cubicBezTo>
                    <a:pt x="212" y="75"/>
                    <a:pt x="212" y="75"/>
                    <a:pt x="212" y="75"/>
                  </a:cubicBezTo>
                  <a:cubicBezTo>
                    <a:pt x="212" y="81"/>
                    <a:pt x="215" y="84"/>
                    <a:pt x="222" y="84"/>
                  </a:cubicBezTo>
                  <a:cubicBezTo>
                    <a:pt x="226" y="84"/>
                    <a:pt x="226" y="84"/>
                    <a:pt x="230" y="84"/>
                  </a:cubicBezTo>
                  <a:cubicBezTo>
                    <a:pt x="230" y="92"/>
                    <a:pt x="230" y="92"/>
                    <a:pt x="230" y="92"/>
                  </a:cubicBezTo>
                  <a:cubicBezTo>
                    <a:pt x="230" y="92"/>
                    <a:pt x="230" y="92"/>
                    <a:pt x="230" y="92"/>
                  </a:cubicBezTo>
                  <a:close/>
                  <a:moveTo>
                    <a:pt x="273" y="92"/>
                  </a:moveTo>
                  <a:cubicBezTo>
                    <a:pt x="273" y="83"/>
                    <a:pt x="273" y="83"/>
                    <a:pt x="273" y="83"/>
                  </a:cubicBezTo>
                  <a:cubicBezTo>
                    <a:pt x="273" y="83"/>
                    <a:pt x="273" y="83"/>
                    <a:pt x="273" y="83"/>
                  </a:cubicBezTo>
                  <a:cubicBezTo>
                    <a:pt x="269" y="90"/>
                    <a:pt x="260" y="93"/>
                    <a:pt x="253" y="93"/>
                  </a:cubicBezTo>
                  <a:cubicBezTo>
                    <a:pt x="242" y="93"/>
                    <a:pt x="237" y="86"/>
                    <a:pt x="237" y="75"/>
                  </a:cubicBezTo>
                  <a:cubicBezTo>
                    <a:pt x="237" y="61"/>
                    <a:pt x="253" y="56"/>
                    <a:pt x="273" y="56"/>
                  </a:cubicBezTo>
                  <a:cubicBezTo>
                    <a:pt x="273" y="54"/>
                    <a:pt x="273" y="54"/>
                    <a:pt x="273" y="54"/>
                  </a:cubicBezTo>
                  <a:cubicBezTo>
                    <a:pt x="273" y="45"/>
                    <a:pt x="274" y="34"/>
                    <a:pt x="262" y="34"/>
                  </a:cubicBezTo>
                  <a:cubicBezTo>
                    <a:pt x="253" y="34"/>
                    <a:pt x="249" y="36"/>
                    <a:pt x="247" y="45"/>
                  </a:cubicBezTo>
                  <a:cubicBezTo>
                    <a:pt x="238" y="45"/>
                    <a:pt x="238" y="45"/>
                    <a:pt x="238" y="45"/>
                  </a:cubicBezTo>
                  <a:cubicBezTo>
                    <a:pt x="238" y="32"/>
                    <a:pt x="249" y="27"/>
                    <a:pt x="260" y="27"/>
                  </a:cubicBezTo>
                  <a:cubicBezTo>
                    <a:pt x="274" y="27"/>
                    <a:pt x="282" y="32"/>
                    <a:pt x="282" y="47"/>
                  </a:cubicBezTo>
                  <a:cubicBezTo>
                    <a:pt x="282" y="92"/>
                    <a:pt x="282" y="92"/>
                    <a:pt x="282" y="92"/>
                  </a:cubicBezTo>
                  <a:cubicBezTo>
                    <a:pt x="273" y="92"/>
                    <a:pt x="273" y="92"/>
                    <a:pt x="273" y="92"/>
                  </a:cubicBezTo>
                  <a:cubicBezTo>
                    <a:pt x="273" y="92"/>
                    <a:pt x="273" y="92"/>
                    <a:pt x="273" y="92"/>
                  </a:cubicBezTo>
                  <a:close/>
                  <a:moveTo>
                    <a:pt x="267" y="63"/>
                  </a:moveTo>
                  <a:cubicBezTo>
                    <a:pt x="260" y="63"/>
                    <a:pt x="247" y="66"/>
                    <a:pt x="247" y="75"/>
                  </a:cubicBezTo>
                  <a:cubicBezTo>
                    <a:pt x="247" y="81"/>
                    <a:pt x="251" y="84"/>
                    <a:pt x="256" y="84"/>
                  </a:cubicBezTo>
                  <a:cubicBezTo>
                    <a:pt x="262" y="84"/>
                    <a:pt x="269" y="81"/>
                    <a:pt x="271" y="75"/>
                  </a:cubicBezTo>
                  <a:cubicBezTo>
                    <a:pt x="273" y="70"/>
                    <a:pt x="273" y="68"/>
                    <a:pt x="273" y="63"/>
                  </a:cubicBezTo>
                  <a:cubicBezTo>
                    <a:pt x="267" y="63"/>
                    <a:pt x="267" y="63"/>
                    <a:pt x="267" y="63"/>
                  </a:cubicBezTo>
                  <a:cubicBezTo>
                    <a:pt x="267" y="63"/>
                    <a:pt x="267" y="63"/>
                    <a:pt x="267" y="63"/>
                  </a:cubicBezTo>
                  <a:close/>
                  <a:moveTo>
                    <a:pt x="303" y="92"/>
                  </a:moveTo>
                  <a:cubicBezTo>
                    <a:pt x="303" y="0"/>
                    <a:pt x="303" y="0"/>
                    <a:pt x="303" y="0"/>
                  </a:cubicBezTo>
                  <a:cubicBezTo>
                    <a:pt x="312" y="0"/>
                    <a:pt x="312" y="0"/>
                    <a:pt x="312" y="0"/>
                  </a:cubicBezTo>
                  <a:cubicBezTo>
                    <a:pt x="312" y="92"/>
                    <a:pt x="312" y="92"/>
                    <a:pt x="312" y="92"/>
                  </a:cubicBezTo>
                  <a:cubicBezTo>
                    <a:pt x="303" y="92"/>
                    <a:pt x="303" y="92"/>
                    <a:pt x="303" y="92"/>
                  </a:cubicBezTo>
                  <a:cubicBezTo>
                    <a:pt x="303" y="92"/>
                    <a:pt x="303" y="92"/>
                    <a:pt x="303" y="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7" name="Freeform 9"/>
            <p:cNvSpPr>
              <a:spLocks/>
            </p:cNvSpPr>
            <p:nvPr userDrawn="1"/>
          </p:nvSpPr>
          <p:spPr bwMode="auto">
            <a:xfrm>
              <a:off x="3889375"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8" name="Freeform 10"/>
            <p:cNvSpPr>
              <a:spLocks noEditPoints="1"/>
            </p:cNvSpPr>
            <p:nvPr userDrawn="1"/>
          </p:nvSpPr>
          <p:spPr bwMode="auto">
            <a:xfrm>
              <a:off x="4076700" y="3629029"/>
              <a:ext cx="2130425" cy="442912"/>
            </a:xfrm>
            <a:custGeom>
              <a:avLst/>
              <a:gdLst>
                <a:gd name="T0" fmla="*/ 0 w 568"/>
                <a:gd name="T1" fmla="*/ 9 h 118"/>
                <a:gd name="T2" fmla="*/ 54 w 568"/>
                <a:gd name="T3" fmla="*/ 9 h 118"/>
                <a:gd name="T4" fmla="*/ 22 w 568"/>
                <a:gd name="T5" fmla="*/ 92 h 118"/>
                <a:gd name="T6" fmla="*/ 88 w 568"/>
                <a:gd name="T7" fmla="*/ 93 h 118"/>
                <a:gd name="T8" fmla="*/ 103 w 568"/>
                <a:gd name="T9" fmla="*/ 50 h 118"/>
                <a:gd name="T10" fmla="*/ 67 w 568"/>
                <a:gd name="T11" fmla="*/ 57 h 118"/>
                <a:gd name="T12" fmla="*/ 103 w 568"/>
                <a:gd name="T13" fmla="*/ 92 h 118"/>
                <a:gd name="T14" fmla="*/ 81 w 568"/>
                <a:gd name="T15" fmla="*/ 34 h 118"/>
                <a:gd name="T16" fmla="*/ 94 w 568"/>
                <a:gd name="T17" fmla="*/ 47 h 118"/>
                <a:gd name="T18" fmla="*/ 113 w 568"/>
                <a:gd name="T19" fmla="*/ 57 h 118"/>
                <a:gd name="T20" fmla="*/ 151 w 568"/>
                <a:gd name="T21" fmla="*/ 47 h 118"/>
                <a:gd name="T22" fmla="*/ 149 w 568"/>
                <a:gd name="T23" fmla="*/ 84 h 118"/>
                <a:gd name="T24" fmla="*/ 160 w 568"/>
                <a:gd name="T25" fmla="*/ 92 h 118"/>
                <a:gd name="T26" fmla="*/ 201 w 568"/>
                <a:gd name="T27" fmla="*/ 36 h 118"/>
                <a:gd name="T28" fmla="*/ 174 w 568"/>
                <a:gd name="T29" fmla="*/ 92 h 118"/>
                <a:gd name="T30" fmla="*/ 183 w 568"/>
                <a:gd name="T31" fmla="*/ 43 h 118"/>
                <a:gd name="T32" fmla="*/ 219 w 568"/>
                <a:gd name="T33" fmla="*/ 47 h 118"/>
                <a:gd name="T34" fmla="*/ 210 w 568"/>
                <a:gd name="T35" fmla="*/ 92 h 118"/>
                <a:gd name="T36" fmla="*/ 266 w 568"/>
                <a:gd name="T37" fmla="*/ 36 h 118"/>
                <a:gd name="T38" fmla="*/ 239 w 568"/>
                <a:gd name="T39" fmla="*/ 92 h 118"/>
                <a:gd name="T40" fmla="*/ 248 w 568"/>
                <a:gd name="T41" fmla="*/ 43 h 118"/>
                <a:gd name="T42" fmla="*/ 284 w 568"/>
                <a:gd name="T43" fmla="*/ 47 h 118"/>
                <a:gd name="T44" fmla="*/ 275 w 568"/>
                <a:gd name="T45" fmla="*/ 92 h 118"/>
                <a:gd name="T46" fmla="*/ 351 w 568"/>
                <a:gd name="T47" fmla="*/ 59 h 118"/>
                <a:gd name="T48" fmla="*/ 342 w 568"/>
                <a:gd name="T49" fmla="*/ 59 h 118"/>
                <a:gd name="T50" fmla="*/ 325 w 568"/>
                <a:gd name="T51" fmla="*/ 84 h 118"/>
                <a:gd name="T52" fmla="*/ 367 w 568"/>
                <a:gd name="T53" fmla="*/ 0 h 118"/>
                <a:gd name="T54" fmla="*/ 367 w 568"/>
                <a:gd name="T55" fmla="*/ 92 h 118"/>
                <a:gd name="T56" fmla="*/ 419 w 568"/>
                <a:gd name="T57" fmla="*/ 27 h 118"/>
                <a:gd name="T58" fmla="*/ 394 w 568"/>
                <a:gd name="T59" fmla="*/ 59 h 118"/>
                <a:gd name="T60" fmla="*/ 403 w 568"/>
                <a:gd name="T61" fmla="*/ 59 h 118"/>
                <a:gd name="T62" fmla="*/ 494 w 568"/>
                <a:gd name="T63" fmla="*/ 79 h 118"/>
                <a:gd name="T64" fmla="*/ 455 w 568"/>
                <a:gd name="T65" fmla="*/ 59 h 118"/>
                <a:gd name="T66" fmla="*/ 494 w 568"/>
                <a:gd name="T67" fmla="*/ 38 h 118"/>
                <a:gd name="T68" fmla="*/ 503 w 568"/>
                <a:gd name="T69" fmla="*/ 92 h 118"/>
                <a:gd name="T70" fmla="*/ 458 w 568"/>
                <a:gd name="T71" fmla="*/ 108 h 118"/>
                <a:gd name="T72" fmla="*/ 494 w 568"/>
                <a:gd name="T73" fmla="*/ 79 h 118"/>
                <a:gd name="T74" fmla="*/ 478 w 568"/>
                <a:gd name="T75" fmla="*/ 34 h 118"/>
                <a:gd name="T76" fmla="*/ 494 w 568"/>
                <a:gd name="T77" fmla="*/ 59 h 118"/>
                <a:gd name="T78" fmla="*/ 512 w 568"/>
                <a:gd name="T79" fmla="*/ 29 h 118"/>
                <a:gd name="T80" fmla="*/ 541 w 568"/>
                <a:gd name="T81" fmla="*/ 77 h 118"/>
                <a:gd name="T82" fmla="*/ 537 w 568"/>
                <a:gd name="T83"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8" h="118">
                  <a:moveTo>
                    <a:pt x="22" y="92"/>
                  </a:moveTo>
                  <a:cubicBezTo>
                    <a:pt x="22" y="9"/>
                    <a:pt x="22" y="9"/>
                    <a:pt x="22" y="9"/>
                  </a:cubicBezTo>
                  <a:cubicBezTo>
                    <a:pt x="0" y="9"/>
                    <a:pt x="0" y="9"/>
                    <a:pt x="0" y="9"/>
                  </a:cubicBezTo>
                  <a:cubicBezTo>
                    <a:pt x="0" y="0"/>
                    <a:pt x="0" y="0"/>
                    <a:pt x="0" y="0"/>
                  </a:cubicBezTo>
                  <a:cubicBezTo>
                    <a:pt x="54" y="0"/>
                    <a:pt x="54" y="0"/>
                    <a:pt x="54" y="0"/>
                  </a:cubicBezTo>
                  <a:cubicBezTo>
                    <a:pt x="54" y="9"/>
                    <a:pt x="54" y="9"/>
                    <a:pt x="54" y="9"/>
                  </a:cubicBezTo>
                  <a:cubicBezTo>
                    <a:pt x="33" y="9"/>
                    <a:pt x="33" y="9"/>
                    <a:pt x="33" y="9"/>
                  </a:cubicBezTo>
                  <a:cubicBezTo>
                    <a:pt x="33" y="92"/>
                    <a:pt x="33" y="92"/>
                    <a:pt x="33" y="92"/>
                  </a:cubicBezTo>
                  <a:cubicBezTo>
                    <a:pt x="22" y="92"/>
                    <a:pt x="22" y="92"/>
                    <a:pt x="22" y="92"/>
                  </a:cubicBezTo>
                  <a:cubicBezTo>
                    <a:pt x="22" y="92"/>
                    <a:pt x="22" y="92"/>
                    <a:pt x="22" y="92"/>
                  </a:cubicBezTo>
                  <a:close/>
                  <a:moveTo>
                    <a:pt x="103" y="92"/>
                  </a:moveTo>
                  <a:cubicBezTo>
                    <a:pt x="97" y="92"/>
                    <a:pt x="92" y="93"/>
                    <a:pt x="88" y="93"/>
                  </a:cubicBezTo>
                  <a:cubicBezTo>
                    <a:pt x="65" y="93"/>
                    <a:pt x="56" y="79"/>
                    <a:pt x="56" y="57"/>
                  </a:cubicBezTo>
                  <a:cubicBezTo>
                    <a:pt x="56" y="41"/>
                    <a:pt x="63" y="27"/>
                    <a:pt x="81" y="27"/>
                  </a:cubicBezTo>
                  <a:cubicBezTo>
                    <a:pt x="95" y="27"/>
                    <a:pt x="103" y="36"/>
                    <a:pt x="103" y="50"/>
                  </a:cubicBezTo>
                  <a:cubicBezTo>
                    <a:pt x="103" y="54"/>
                    <a:pt x="103" y="54"/>
                    <a:pt x="103" y="54"/>
                  </a:cubicBezTo>
                  <a:cubicBezTo>
                    <a:pt x="67" y="54"/>
                    <a:pt x="67" y="54"/>
                    <a:pt x="67" y="54"/>
                  </a:cubicBezTo>
                  <a:cubicBezTo>
                    <a:pt x="67" y="57"/>
                    <a:pt x="67" y="57"/>
                    <a:pt x="67" y="57"/>
                  </a:cubicBezTo>
                  <a:cubicBezTo>
                    <a:pt x="67" y="72"/>
                    <a:pt x="74" y="84"/>
                    <a:pt x="90" y="84"/>
                  </a:cubicBezTo>
                  <a:cubicBezTo>
                    <a:pt x="94" y="84"/>
                    <a:pt x="97" y="84"/>
                    <a:pt x="103" y="83"/>
                  </a:cubicBezTo>
                  <a:cubicBezTo>
                    <a:pt x="103" y="92"/>
                    <a:pt x="103" y="92"/>
                    <a:pt x="103" y="92"/>
                  </a:cubicBezTo>
                  <a:cubicBezTo>
                    <a:pt x="103" y="92"/>
                    <a:pt x="103" y="92"/>
                    <a:pt x="103" y="92"/>
                  </a:cubicBezTo>
                  <a:close/>
                  <a:moveTo>
                    <a:pt x="94" y="47"/>
                  </a:moveTo>
                  <a:cubicBezTo>
                    <a:pt x="94" y="39"/>
                    <a:pt x="88" y="34"/>
                    <a:pt x="81" y="34"/>
                  </a:cubicBezTo>
                  <a:cubicBezTo>
                    <a:pt x="74" y="34"/>
                    <a:pt x="68" y="39"/>
                    <a:pt x="67" y="47"/>
                  </a:cubicBezTo>
                  <a:cubicBezTo>
                    <a:pt x="94" y="47"/>
                    <a:pt x="94" y="47"/>
                    <a:pt x="94" y="47"/>
                  </a:cubicBezTo>
                  <a:cubicBezTo>
                    <a:pt x="94" y="47"/>
                    <a:pt x="94" y="47"/>
                    <a:pt x="94" y="47"/>
                  </a:cubicBezTo>
                  <a:close/>
                  <a:moveTo>
                    <a:pt x="160" y="92"/>
                  </a:moveTo>
                  <a:cubicBezTo>
                    <a:pt x="155" y="92"/>
                    <a:pt x="151" y="93"/>
                    <a:pt x="146" y="93"/>
                  </a:cubicBezTo>
                  <a:cubicBezTo>
                    <a:pt x="124" y="93"/>
                    <a:pt x="113" y="79"/>
                    <a:pt x="113" y="57"/>
                  </a:cubicBezTo>
                  <a:cubicBezTo>
                    <a:pt x="113" y="41"/>
                    <a:pt x="121" y="27"/>
                    <a:pt x="140" y="27"/>
                  </a:cubicBezTo>
                  <a:cubicBezTo>
                    <a:pt x="153" y="27"/>
                    <a:pt x="162" y="34"/>
                    <a:pt x="162" y="47"/>
                  </a:cubicBezTo>
                  <a:cubicBezTo>
                    <a:pt x="151" y="47"/>
                    <a:pt x="151" y="47"/>
                    <a:pt x="151" y="47"/>
                  </a:cubicBezTo>
                  <a:cubicBezTo>
                    <a:pt x="151" y="39"/>
                    <a:pt x="147" y="34"/>
                    <a:pt x="139" y="34"/>
                  </a:cubicBezTo>
                  <a:cubicBezTo>
                    <a:pt x="128" y="34"/>
                    <a:pt x="124" y="47"/>
                    <a:pt x="124" y="56"/>
                  </a:cubicBezTo>
                  <a:cubicBezTo>
                    <a:pt x="124" y="72"/>
                    <a:pt x="131" y="84"/>
                    <a:pt x="149" y="84"/>
                  </a:cubicBezTo>
                  <a:cubicBezTo>
                    <a:pt x="153" y="84"/>
                    <a:pt x="156" y="84"/>
                    <a:pt x="160" y="84"/>
                  </a:cubicBezTo>
                  <a:cubicBezTo>
                    <a:pt x="160" y="92"/>
                    <a:pt x="160" y="92"/>
                    <a:pt x="160" y="92"/>
                  </a:cubicBezTo>
                  <a:cubicBezTo>
                    <a:pt x="160" y="92"/>
                    <a:pt x="160" y="92"/>
                    <a:pt x="160" y="92"/>
                  </a:cubicBezTo>
                  <a:close/>
                  <a:moveTo>
                    <a:pt x="210" y="92"/>
                  </a:moveTo>
                  <a:cubicBezTo>
                    <a:pt x="210" y="56"/>
                    <a:pt x="210" y="56"/>
                    <a:pt x="210" y="56"/>
                  </a:cubicBezTo>
                  <a:cubicBezTo>
                    <a:pt x="210" y="48"/>
                    <a:pt x="210" y="36"/>
                    <a:pt x="201" y="36"/>
                  </a:cubicBezTo>
                  <a:cubicBezTo>
                    <a:pt x="189" y="36"/>
                    <a:pt x="183" y="56"/>
                    <a:pt x="183" y="65"/>
                  </a:cubicBezTo>
                  <a:cubicBezTo>
                    <a:pt x="183" y="92"/>
                    <a:pt x="183" y="92"/>
                    <a:pt x="183" y="92"/>
                  </a:cubicBezTo>
                  <a:cubicBezTo>
                    <a:pt x="174" y="92"/>
                    <a:pt x="174" y="92"/>
                    <a:pt x="174" y="92"/>
                  </a:cubicBezTo>
                  <a:cubicBezTo>
                    <a:pt x="174" y="0"/>
                    <a:pt x="174" y="0"/>
                    <a:pt x="174" y="0"/>
                  </a:cubicBezTo>
                  <a:cubicBezTo>
                    <a:pt x="183" y="0"/>
                    <a:pt x="183" y="0"/>
                    <a:pt x="183" y="0"/>
                  </a:cubicBezTo>
                  <a:cubicBezTo>
                    <a:pt x="183" y="43"/>
                    <a:pt x="183" y="43"/>
                    <a:pt x="183" y="43"/>
                  </a:cubicBezTo>
                  <a:cubicBezTo>
                    <a:pt x="183" y="43"/>
                    <a:pt x="183" y="43"/>
                    <a:pt x="183" y="43"/>
                  </a:cubicBezTo>
                  <a:cubicBezTo>
                    <a:pt x="187" y="32"/>
                    <a:pt x="192" y="27"/>
                    <a:pt x="203" y="27"/>
                  </a:cubicBezTo>
                  <a:cubicBezTo>
                    <a:pt x="214" y="27"/>
                    <a:pt x="219" y="36"/>
                    <a:pt x="219" y="47"/>
                  </a:cubicBezTo>
                  <a:cubicBezTo>
                    <a:pt x="219" y="92"/>
                    <a:pt x="219" y="92"/>
                    <a:pt x="219" y="92"/>
                  </a:cubicBezTo>
                  <a:cubicBezTo>
                    <a:pt x="210" y="92"/>
                    <a:pt x="210" y="92"/>
                    <a:pt x="210" y="92"/>
                  </a:cubicBezTo>
                  <a:cubicBezTo>
                    <a:pt x="210" y="92"/>
                    <a:pt x="210" y="92"/>
                    <a:pt x="210" y="92"/>
                  </a:cubicBezTo>
                  <a:close/>
                  <a:moveTo>
                    <a:pt x="275" y="92"/>
                  </a:moveTo>
                  <a:cubicBezTo>
                    <a:pt x="275" y="56"/>
                    <a:pt x="275" y="56"/>
                    <a:pt x="275" y="56"/>
                  </a:cubicBezTo>
                  <a:cubicBezTo>
                    <a:pt x="275" y="48"/>
                    <a:pt x="277" y="36"/>
                    <a:pt x="266" y="36"/>
                  </a:cubicBezTo>
                  <a:cubicBezTo>
                    <a:pt x="254" y="36"/>
                    <a:pt x="248" y="56"/>
                    <a:pt x="248" y="65"/>
                  </a:cubicBezTo>
                  <a:cubicBezTo>
                    <a:pt x="248" y="92"/>
                    <a:pt x="248" y="92"/>
                    <a:pt x="248" y="92"/>
                  </a:cubicBezTo>
                  <a:cubicBezTo>
                    <a:pt x="239" y="92"/>
                    <a:pt x="239" y="92"/>
                    <a:pt x="239" y="92"/>
                  </a:cubicBezTo>
                  <a:cubicBezTo>
                    <a:pt x="239" y="29"/>
                    <a:pt x="239" y="29"/>
                    <a:pt x="239" y="29"/>
                  </a:cubicBezTo>
                  <a:cubicBezTo>
                    <a:pt x="248" y="29"/>
                    <a:pt x="248" y="29"/>
                    <a:pt x="248" y="29"/>
                  </a:cubicBezTo>
                  <a:cubicBezTo>
                    <a:pt x="248" y="43"/>
                    <a:pt x="248" y="43"/>
                    <a:pt x="248" y="43"/>
                  </a:cubicBezTo>
                  <a:cubicBezTo>
                    <a:pt x="248" y="43"/>
                    <a:pt x="248" y="43"/>
                    <a:pt x="248" y="43"/>
                  </a:cubicBezTo>
                  <a:cubicBezTo>
                    <a:pt x="252" y="32"/>
                    <a:pt x="257" y="27"/>
                    <a:pt x="268" y="27"/>
                  </a:cubicBezTo>
                  <a:cubicBezTo>
                    <a:pt x="279" y="27"/>
                    <a:pt x="284" y="36"/>
                    <a:pt x="284" y="47"/>
                  </a:cubicBezTo>
                  <a:cubicBezTo>
                    <a:pt x="284" y="92"/>
                    <a:pt x="284" y="92"/>
                    <a:pt x="284" y="92"/>
                  </a:cubicBezTo>
                  <a:cubicBezTo>
                    <a:pt x="275" y="92"/>
                    <a:pt x="275" y="92"/>
                    <a:pt x="275" y="92"/>
                  </a:cubicBezTo>
                  <a:cubicBezTo>
                    <a:pt x="275" y="92"/>
                    <a:pt x="275" y="92"/>
                    <a:pt x="275" y="92"/>
                  </a:cubicBezTo>
                  <a:close/>
                  <a:moveTo>
                    <a:pt x="300" y="59"/>
                  </a:moveTo>
                  <a:cubicBezTo>
                    <a:pt x="300" y="43"/>
                    <a:pt x="306" y="27"/>
                    <a:pt x="325" y="27"/>
                  </a:cubicBezTo>
                  <a:cubicBezTo>
                    <a:pt x="345" y="27"/>
                    <a:pt x="351" y="43"/>
                    <a:pt x="351" y="59"/>
                  </a:cubicBezTo>
                  <a:cubicBezTo>
                    <a:pt x="351" y="77"/>
                    <a:pt x="345" y="93"/>
                    <a:pt x="325" y="93"/>
                  </a:cubicBezTo>
                  <a:cubicBezTo>
                    <a:pt x="306" y="93"/>
                    <a:pt x="300" y="77"/>
                    <a:pt x="300" y="59"/>
                  </a:cubicBezTo>
                  <a:close/>
                  <a:moveTo>
                    <a:pt x="342" y="59"/>
                  </a:moveTo>
                  <a:cubicBezTo>
                    <a:pt x="342" y="50"/>
                    <a:pt x="338" y="34"/>
                    <a:pt x="325" y="34"/>
                  </a:cubicBezTo>
                  <a:cubicBezTo>
                    <a:pt x="313" y="34"/>
                    <a:pt x="309" y="50"/>
                    <a:pt x="309" y="59"/>
                  </a:cubicBezTo>
                  <a:cubicBezTo>
                    <a:pt x="309" y="70"/>
                    <a:pt x="313" y="84"/>
                    <a:pt x="325" y="84"/>
                  </a:cubicBezTo>
                  <a:cubicBezTo>
                    <a:pt x="338" y="84"/>
                    <a:pt x="342" y="70"/>
                    <a:pt x="342" y="59"/>
                  </a:cubicBezTo>
                  <a:close/>
                  <a:moveTo>
                    <a:pt x="367" y="92"/>
                  </a:moveTo>
                  <a:cubicBezTo>
                    <a:pt x="367" y="0"/>
                    <a:pt x="367" y="0"/>
                    <a:pt x="367" y="0"/>
                  </a:cubicBezTo>
                  <a:cubicBezTo>
                    <a:pt x="376" y="0"/>
                    <a:pt x="376" y="0"/>
                    <a:pt x="376" y="0"/>
                  </a:cubicBezTo>
                  <a:cubicBezTo>
                    <a:pt x="376" y="92"/>
                    <a:pt x="376" y="92"/>
                    <a:pt x="376" y="92"/>
                  </a:cubicBezTo>
                  <a:cubicBezTo>
                    <a:pt x="367" y="92"/>
                    <a:pt x="367" y="92"/>
                    <a:pt x="367" y="92"/>
                  </a:cubicBezTo>
                  <a:cubicBezTo>
                    <a:pt x="367" y="92"/>
                    <a:pt x="367" y="92"/>
                    <a:pt x="367" y="92"/>
                  </a:cubicBezTo>
                  <a:close/>
                  <a:moveTo>
                    <a:pt x="394" y="59"/>
                  </a:moveTo>
                  <a:cubicBezTo>
                    <a:pt x="394" y="43"/>
                    <a:pt x="399" y="27"/>
                    <a:pt x="419" y="27"/>
                  </a:cubicBezTo>
                  <a:cubicBezTo>
                    <a:pt x="439" y="27"/>
                    <a:pt x="444" y="43"/>
                    <a:pt x="444" y="59"/>
                  </a:cubicBezTo>
                  <a:cubicBezTo>
                    <a:pt x="444" y="77"/>
                    <a:pt x="439" y="93"/>
                    <a:pt x="419" y="93"/>
                  </a:cubicBezTo>
                  <a:cubicBezTo>
                    <a:pt x="399" y="93"/>
                    <a:pt x="394" y="77"/>
                    <a:pt x="394" y="59"/>
                  </a:cubicBezTo>
                  <a:close/>
                  <a:moveTo>
                    <a:pt x="435" y="59"/>
                  </a:moveTo>
                  <a:cubicBezTo>
                    <a:pt x="435" y="50"/>
                    <a:pt x="431" y="34"/>
                    <a:pt x="419" y="34"/>
                  </a:cubicBezTo>
                  <a:cubicBezTo>
                    <a:pt x="406" y="34"/>
                    <a:pt x="403" y="50"/>
                    <a:pt x="403" y="59"/>
                  </a:cubicBezTo>
                  <a:cubicBezTo>
                    <a:pt x="403" y="70"/>
                    <a:pt x="406" y="84"/>
                    <a:pt x="419" y="84"/>
                  </a:cubicBezTo>
                  <a:cubicBezTo>
                    <a:pt x="431" y="84"/>
                    <a:pt x="435" y="70"/>
                    <a:pt x="435" y="59"/>
                  </a:cubicBezTo>
                  <a:close/>
                  <a:moveTo>
                    <a:pt x="494" y="79"/>
                  </a:moveTo>
                  <a:cubicBezTo>
                    <a:pt x="494" y="79"/>
                    <a:pt x="494" y="79"/>
                    <a:pt x="494" y="79"/>
                  </a:cubicBezTo>
                  <a:cubicBezTo>
                    <a:pt x="491" y="86"/>
                    <a:pt x="485" y="92"/>
                    <a:pt x="476" y="92"/>
                  </a:cubicBezTo>
                  <a:cubicBezTo>
                    <a:pt x="460" y="92"/>
                    <a:pt x="455" y="74"/>
                    <a:pt x="455" y="59"/>
                  </a:cubicBezTo>
                  <a:cubicBezTo>
                    <a:pt x="455" y="47"/>
                    <a:pt x="460" y="27"/>
                    <a:pt x="476" y="27"/>
                  </a:cubicBezTo>
                  <a:cubicBezTo>
                    <a:pt x="485" y="27"/>
                    <a:pt x="491" y="30"/>
                    <a:pt x="494" y="38"/>
                  </a:cubicBezTo>
                  <a:cubicBezTo>
                    <a:pt x="494" y="38"/>
                    <a:pt x="494" y="38"/>
                    <a:pt x="494" y="38"/>
                  </a:cubicBezTo>
                  <a:cubicBezTo>
                    <a:pt x="494" y="29"/>
                    <a:pt x="494" y="29"/>
                    <a:pt x="494" y="29"/>
                  </a:cubicBezTo>
                  <a:cubicBezTo>
                    <a:pt x="503" y="29"/>
                    <a:pt x="503" y="29"/>
                    <a:pt x="503" y="29"/>
                  </a:cubicBezTo>
                  <a:cubicBezTo>
                    <a:pt x="503" y="92"/>
                    <a:pt x="503" y="92"/>
                    <a:pt x="503" y="92"/>
                  </a:cubicBezTo>
                  <a:cubicBezTo>
                    <a:pt x="503" y="110"/>
                    <a:pt x="494" y="118"/>
                    <a:pt x="476" y="118"/>
                  </a:cubicBezTo>
                  <a:cubicBezTo>
                    <a:pt x="469" y="118"/>
                    <a:pt x="466" y="118"/>
                    <a:pt x="458" y="117"/>
                  </a:cubicBezTo>
                  <a:cubicBezTo>
                    <a:pt x="458" y="108"/>
                    <a:pt x="458" y="108"/>
                    <a:pt x="458" y="108"/>
                  </a:cubicBezTo>
                  <a:cubicBezTo>
                    <a:pt x="464" y="110"/>
                    <a:pt x="469" y="111"/>
                    <a:pt x="474" y="111"/>
                  </a:cubicBezTo>
                  <a:cubicBezTo>
                    <a:pt x="489" y="111"/>
                    <a:pt x="494" y="104"/>
                    <a:pt x="494" y="90"/>
                  </a:cubicBezTo>
                  <a:cubicBezTo>
                    <a:pt x="494" y="79"/>
                    <a:pt x="494" y="79"/>
                    <a:pt x="494" y="79"/>
                  </a:cubicBezTo>
                  <a:cubicBezTo>
                    <a:pt x="494" y="79"/>
                    <a:pt x="494" y="79"/>
                    <a:pt x="494" y="79"/>
                  </a:cubicBezTo>
                  <a:close/>
                  <a:moveTo>
                    <a:pt x="494" y="59"/>
                  </a:moveTo>
                  <a:cubicBezTo>
                    <a:pt x="494" y="50"/>
                    <a:pt x="491" y="34"/>
                    <a:pt x="478" y="34"/>
                  </a:cubicBezTo>
                  <a:cubicBezTo>
                    <a:pt x="467" y="34"/>
                    <a:pt x="466" y="52"/>
                    <a:pt x="466" y="61"/>
                  </a:cubicBezTo>
                  <a:cubicBezTo>
                    <a:pt x="466" y="68"/>
                    <a:pt x="467" y="84"/>
                    <a:pt x="478" y="84"/>
                  </a:cubicBezTo>
                  <a:cubicBezTo>
                    <a:pt x="491" y="84"/>
                    <a:pt x="494" y="68"/>
                    <a:pt x="494" y="59"/>
                  </a:cubicBezTo>
                  <a:close/>
                  <a:moveTo>
                    <a:pt x="528" y="117"/>
                  </a:moveTo>
                  <a:cubicBezTo>
                    <a:pt x="537" y="92"/>
                    <a:pt x="537" y="92"/>
                    <a:pt x="537" y="92"/>
                  </a:cubicBezTo>
                  <a:cubicBezTo>
                    <a:pt x="512" y="29"/>
                    <a:pt x="512" y="29"/>
                    <a:pt x="512" y="29"/>
                  </a:cubicBezTo>
                  <a:cubicBezTo>
                    <a:pt x="523" y="29"/>
                    <a:pt x="523" y="29"/>
                    <a:pt x="523" y="29"/>
                  </a:cubicBezTo>
                  <a:cubicBezTo>
                    <a:pt x="541" y="77"/>
                    <a:pt x="541" y="77"/>
                    <a:pt x="541" y="77"/>
                  </a:cubicBezTo>
                  <a:cubicBezTo>
                    <a:pt x="541" y="77"/>
                    <a:pt x="541" y="77"/>
                    <a:pt x="541" y="77"/>
                  </a:cubicBezTo>
                  <a:cubicBezTo>
                    <a:pt x="559" y="29"/>
                    <a:pt x="559" y="29"/>
                    <a:pt x="559" y="29"/>
                  </a:cubicBezTo>
                  <a:cubicBezTo>
                    <a:pt x="568" y="29"/>
                    <a:pt x="568" y="29"/>
                    <a:pt x="568" y="29"/>
                  </a:cubicBezTo>
                  <a:cubicBezTo>
                    <a:pt x="537" y="117"/>
                    <a:pt x="537" y="117"/>
                    <a:pt x="537" y="117"/>
                  </a:cubicBezTo>
                  <a:cubicBezTo>
                    <a:pt x="528" y="117"/>
                    <a:pt x="528" y="117"/>
                    <a:pt x="528" y="117"/>
                  </a:cubicBezTo>
                  <a:cubicBezTo>
                    <a:pt x="528" y="117"/>
                    <a:pt x="528" y="117"/>
                    <a:pt x="528" y="1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9" name="Freeform 11"/>
            <p:cNvSpPr>
              <a:spLocks/>
            </p:cNvSpPr>
            <p:nvPr userDrawn="1"/>
          </p:nvSpPr>
          <p:spPr bwMode="auto">
            <a:xfrm>
              <a:off x="6375400"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0" name="Freeform 12"/>
            <p:cNvSpPr>
              <a:spLocks noEditPoints="1"/>
            </p:cNvSpPr>
            <p:nvPr userDrawn="1"/>
          </p:nvSpPr>
          <p:spPr bwMode="auto">
            <a:xfrm>
              <a:off x="6589713" y="3621091"/>
              <a:ext cx="2020888" cy="458787"/>
            </a:xfrm>
            <a:custGeom>
              <a:avLst/>
              <a:gdLst>
                <a:gd name="T0" fmla="*/ 65 w 539"/>
                <a:gd name="T1" fmla="*/ 47 h 122"/>
                <a:gd name="T2" fmla="*/ 54 w 539"/>
                <a:gd name="T3" fmla="*/ 47 h 122"/>
                <a:gd name="T4" fmla="*/ 33 w 539"/>
                <a:gd name="T5" fmla="*/ 86 h 122"/>
                <a:gd name="T6" fmla="*/ 81 w 539"/>
                <a:gd name="T7" fmla="*/ 31 h 122"/>
                <a:gd name="T8" fmla="*/ 90 w 539"/>
                <a:gd name="T9" fmla="*/ 41 h 122"/>
                <a:gd name="T10" fmla="*/ 106 w 539"/>
                <a:gd name="T11" fmla="*/ 95 h 122"/>
                <a:gd name="T12" fmla="*/ 90 w 539"/>
                <a:gd name="T13" fmla="*/ 122 h 122"/>
                <a:gd name="T14" fmla="*/ 119 w 539"/>
                <a:gd name="T15" fmla="*/ 59 h 122"/>
                <a:gd name="T16" fmla="*/ 105 w 539"/>
                <a:gd name="T17" fmla="*/ 86 h 122"/>
                <a:gd name="T18" fmla="*/ 171 w 539"/>
                <a:gd name="T19" fmla="*/ 95 h 122"/>
                <a:gd name="T20" fmla="*/ 187 w 539"/>
                <a:gd name="T21" fmla="*/ 52 h 122"/>
                <a:gd name="T22" fmla="*/ 149 w 539"/>
                <a:gd name="T23" fmla="*/ 59 h 122"/>
                <a:gd name="T24" fmla="*/ 185 w 539"/>
                <a:gd name="T25" fmla="*/ 94 h 122"/>
                <a:gd name="T26" fmla="*/ 164 w 539"/>
                <a:gd name="T27" fmla="*/ 36 h 122"/>
                <a:gd name="T28" fmla="*/ 176 w 539"/>
                <a:gd name="T29" fmla="*/ 49 h 122"/>
                <a:gd name="T30" fmla="*/ 211 w 539"/>
                <a:gd name="T31" fmla="*/ 31 h 122"/>
                <a:gd name="T32" fmla="*/ 232 w 539"/>
                <a:gd name="T33" fmla="*/ 29 h 122"/>
                <a:gd name="T34" fmla="*/ 211 w 539"/>
                <a:gd name="T35" fmla="*/ 94 h 122"/>
                <a:gd name="T36" fmla="*/ 273 w 539"/>
                <a:gd name="T37" fmla="*/ 94 h 122"/>
                <a:gd name="T38" fmla="*/ 254 w 539"/>
                <a:gd name="T39" fmla="*/ 95 h 122"/>
                <a:gd name="T40" fmla="*/ 273 w 539"/>
                <a:gd name="T41" fmla="*/ 56 h 122"/>
                <a:gd name="T42" fmla="*/ 239 w 539"/>
                <a:gd name="T43" fmla="*/ 47 h 122"/>
                <a:gd name="T44" fmla="*/ 282 w 539"/>
                <a:gd name="T45" fmla="*/ 94 h 122"/>
                <a:gd name="T46" fmla="*/ 268 w 539"/>
                <a:gd name="T47" fmla="*/ 65 h 122"/>
                <a:gd name="T48" fmla="*/ 272 w 539"/>
                <a:gd name="T49" fmla="*/ 77 h 122"/>
                <a:gd name="T50" fmla="*/ 268 w 539"/>
                <a:gd name="T51" fmla="*/ 65 h 122"/>
                <a:gd name="T52" fmla="*/ 308 w 539"/>
                <a:gd name="T53" fmla="*/ 79 h 122"/>
                <a:gd name="T54" fmla="*/ 297 w 539"/>
                <a:gd name="T55" fmla="*/ 31 h 122"/>
                <a:gd name="T56" fmla="*/ 317 w 539"/>
                <a:gd name="T57" fmla="*/ 9 h 122"/>
                <a:gd name="T58" fmla="*/ 333 w 539"/>
                <a:gd name="T59" fmla="*/ 38 h 122"/>
                <a:gd name="T60" fmla="*/ 326 w 539"/>
                <a:gd name="T61" fmla="*/ 86 h 122"/>
                <a:gd name="T62" fmla="*/ 333 w 539"/>
                <a:gd name="T63" fmla="*/ 94 h 122"/>
                <a:gd name="T64" fmla="*/ 356 w 539"/>
                <a:gd name="T65" fmla="*/ 2 h 122"/>
                <a:gd name="T66" fmla="*/ 345 w 539"/>
                <a:gd name="T67" fmla="*/ 13 h 122"/>
                <a:gd name="T68" fmla="*/ 354 w 539"/>
                <a:gd name="T69" fmla="*/ 31 h 122"/>
                <a:gd name="T70" fmla="*/ 345 w 539"/>
                <a:gd name="T71" fmla="*/ 94 h 122"/>
                <a:gd name="T72" fmla="*/ 423 w 539"/>
                <a:gd name="T73" fmla="*/ 61 h 122"/>
                <a:gd name="T74" fmla="*/ 414 w 539"/>
                <a:gd name="T75" fmla="*/ 61 h 122"/>
                <a:gd name="T76" fmla="*/ 397 w 539"/>
                <a:gd name="T77" fmla="*/ 86 h 122"/>
                <a:gd name="T78" fmla="*/ 475 w 539"/>
                <a:gd name="T79" fmla="*/ 58 h 122"/>
                <a:gd name="T80" fmla="*/ 448 w 539"/>
                <a:gd name="T81" fmla="*/ 94 h 122"/>
                <a:gd name="T82" fmla="*/ 448 w 539"/>
                <a:gd name="T83" fmla="*/ 31 h 122"/>
                <a:gd name="T84" fmla="*/ 467 w 539"/>
                <a:gd name="T85" fmla="*/ 29 h 122"/>
                <a:gd name="T86" fmla="*/ 475 w 539"/>
                <a:gd name="T87" fmla="*/ 94 h 122"/>
                <a:gd name="T88" fmla="*/ 514 w 539"/>
                <a:gd name="T89" fmla="*/ 86 h 122"/>
                <a:gd name="T90" fmla="*/ 512 w 539"/>
                <a:gd name="T91" fmla="*/ 63 h 122"/>
                <a:gd name="T92" fmla="*/ 536 w 539"/>
                <a:gd name="T93" fmla="*/ 31 h 122"/>
                <a:gd name="T94" fmla="*/ 507 w 539"/>
                <a:gd name="T95" fmla="*/ 45 h 122"/>
                <a:gd name="T96" fmla="*/ 539 w 539"/>
                <a:gd name="T97" fmla="*/ 76 h 122"/>
                <a:gd name="T98" fmla="*/ 498 w 539"/>
                <a:gd name="T99"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9" h="122">
                  <a:moveTo>
                    <a:pt x="0" y="47"/>
                  </a:moveTo>
                  <a:cubicBezTo>
                    <a:pt x="0" y="25"/>
                    <a:pt x="6" y="0"/>
                    <a:pt x="33" y="0"/>
                  </a:cubicBezTo>
                  <a:cubicBezTo>
                    <a:pt x="60" y="0"/>
                    <a:pt x="65" y="25"/>
                    <a:pt x="65" y="47"/>
                  </a:cubicBezTo>
                  <a:cubicBezTo>
                    <a:pt x="65" y="68"/>
                    <a:pt x="60" y="95"/>
                    <a:pt x="33" y="95"/>
                  </a:cubicBezTo>
                  <a:cubicBezTo>
                    <a:pt x="6" y="95"/>
                    <a:pt x="0" y="68"/>
                    <a:pt x="0" y="47"/>
                  </a:cubicBezTo>
                  <a:close/>
                  <a:moveTo>
                    <a:pt x="54" y="47"/>
                  </a:moveTo>
                  <a:cubicBezTo>
                    <a:pt x="54" y="32"/>
                    <a:pt x="52" y="9"/>
                    <a:pt x="33" y="9"/>
                  </a:cubicBezTo>
                  <a:cubicBezTo>
                    <a:pt x="13" y="9"/>
                    <a:pt x="11" y="32"/>
                    <a:pt x="11" y="47"/>
                  </a:cubicBezTo>
                  <a:cubicBezTo>
                    <a:pt x="11" y="61"/>
                    <a:pt x="13" y="86"/>
                    <a:pt x="33" y="86"/>
                  </a:cubicBezTo>
                  <a:cubicBezTo>
                    <a:pt x="52" y="86"/>
                    <a:pt x="54" y="61"/>
                    <a:pt x="54" y="47"/>
                  </a:cubicBezTo>
                  <a:close/>
                  <a:moveTo>
                    <a:pt x="81" y="122"/>
                  </a:moveTo>
                  <a:cubicBezTo>
                    <a:pt x="81" y="31"/>
                    <a:pt x="81" y="31"/>
                    <a:pt x="81" y="31"/>
                  </a:cubicBezTo>
                  <a:cubicBezTo>
                    <a:pt x="90" y="31"/>
                    <a:pt x="90" y="31"/>
                    <a:pt x="90" y="31"/>
                  </a:cubicBezTo>
                  <a:cubicBezTo>
                    <a:pt x="90" y="41"/>
                    <a:pt x="90" y="41"/>
                    <a:pt x="90" y="41"/>
                  </a:cubicBezTo>
                  <a:cubicBezTo>
                    <a:pt x="90" y="41"/>
                    <a:pt x="90" y="41"/>
                    <a:pt x="90" y="41"/>
                  </a:cubicBezTo>
                  <a:cubicBezTo>
                    <a:pt x="92" y="32"/>
                    <a:pt x="99" y="29"/>
                    <a:pt x="106" y="29"/>
                  </a:cubicBezTo>
                  <a:cubicBezTo>
                    <a:pt x="126" y="29"/>
                    <a:pt x="128" y="47"/>
                    <a:pt x="128" y="61"/>
                  </a:cubicBezTo>
                  <a:cubicBezTo>
                    <a:pt x="128" y="76"/>
                    <a:pt x="124" y="95"/>
                    <a:pt x="106" y="95"/>
                  </a:cubicBezTo>
                  <a:cubicBezTo>
                    <a:pt x="99" y="95"/>
                    <a:pt x="94" y="90"/>
                    <a:pt x="90" y="83"/>
                  </a:cubicBezTo>
                  <a:cubicBezTo>
                    <a:pt x="90" y="83"/>
                    <a:pt x="90" y="83"/>
                    <a:pt x="90" y="83"/>
                  </a:cubicBezTo>
                  <a:cubicBezTo>
                    <a:pt x="90" y="122"/>
                    <a:pt x="90" y="122"/>
                    <a:pt x="90" y="122"/>
                  </a:cubicBezTo>
                  <a:cubicBezTo>
                    <a:pt x="81" y="122"/>
                    <a:pt x="81" y="122"/>
                    <a:pt x="81" y="122"/>
                  </a:cubicBezTo>
                  <a:cubicBezTo>
                    <a:pt x="81" y="122"/>
                    <a:pt x="81" y="122"/>
                    <a:pt x="81" y="122"/>
                  </a:cubicBezTo>
                  <a:close/>
                  <a:moveTo>
                    <a:pt x="119" y="59"/>
                  </a:moveTo>
                  <a:cubicBezTo>
                    <a:pt x="119" y="50"/>
                    <a:pt x="117" y="36"/>
                    <a:pt x="105" y="36"/>
                  </a:cubicBezTo>
                  <a:cubicBezTo>
                    <a:pt x="94" y="36"/>
                    <a:pt x="90" y="52"/>
                    <a:pt x="90" y="61"/>
                  </a:cubicBezTo>
                  <a:cubicBezTo>
                    <a:pt x="90" y="70"/>
                    <a:pt x="94" y="86"/>
                    <a:pt x="105" y="86"/>
                  </a:cubicBezTo>
                  <a:cubicBezTo>
                    <a:pt x="117" y="86"/>
                    <a:pt x="119" y="68"/>
                    <a:pt x="119" y="59"/>
                  </a:cubicBezTo>
                  <a:close/>
                  <a:moveTo>
                    <a:pt x="185" y="94"/>
                  </a:moveTo>
                  <a:cubicBezTo>
                    <a:pt x="180" y="94"/>
                    <a:pt x="175" y="95"/>
                    <a:pt x="171" y="95"/>
                  </a:cubicBezTo>
                  <a:cubicBezTo>
                    <a:pt x="148" y="95"/>
                    <a:pt x="140" y="81"/>
                    <a:pt x="140" y="59"/>
                  </a:cubicBezTo>
                  <a:cubicBezTo>
                    <a:pt x="140" y="43"/>
                    <a:pt x="146" y="29"/>
                    <a:pt x="164" y="29"/>
                  </a:cubicBezTo>
                  <a:cubicBezTo>
                    <a:pt x="178" y="29"/>
                    <a:pt x="187" y="38"/>
                    <a:pt x="187" y="52"/>
                  </a:cubicBezTo>
                  <a:cubicBezTo>
                    <a:pt x="187" y="56"/>
                    <a:pt x="187" y="56"/>
                    <a:pt x="187" y="56"/>
                  </a:cubicBezTo>
                  <a:cubicBezTo>
                    <a:pt x="149" y="56"/>
                    <a:pt x="149" y="56"/>
                    <a:pt x="149" y="56"/>
                  </a:cubicBezTo>
                  <a:cubicBezTo>
                    <a:pt x="149" y="59"/>
                    <a:pt x="149" y="59"/>
                    <a:pt x="149" y="59"/>
                  </a:cubicBezTo>
                  <a:cubicBezTo>
                    <a:pt x="149" y="74"/>
                    <a:pt x="157" y="86"/>
                    <a:pt x="173" y="86"/>
                  </a:cubicBezTo>
                  <a:cubicBezTo>
                    <a:pt x="176" y="86"/>
                    <a:pt x="180" y="86"/>
                    <a:pt x="185" y="85"/>
                  </a:cubicBezTo>
                  <a:cubicBezTo>
                    <a:pt x="185" y="94"/>
                    <a:pt x="185" y="94"/>
                    <a:pt x="185" y="94"/>
                  </a:cubicBezTo>
                  <a:cubicBezTo>
                    <a:pt x="185" y="94"/>
                    <a:pt x="185" y="94"/>
                    <a:pt x="185" y="94"/>
                  </a:cubicBezTo>
                  <a:close/>
                  <a:moveTo>
                    <a:pt x="176" y="49"/>
                  </a:moveTo>
                  <a:cubicBezTo>
                    <a:pt x="176" y="41"/>
                    <a:pt x="171" y="36"/>
                    <a:pt x="164" y="36"/>
                  </a:cubicBezTo>
                  <a:cubicBezTo>
                    <a:pt x="157" y="36"/>
                    <a:pt x="151" y="41"/>
                    <a:pt x="151" y="49"/>
                  </a:cubicBezTo>
                  <a:cubicBezTo>
                    <a:pt x="176" y="49"/>
                    <a:pt x="176" y="49"/>
                    <a:pt x="176" y="49"/>
                  </a:cubicBezTo>
                  <a:cubicBezTo>
                    <a:pt x="176" y="49"/>
                    <a:pt x="176" y="49"/>
                    <a:pt x="176" y="49"/>
                  </a:cubicBezTo>
                  <a:close/>
                  <a:moveTo>
                    <a:pt x="202" y="94"/>
                  </a:moveTo>
                  <a:cubicBezTo>
                    <a:pt x="202" y="31"/>
                    <a:pt x="202" y="31"/>
                    <a:pt x="202" y="31"/>
                  </a:cubicBezTo>
                  <a:cubicBezTo>
                    <a:pt x="211" y="31"/>
                    <a:pt x="211" y="31"/>
                    <a:pt x="211" y="31"/>
                  </a:cubicBezTo>
                  <a:cubicBezTo>
                    <a:pt x="211" y="41"/>
                    <a:pt x="211" y="41"/>
                    <a:pt x="211" y="41"/>
                  </a:cubicBezTo>
                  <a:cubicBezTo>
                    <a:pt x="211" y="41"/>
                    <a:pt x="211" y="41"/>
                    <a:pt x="211" y="41"/>
                  </a:cubicBezTo>
                  <a:cubicBezTo>
                    <a:pt x="214" y="32"/>
                    <a:pt x="221" y="29"/>
                    <a:pt x="232" y="29"/>
                  </a:cubicBezTo>
                  <a:cubicBezTo>
                    <a:pt x="232" y="38"/>
                    <a:pt x="232" y="38"/>
                    <a:pt x="232" y="38"/>
                  </a:cubicBezTo>
                  <a:cubicBezTo>
                    <a:pt x="216" y="38"/>
                    <a:pt x="211" y="54"/>
                    <a:pt x="211" y="67"/>
                  </a:cubicBezTo>
                  <a:cubicBezTo>
                    <a:pt x="211" y="94"/>
                    <a:pt x="211" y="94"/>
                    <a:pt x="211" y="94"/>
                  </a:cubicBezTo>
                  <a:cubicBezTo>
                    <a:pt x="202" y="94"/>
                    <a:pt x="202" y="94"/>
                    <a:pt x="202" y="94"/>
                  </a:cubicBezTo>
                  <a:cubicBezTo>
                    <a:pt x="202" y="94"/>
                    <a:pt x="202" y="94"/>
                    <a:pt x="202" y="94"/>
                  </a:cubicBezTo>
                  <a:close/>
                  <a:moveTo>
                    <a:pt x="273" y="94"/>
                  </a:moveTo>
                  <a:cubicBezTo>
                    <a:pt x="273" y="85"/>
                    <a:pt x="273" y="85"/>
                    <a:pt x="273" y="85"/>
                  </a:cubicBezTo>
                  <a:cubicBezTo>
                    <a:pt x="273" y="85"/>
                    <a:pt x="273" y="85"/>
                    <a:pt x="273" y="85"/>
                  </a:cubicBezTo>
                  <a:cubicBezTo>
                    <a:pt x="270" y="92"/>
                    <a:pt x="261" y="95"/>
                    <a:pt x="254" y="95"/>
                  </a:cubicBezTo>
                  <a:cubicBezTo>
                    <a:pt x="243" y="95"/>
                    <a:pt x="238" y="88"/>
                    <a:pt x="238" y="77"/>
                  </a:cubicBezTo>
                  <a:cubicBezTo>
                    <a:pt x="238" y="63"/>
                    <a:pt x="254" y="58"/>
                    <a:pt x="273" y="58"/>
                  </a:cubicBezTo>
                  <a:cubicBezTo>
                    <a:pt x="273" y="56"/>
                    <a:pt x="273" y="56"/>
                    <a:pt x="273" y="56"/>
                  </a:cubicBezTo>
                  <a:cubicBezTo>
                    <a:pt x="273" y="47"/>
                    <a:pt x="273" y="36"/>
                    <a:pt x="261" y="36"/>
                  </a:cubicBezTo>
                  <a:cubicBezTo>
                    <a:pt x="254" y="36"/>
                    <a:pt x="250" y="38"/>
                    <a:pt x="248" y="47"/>
                  </a:cubicBezTo>
                  <a:cubicBezTo>
                    <a:pt x="239" y="47"/>
                    <a:pt x="239" y="47"/>
                    <a:pt x="239" y="47"/>
                  </a:cubicBezTo>
                  <a:cubicBezTo>
                    <a:pt x="239" y="34"/>
                    <a:pt x="250" y="29"/>
                    <a:pt x="261" y="29"/>
                  </a:cubicBezTo>
                  <a:cubicBezTo>
                    <a:pt x="275" y="29"/>
                    <a:pt x="282" y="34"/>
                    <a:pt x="282" y="49"/>
                  </a:cubicBezTo>
                  <a:cubicBezTo>
                    <a:pt x="282" y="94"/>
                    <a:pt x="282" y="94"/>
                    <a:pt x="282" y="94"/>
                  </a:cubicBezTo>
                  <a:cubicBezTo>
                    <a:pt x="273" y="94"/>
                    <a:pt x="273" y="94"/>
                    <a:pt x="273" y="94"/>
                  </a:cubicBezTo>
                  <a:cubicBezTo>
                    <a:pt x="273" y="94"/>
                    <a:pt x="273" y="94"/>
                    <a:pt x="273" y="94"/>
                  </a:cubicBezTo>
                  <a:close/>
                  <a:moveTo>
                    <a:pt x="268" y="65"/>
                  </a:moveTo>
                  <a:cubicBezTo>
                    <a:pt x="261" y="65"/>
                    <a:pt x="248" y="68"/>
                    <a:pt x="248" y="77"/>
                  </a:cubicBezTo>
                  <a:cubicBezTo>
                    <a:pt x="248" y="83"/>
                    <a:pt x="252" y="86"/>
                    <a:pt x="255" y="86"/>
                  </a:cubicBezTo>
                  <a:cubicBezTo>
                    <a:pt x="263" y="86"/>
                    <a:pt x="268" y="83"/>
                    <a:pt x="272" y="77"/>
                  </a:cubicBezTo>
                  <a:cubicBezTo>
                    <a:pt x="273" y="72"/>
                    <a:pt x="273" y="70"/>
                    <a:pt x="273" y="65"/>
                  </a:cubicBezTo>
                  <a:cubicBezTo>
                    <a:pt x="268" y="65"/>
                    <a:pt x="268" y="65"/>
                    <a:pt x="268" y="65"/>
                  </a:cubicBezTo>
                  <a:cubicBezTo>
                    <a:pt x="268" y="65"/>
                    <a:pt x="268" y="65"/>
                    <a:pt x="268" y="65"/>
                  </a:cubicBezTo>
                  <a:close/>
                  <a:moveTo>
                    <a:pt x="333" y="94"/>
                  </a:moveTo>
                  <a:cubicBezTo>
                    <a:pt x="329" y="95"/>
                    <a:pt x="327" y="95"/>
                    <a:pt x="324" y="95"/>
                  </a:cubicBezTo>
                  <a:cubicBezTo>
                    <a:pt x="313" y="95"/>
                    <a:pt x="308" y="90"/>
                    <a:pt x="308" y="79"/>
                  </a:cubicBezTo>
                  <a:cubicBezTo>
                    <a:pt x="308" y="38"/>
                    <a:pt x="308" y="38"/>
                    <a:pt x="308" y="38"/>
                  </a:cubicBezTo>
                  <a:cubicBezTo>
                    <a:pt x="297" y="38"/>
                    <a:pt x="297" y="38"/>
                    <a:pt x="297" y="38"/>
                  </a:cubicBezTo>
                  <a:cubicBezTo>
                    <a:pt x="297" y="31"/>
                    <a:pt x="297" y="31"/>
                    <a:pt x="297" y="31"/>
                  </a:cubicBezTo>
                  <a:cubicBezTo>
                    <a:pt x="308" y="31"/>
                    <a:pt x="308" y="31"/>
                    <a:pt x="308" y="31"/>
                  </a:cubicBezTo>
                  <a:cubicBezTo>
                    <a:pt x="308" y="14"/>
                    <a:pt x="308" y="14"/>
                    <a:pt x="308" y="14"/>
                  </a:cubicBezTo>
                  <a:cubicBezTo>
                    <a:pt x="317" y="9"/>
                    <a:pt x="317" y="9"/>
                    <a:pt x="317" y="9"/>
                  </a:cubicBezTo>
                  <a:cubicBezTo>
                    <a:pt x="317" y="31"/>
                    <a:pt x="317" y="31"/>
                    <a:pt x="317" y="31"/>
                  </a:cubicBezTo>
                  <a:cubicBezTo>
                    <a:pt x="333" y="31"/>
                    <a:pt x="333" y="31"/>
                    <a:pt x="333" y="31"/>
                  </a:cubicBezTo>
                  <a:cubicBezTo>
                    <a:pt x="333" y="38"/>
                    <a:pt x="333" y="38"/>
                    <a:pt x="333" y="38"/>
                  </a:cubicBezTo>
                  <a:cubicBezTo>
                    <a:pt x="317" y="38"/>
                    <a:pt x="317" y="38"/>
                    <a:pt x="317" y="38"/>
                  </a:cubicBezTo>
                  <a:cubicBezTo>
                    <a:pt x="317" y="77"/>
                    <a:pt x="317" y="77"/>
                    <a:pt x="317" y="77"/>
                  </a:cubicBezTo>
                  <a:cubicBezTo>
                    <a:pt x="317" y="83"/>
                    <a:pt x="318" y="86"/>
                    <a:pt x="326" y="86"/>
                  </a:cubicBezTo>
                  <a:cubicBezTo>
                    <a:pt x="329" y="86"/>
                    <a:pt x="329" y="86"/>
                    <a:pt x="333" y="86"/>
                  </a:cubicBezTo>
                  <a:cubicBezTo>
                    <a:pt x="333" y="94"/>
                    <a:pt x="333" y="94"/>
                    <a:pt x="333" y="94"/>
                  </a:cubicBezTo>
                  <a:cubicBezTo>
                    <a:pt x="333" y="94"/>
                    <a:pt x="333" y="94"/>
                    <a:pt x="333" y="94"/>
                  </a:cubicBezTo>
                  <a:close/>
                  <a:moveTo>
                    <a:pt x="345" y="13"/>
                  </a:moveTo>
                  <a:cubicBezTo>
                    <a:pt x="345" y="2"/>
                    <a:pt x="345" y="2"/>
                    <a:pt x="345" y="2"/>
                  </a:cubicBezTo>
                  <a:cubicBezTo>
                    <a:pt x="356" y="2"/>
                    <a:pt x="356" y="2"/>
                    <a:pt x="356" y="2"/>
                  </a:cubicBezTo>
                  <a:cubicBezTo>
                    <a:pt x="356" y="13"/>
                    <a:pt x="356" y="13"/>
                    <a:pt x="356" y="13"/>
                  </a:cubicBezTo>
                  <a:cubicBezTo>
                    <a:pt x="345" y="13"/>
                    <a:pt x="345" y="13"/>
                    <a:pt x="345" y="13"/>
                  </a:cubicBezTo>
                  <a:cubicBezTo>
                    <a:pt x="345" y="13"/>
                    <a:pt x="345" y="13"/>
                    <a:pt x="345" y="13"/>
                  </a:cubicBezTo>
                  <a:close/>
                  <a:moveTo>
                    <a:pt x="345" y="94"/>
                  </a:moveTo>
                  <a:cubicBezTo>
                    <a:pt x="345" y="31"/>
                    <a:pt x="345" y="31"/>
                    <a:pt x="345" y="31"/>
                  </a:cubicBezTo>
                  <a:cubicBezTo>
                    <a:pt x="354" y="31"/>
                    <a:pt x="354" y="31"/>
                    <a:pt x="354" y="31"/>
                  </a:cubicBezTo>
                  <a:cubicBezTo>
                    <a:pt x="354" y="94"/>
                    <a:pt x="354" y="94"/>
                    <a:pt x="354" y="94"/>
                  </a:cubicBezTo>
                  <a:cubicBezTo>
                    <a:pt x="345" y="94"/>
                    <a:pt x="345" y="94"/>
                    <a:pt x="345" y="94"/>
                  </a:cubicBezTo>
                  <a:cubicBezTo>
                    <a:pt x="345" y="94"/>
                    <a:pt x="345" y="94"/>
                    <a:pt x="345" y="94"/>
                  </a:cubicBezTo>
                  <a:close/>
                  <a:moveTo>
                    <a:pt x="372" y="61"/>
                  </a:moveTo>
                  <a:cubicBezTo>
                    <a:pt x="372" y="45"/>
                    <a:pt x="378" y="29"/>
                    <a:pt x="397" y="29"/>
                  </a:cubicBezTo>
                  <a:cubicBezTo>
                    <a:pt x="417" y="29"/>
                    <a:pt x="423" y="45"/>
                    <a:pt x="423" y="61"/>
                  </a:cubicBezTo>
                  <a:cubicBezTo>
                    <a:pt x="423" y="79"/>
                    <a:pt x="417" y="95"/>
                    <a:pt x="397" y="95"/>
                  </a:cubicBezTo>
                  <a:cubicBezTo>
                    <a:pt x="378" y="95"/>
                    <a:pt x="372" y="79"/>
                    <a:pt x="372" y="61"/>
                  </a:cubicBezTo>
                  <a:close/>
                  <a:moveTo>
                    <a:pt x="414" y="61"/>
                  </a:moveTo>
                  <a:cubicBezTo>
                    <a:pt x="414" y="52"/>
                    <a:pt x="410" y="36"/>
                    <a:pt x="397" y="36"/>
                  </a:cubicBezTo>
                  <a:cubicBezTo>
                    <a:pt x="385" y="36"/>
                    <a:pt x="381" y="52"/>
                    <a:pt x="381" y="61"/>
                  </a:cubicBezTo>
                  <a:cubicBezTo>
                    <a:pt x="381" y="72"/>
                    <a:pt x="385" y="86"/>
                    <a:pt x="397" y="86"/>
                  </a:cubicBezTo>
                  <a:cubicBezTo>
                    <a:pt x="410" y="86"/>
                    <a:pt x="414" y="72"/>
                    <a:pt x="414" y="61"/>
                  </a:cubicBezTo>
                  <a:close/>
                  <a:moveTo>
                    <a:pt x="475" y="94"/>
                  </a:moveTo>
                  <a:cubicBezTo>
                    <a:pt x="475" y="58"/>
                    <a:pt x="475" y="58"/>
                    <a:pt x="475" y="58"/>
                  </a:cubicBezTo>
                  <a:cubicBezTo>
                    <a:pt x="475" y="50"/>
                    <a:pt x="476" y="38"/>
                    <a:pt x="466" y="38"/>
                  </a:cubicBezTo>
                  <a:cubicBezTo>
                    <a:pt x="453" y="38"/>
                    <a:pt x="448" y="58"/>
                    <a:pt x="448" y="67"/>
                  </a:cubicBezTo>
                  <a:cubicBezTo>
                    <a:pt x="448" y="94"/>
                    <a:pt x="448" y="94"/>
                    <a:pt x="448" y="94"/>
                  </a:cubicBezTo>
                  <a:cubicBezTo>
                    <a:pt x="439" y="94"/>
                    <a:pt x="439" y="94"/>
                    <a:pt x="439" y="94"/>
                  </a:cubicBezTo>
                  <a:cubicBezTo>
                    <a:pt x="439" y="31"/>
                    <a:pt x="439" y="31"/>
                    <a:pt x="439" y="31"/>
                  </a:cubicBezTo>
                  <a:cubicBezTo>
                    <a:pt x="448" y="31"/>
                    <a:pt x="448" y="31"/>
                    <a:pt x="448" y="31"/>
                  </a:cubicBezTo>
                  <a:cubicBezTo>
                    <a:pt x="448" y="45"/>
                    <a:pt x="448" y="45"/>
                    <a:pt x="448" y="45"/>
                  </a:cubicBezTo>
                  <a:cubicBezTo>
                    <a:pt x="448" y="45"/>
                    <a:pt x="448" y="45"/>
                    <a:pt x="448" y="45"/>
                  </a:cubicBezTo>
                  <a:cubicBezTo>
                    <a:pt x="451" y="34"/>
                    <a:pt x="457" y="29"/>
                    <a:pt x="467" y="29"/>
                  </a:cubicBezTo>
                  <a:cubicBezTo>
                    <a:pt x="478" y="29"/>
                    <a:pt x="484" y="38"/>
                    <a:pt x="484" y="49"/>
                  </a:cubicBezTo>
                  <a:cubicBezTo>
                    <a:pt x="484" y="94"/>
                    <a:pt x="484" y="94"/>
                    <a:pt x="484" y="94"/>
                  </a:cubicBezTo>
                  <a:cubicBezTo>
                    <a:pt x="475" y="94"/>
                    <a:pt x="475" y="94"/>
                    <a:pt x="475" y="94"/>
                  </a:cubicBezTo>
                  <a:cubicBezTo>
                    <a:pt x="475" y="94"/>
                    <a:pt x="475" y="94"/>
                    <a:pt x="475" y="94"/>
                  </a:cubicBezTo>
                  <a:close/>
                  <a:moveTo>
                    <a:pt x="498" y="85"/>
                  </a:moveTo>
                  <a:cubicBezTo>
                    <a:pt x="503" y="86"/>
                    <a:pt x="509" y="86"/>
                    <a:pt x="514" y="86"/>
                  </a:cubicBezTo>
                  <a:cubicBezTo>
                    <a:pt x="521" y="86"/>
                    <a:pt x="530" y="85"/>
                    <a:pt x="530" y="77"/>
                  </a:cubicBezTo>
                  <a:cubicBezTo>
                    <a:pt x="530" y="70"/>
                    <a:pt x="523" y="68"/>
                    <a:pt x="518" y="65"/>
                  </a:cubicBezTo>
                  <a:cubicBezTo>
                    <a:pt x="512" y="63"/>
                    <a:pt x="512" y="63"/>
                    <a:pt x="512" y="63"/>
                  </a:cubicBezTo>
                  <a:cubicBezTo>
                    <a:pt x="505" y="59"/>
                    <a:pt x="498" y="56"/>
                    <a:pt x="498" y="45"/>
                  </a:cubicBezTo>
                  <a:cubicBezTo>
                    <a:pt x="498" y="32"/>
                    <a:pt x="509" y="29"/>
                    <a:pt x="520" y="29"/>
                  </a:cubicBezTo>
                  <a:cubicBezTo>
                    <a:pt x="525" y="29"/>
                    <a:pt x="530" y="29"/>
                    <a:pt x="536" y="31"/>
                  </a:cubicBezTo>
                  <a:cubicBezTo>
                    <a:pt x="536" y="40"/>
                    <a:pt x="536" y="40"/>
                    <a:pt x="536" y="40"/>
                  </a:cubicBezTo>
                  <a:cubicBezTo>
                    <a:pt x="530" y="38"/>
                    <a:pt x="525" y="36"/>
                    <a:pt x="520" y="36"/>
                  </a:cubicBezTo>
                  <a:cubicBezTo>
                    <a:pt x="516" y="36"/>
                    <a:pt x="507" y="38"/>
                    <a:pt x="507" y="45"/>
                  </a:cubicBezTo>
                  <a:cubicBezTo>
                    <a:pt x="507" y="50"/>
                    <a:pt x="514" y="52"/>
                    <a:pt x="520" y="54"/>
                  </a:cubicBezTo>
                  <a:cubicBezTo>
                    <a:pt x="525" y="58"/>
                    <a:pt x="525" y="58"/>
                    <a:pt x="525" y="58"/>
                  </a:cubicBezTo>
                  <a:cubicBezTo>
                    <a:pt x="532" y="63"/>
                    <a:pt x="539" y="65"/>
                    <a:pt x="539" y="76"/>
                  </a:cubicBezTo>
                  <a:cubicBezTo>
                    <a:pt x="539" y="90"/>
                    <a:pt x="529" y="95"/>
                    <a:pt x="516" y="95"/>
                  </a:cubicBezTo>
                  <a:cubicBezTo>
                    <a:pt x="509" y="95"/>
                    <a:pt x="503" y="94"/>
                    <a:pt x="498" y="92"/>
                  </a:cubicBezTo>
                  <a:cubicBezTo>
                    <a:pt x="498" y="85"/>
                    <a:pt x="498" y="85"/>
                    <a:pt x="498" y="85"/>
                  </a:cubicBezTo>
                  <a:cubicBezTo>
                    <a:pt x="498" y="85"/>
                    <a:pt x="498" y="85"/>
                    <a:pt x="498" y="85"/>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21" name="Group 20"/>
          <p:cNvGrpSpPr/>
          <p:nvPr userDrawn="1"/>
        </p:nvGrpSpPr>
        <p:grpSpPr>
          <a:xfrm>
            <a:off x="469213" y="433542"/>
            <a:ext cx="4543634" cy="729350"/>
            <a:chOff x="666750" y="1635126"/>
            <a:chExt cx="4994275" cy="801688"/>
          </a:xfrm>
        </p:grpSpPr>
        <p:sp>
          <p:nvSpPr>
            <p:cNvPr id="22" name="Freeform 6"/>
            <p:cNvSpPr>
              <a:spLocks noEditPoints="1"/>
            </p:cNvSpPr>
            <p:nvPr userDrawn="1"/>
          </p:nvSpPr>
          <p:spPr bwMode="auto">
            <a:xfrm>
              <a:off x="666750" y="1892301"/>
              <a:ext cx="2373313" cy="420688"/>
            </a:xfrm>
            <a:custGeom>
              <a:avLst/>
              <a:gdLst>
                <a:gd name="T0" fmla="*/ 29 w 633"/>
                <a:gd name="T1" fmla="*/ 99 h 112"/>
                <a:gd name="T2" fmla="*/ 46 w 633"/>
                <a:gd name="T3" fmla="*/ 74 h 112"/>
                <a:gd name="T4" fmla="*/ 65 w 633"/>
                <a:gd name="T5" fmla="*/ 52 h 112"/>
                <a:gd name="T6" fmla="*/ 4 w 633"/>
                <a:gd name="T7" fmla="*/ 52 h 112"/>
                <a:gd name="T8" fmla="*/ 35 w 633"/>
                <a:gd name="T9" fmla="*/ 39 h 112"/>
                <a:gd name="T10" fmla="*/ 46 w 633"/>
                <a:gd name="T11" fmla="*/ 63 h 112"/>
                <a:gd name="T12" fmla="*/ 25 w 633"/>
                <a:gd name="T13" fmla="*/ 112 h 112"/>
                <a:gd name="T14" fmla="*/ 46 w 633"/>
                <a:gd name="T15" fmla="*/ 101 h 112"/>
                <a:gd name="T16" fmla="*/ 65 w 633"/>
                <a:gd name="T17" fmla="*/ 110 h 112"/>
                <a:gd name="T18" fmla="*/ 142 w 633"/>
                <a:gd name="T19" fmla="*/ 56 h 112"/>
                <a:gd name="T20" fmla="*/ 73 w 633"/>
                <a:gd name="T21" fmla="*/ 65 h 112"/>
                <a:gd name="T22" fmla="*/ 141 w 633"/>
                <a:gd name="T23" fmla="*/ 108 h 112"/>
                <a:gd name="T24" fmla="*/ 128 w 633"/>
                <a:gd name="T25" fmla="*/ 99 h 112"/>
                <a:gd name="T26" fmla="*/ 109 w 633"/>
                <a:gd name="T27" fmla="*/ 39 h 112"/>
                <a:gd name="T28" fmla="*/ 196 w 633"/>
                <a:gd name="T29" fmla="*/ 56 h 112"/>
                <a:gd name="T30" fmla="*/ 185 w 633"/>
                <a:gd name="T31" fmla="*/ 26 h 112"/>
                <a:gd name="T32" fmla="*/ 191 w 633"/>
                <a:gd name="T33" fmla="*/ 112 h 112"/>
                <a:gd name="T34" fmla="*/ 215 w 633"/>
                <a:gd name="T35" fmla="*/ 96 h 112"/>
                <a:gd name="T36" fmla="*/ 167 w 633"/>
                <a:gd name="T37" fmla="*/ 62 h 112"/>
                <a:gd name="T38" fmla="*/ 196 w 633"/>
                <a:gd name="T39" fmla="*/ 56 h 112"/>
                <a:gd name="T40" fmla="*/ 241 w 633"/>
                <a:gd name="T41" fmla="*/ 52 h 112"/>
                <a:gd name="T42" fmla="*/ 271 w 633"/>
                <a:gd name="T43" fmla="*/ 52 h 112"/>
                <a:gd name="T44" fmla="*/ 289 w 633"/>
                <a:gd name="T45" fmla="*/ 59 h 112"/>
                <a:gd name="T46" fmla="*/ 222 w 633"/>
                <a:gd name="T47" fmla="*/ 65 h 112"/>
                <a:gd name="T48" fmla="*/ 287 w 633"/>
                <a:gd name="T49" fmla="*/ 109 h 112"/>
                <a:gd name="T50" fmla="*/ 271 w 633"/>
                <a:gd name="T51" fmla="*/ 99 h 112"/>
                <a:gd name="T52" fmla="*/ 289 w 633"/>
                <a:gd name="T53" fmla="*/ 64 h 112"/>
                <a:gd name="T54" fmla="*/ 365 w 633"/>
                <a:gd name="T55" fmla="*/ 110 h 112"/>
                <a:gd name="T56" fmla="*/ 343 w 633"/>
                <a:gd name="T57" fmla="*/ 26 h 112"/>
                <a:gd name="T58" fmla="*/ 318 w 633"/>
                <a:gd name="T59" fmla="*/ 43 h 112"/>
                <a:gd name="T60" fmla="*/ 299 w 633"/>
                <a:gd name="T61" fmla="*/ 28 h 112"/>
                <a:gd name="T62" fmla="*/ 318 w 633"/>
                <a:gd name="T63" fmla="*/ 110 h 112"/>
                <a:gd name="T64" fmla="*/ 337 w 633"/>
                <a:gd name="T65" fmla="*/ 44 h 112"/>
                <a:gd name="T66" fmla="*/ 346 w 633"/>
                <a:gd name="T67" fmla="*/ 63 h 112"/>
                <a:gd name="T68" fmla="*/ 405 w 633"/>
                <a:gd name="T69" fmla="*/ 41 h 112"/>
                <a:gd name="T70" fmla="*/ 429 w 633"/>
                <a:gd name="T71" fmla="*/ 28 h 112"/>
                <a:gd name="T72" fmla="*/ 405 w 633"/>
                <a:gd name="T73" fmla="*/ 0 h 112"/>
                <a:gd name="T74" fmla="*/ 386 w 633"/>
                <a:gd name="T75" fmla="*/ 28 h 112"/>
                <a:gd name="T76" fmla="*/ 370 w 633"/>
                <a:gd name="T77" fmla="*/ 41 h 112"/>
                <a:gd name="T78" fmla="*/ 386 w 633"/>
                <a:gd name="T79" fmla="*/ 89 h 112"/>
                <a:gd name="T80" fmla="*/ 427 w 633"/>
                <a:gd name="T81" fmla="*/ 111 h 112"/>
                <a:gd name="T82" fmla="*/ 418 w 633"/>
                <a:gd name="T83" fmla="*/ 99 h 112"/>
                <a:gd name="T84" fmla="*/ 405 w 633"/>
                <a:gd name="T85" fmla="*/ 41 h 112"/>
                <a:gd name="T86" fmla="*/ 504 w 633"/>
                <a:gd name="T87" fmla="*/ 110 h 112"/>
                <a:gd name="T88" fmla="*/ 485 w 633"/>
                <a:gd name="T89" fmla="*/ 28 h 112"/>
                <a:gd name="T90" fmla="*/ 466 w 633"/>
                <a:gd name="T91" fmla="*/ 94 h 112"/>
                <a:gd name="T92" fmla="*/ 457 w 633"/>
                <a:gd name="T93" fmla="*/ 75 h 112"/>
                <a:gd name="T94" fmla="*/ 438 w 633"/>
                <a:gd name="T95" fmla="*/ 28 h 112"/>
                <a:gd name="T96" fmla="*/ 460 w 633"/>
                <a:gd name="T97" fmla="*/ 112 h 112"/>
                <a:gd name="T98" fmla="*/ 485 w 633"/>
                <a:gd name="T99" fmla="*/ 95 h 112"/>
                <a:gd name="T100" fmla="*/ 536 w 633"/>
                <a:gd name="T101" fmla="*/ 74 h 112"/>
                <a:gd name="T102" fmla="*/ 562 w 633"/>
                <a:gd name="T103" fmla="*/ 26 h 112"/>
                <a:gd name="T104" fmla="*/ 536 w 633"/>
                <a:gd name="T105" fmla="*/ 43 h 112"/>
                <a:gd name="T106" fmla="*/ 516 w 633"/>
                <a:gd name="T107" fmla="*/ 28 h 112"/>
                <a:gd name="T108" fmla="*/ 536 w 633"/>
                <a:gd name="T109" fmla="*/ 110 h 112"/>
                <a:gd name="T110" fmla="*/ 615 w 633"/>
                <a:gd name="T111" fmla="*/ 52 h 112"/>
                <a:gd name="T112" fmla="*/ 600 w 633"/>
                <a:gd name="T113" fmla="*/ 38 h 112"/>
                <a:gd name="T114" fmla="*/ 633 w 633"/>
                <a:gd name="T115" fmla="*/ 64 h 112"/>
                <a:gd name="T116" fmla="*/ 602 w 633"/>
                <a:gd name="T117" fmla="*/ 26 h 112"/>
                <a:gd name="T118" fmla="*/ 608 w 633"/>
                <a:gd name="T119" fmla="*/ 112 h 112"/>
                <a:gd name="T120" fmla="*/ 631 w 633"/>
                <a:gd name="T121" fmla="*/ 95 h 112"/>
                <a:gd name="T122" fmla="*/ 584 w 633"/>
                <a:gd name="T123"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3" h="112">
                  <a:moveTo>
                    <a:pt x="46" y="74"/>
                  </a:moveTo>
                  <a:cubicBezTo>
                    <a:pt x="46" y="84"/>
                    <a:pt x="42" y="99"/>
                    <a:pt x="29" y="99"/>
                  </a:cubicBezTo>
                  <a:cubicBezTo>
                    <a:pt x="23" y="99"/>
                    <a:pt x="19" y="95"/>
                    <a:pt x="19" y="89"/>
                  </a:cubicBezTo>
                  <a:cubicBezTo>
                    <a:pt x="19" y="76"/>
                    <a:pt x="37" y="74"/>
                    <a:pt x="46" y="74"/>
                  </a:cubicBezTo>
                  <a:moveTo>
                    <a:pt x="65" y="110"/>
                  </a:moveTo>
                  <a:cubicBezTo>
                    <a:pt x="65" y="52"/>
                    <a:pt x="65" y="52"/>
                    <a:pt x="65" y="52"/>
                  </a:cubicBezTo>
                  <a:cubicBezTo>
                    <a:pt x="65" y="32"/>
                    <a:pt x="52" y="26"/>
                    <a:pt x="35" y="26"/>
                  </a:cubicBezTo>
                  <a:cubicBezTo>
                    <a:pt x="18" y="26"/>
                    <a:pt x="4" y="33"/>
                    <a:pt x="4" y="52"/>
                  </a:cubicBezTo>
                  <a:cubicBezTo>
                    <a:pt x="22" y="52"/>
                    <a:pt x="22" y="52"/>
                    <a:pt x="22" y="52"/>
                  </a:cubicBezTo>
                  <a:cubicBezTo>
                    <a:pt x="22" y="44"/>
                    <a:pt x="27" y="39"/>
                    <a:pt x="35" y="39"/>
                  </a:cubicBezTo>
                  <a:cubicBezTo>
                    <a:pt x="44" y="39"/>
                    <a:pt x="46" y="46"/>
                    <a:pt x="46" y="54"/>
                  </a:cubicBezTo>
                  <a:cubicBezTo>
                    <a:pt x="46" y="63"/>
                    <a:pt x="46" y="63"/>
                    <a:pt x="46" y="63"/>
                  </a:cubicBezTo>
                  <a:cubicBezTo>
                    <a:pt x="28" y="63"/>
                    <a:pt x="0" y="66"/>
                    <a:pt x="0" y="90"/>
                  </a:cubicBezTo>
                  <a:cubicBezTo>
                    <a:pt x="0" y="104"/>
                    <a:pt x="12" y="112"/>
                    <a:pt x="25" y="112"/>
                  </a:cubicBezTo>
                  <a:cubicBezTo>
                    <a:pt x="34" y="112"/>
                    <a:pt x="42" y="109"/>
                    <a:pt x="46" y="101"/>
                  </a:cubicBezTo>
                  <a:cubicBezTo>
                    <a:pt x="46" y="101"/>
                    <a:pt x="46" y="101"/>
                    <a:pt x="46" y="101"/>
                  </a:cubicBezTo>
                  <a:cubicBezTo>
                    <a:pt x="46" y="110"/>
                    <a:pt x="46" y="110"/>
                    <a:pt x="46" y="110"/>
                  </a:cubicBezTo>
                  <a:cubicBezTo>
                    <a:pt x="65" y="110"/>
                    <a:pt x="65" y="110"/>
                    <a:pt x="65" y="110"/>
                  </a:cubicBezTo>
                  <a:moveTo>
                    <a:pt x="122" y="56"/>
                  </a:moveTo>
                  <a:cubicBezTo>
                    <a:pt x="142" y="56"/>
                    <a:pt x="142" y="56"/>
                    <a:pt x="142" y="56"/>
                  </a:cubicBezTo>
                  <a:cubicBezTo>
                    <a:pt x="142" y="36"/>
                    <a:pt x="131" y="26"/>
                    <a:pt x="111" y="26"/>
                  </a:cubicBezTo>
                  <a:cubicBezTo>
                    <a:pt x="86" y="26"/>
                    <a:pt x="73" y="41"/>
                    <a:pt x="73" y="65"/>
                  </a:cubicBezTo>
                  <a:cubicBezTo>
                    <a:pt x="73" y="94"/>
                    <a:pt x="88" y="112"/>
                    <a:pt x="117" y="112"/>
                  </a:cubicBezTo>
                  <a:cubicBezTo>
                    <a:pt x="125" y="112"/>
                    <a:pt x="134" y="111"/>
                    <a:pt x="141" y="108"/>
                  </a:cubicBezTo>
                  <a:cubicBezTo>
                    <a:pt x="141" y="96"/>
                    <a:pt x="141" y="96"/>
                    <a:pt x="141" y="96"/>
                  </a:cubicBezTo>
                  <a:cubicBezTo>
                    <a:pt x="137" y="98"/>
                    <a:pt x="132" y="99"/>
                    <a:pt x="128" y="99"/>
                  </a:cubicBezTo>
                  <a:cubicBezTo>
                    <a:pt x="106" y="99"/>
                    <a:pt x="94" y="83"/>
                    <a:pt x="94" y="62"/>
                  </a:cubicBezTo>
                  <a:cubicBezTo>
                    <a:pt x="94" y="52"/>
                    <a:pt x="97" y="39"/>
                    <a:pt x="109" y="39"/>
                  </a:cubicBezTo>
                  <a:cubicBezTo>
                    <a:pt x="119" y="39"/>
                    <a:pt x="122" y="48"/>
                    <a:pt x="122" y="56"/>
                  </a:cubicBezTo>
                  <a:moveTo>
                    <a:pt x="196" y="56"/>
                  </a:moveTo>
                  <a:cubicBezTo>
                    <a:pt x="216" y="56"/>
                    <a:pt x="216" y="56"/>
                    <a:pt x="216" y="56"/>
                  </a:cubicBezTo>
                  <a:cubicBezTo>
                    <a:pt x="216" y="36"/>
                    <a:pt x="205" y="26"/>
                    <a:pt x="185" y="26"/>
                  </a:cubicBezTo>
                  <a:cubicBezTo>
                    <a:pt x="160" y="26"/>
                    <a:pt x="147" y="41"/>
                    <a:pt x="147" y="65"/>
                  </a:cubicBezTo>
                  <a:cubicBezTo>
                    <a:pt x="147" y="94"/>
                    <a:pt x="162" y="112"/>
                    <a:pt x="191" y="112"/>
                  </a:cubicBezTo>
                  <a:cubicBezTo>
                    <a:pt x="199" y="112"/>
                    <a:pt x="207" y="111"/>
                    <a:pt x="215" y="108"/>
                  </a:cubicBezTo>
                  <a:cubicBezTo>
                    <a:pt x="215" y="96"/>
                    <a:pt x="215" y="96"/>
                    <a:pt x="215" y="96"/>
                  </a:cubicBezTo>
                  <a:cubicBezTo>
                    <a:pt x="211" y="98"/>
                    <a:pt x="206" y="99"/>
                    <a:pt x="201" y="99"/>
                  </a:cubicBezTo>
                  <a:cubicBezTo>
                    <a:pt x="179" y="99"/>
                    <a:pt x="167" y="83"/>
                    <a:pt x="167" y="62"/>
                  </a:cubicBezTo>
                  <a:cubicBezTo>
                    <a:pt x="167" y="52"/>
                    <a:pt x="171" y="39"/>
                    <a:pt x="183" y="39"/>
                  </a:cubicBezTo>
                  <a:cubicBezTo>
                    <a:pt x="193" y="39"/>
                    <a:pt x="196" y="48"/>
                    <a:pt x="196" y="56"/>
                  </a:cubicBezTo>
                  <a:moveTo>
                    <a:pt x="271" y="52"/>
                  </a:moveTo>
                  <a:cubicBezTo>
                    <a:pt x="241" y="52"/>
                    <a:pt x="241" y="52"/>
                    <a:pt x="241" y="52"/>
                  </a:cubicBezTo>
                  <a:cubicBezTo>
                    <a:pt x="242" y="44"/>
                    <a:pt x="248" y="38"/>
                    <a:pt x="256" y="38"/>
                  </a:cubicBezTo>
                  <a:cubicBezTo>
                    <a:pt x="265" y="38"/>
                    <a:pt x="271" y="44"/>
                    <a:pt x="271" y="52"/>
                  </a:cubicBezTo>
                  <a:moveTo>
                    <a:pt x="289" y="64"/>
                  </a:moveTo>
                  <a:cubicBezTo>
                    <a:pt x="289" y="59"/>
                    <a:pt x="289" y="59"/>
                    <a:pt x="289" y="59"/>
                  </a:cubicBezTo>
                  <a:cubicBezTo>
                    <a:pt x="289" y="39"/>
                    <a:pt x="279" y="26"/>
                    <a:pt x="258" y="26"/>
                  </a:cubicBezTo>
                  <a:cubicBezTo>
                    <a:pt x="233" y="26"/>
                    <a:pt x="222" y="41"/>
                    <a:pt x="222" y="65"/>
                  </a:cubicBezTo>
                  <a:cubicBezTo>
                    <a:pt x="222" y="92"/>
                    <a:pt x="235" y="112"/>
                    <a:pt x="264" y="112"/>
                  </a:cubicBezTo>
                  <a:cubicBezTo>
                    <a:pt x="272" y="112"/>
                    <a:pt x="279" y="111"/>
                    <a:pt x="287" y="109"/>
                  </a:cubicBezTo>
                  <a:cubicBezTo>
                    <a:pt x="287" y="95"/>
                    <a:pt x="287" y="95"/>
                    <a:pt x="287" y="95"/>
                  </a:cubicBezTo>
                  <a:cubicBezTo>
                    <a:pt x="282" y="97"/>
                    <a:pt x="276" y="99"/>
                    <a:pt x="271" y="99"/>
                  </a:cubicBezTo>
                  <a:cubicBezTo>
                    <a:pt x="252" y="99"/>
                    <a:pt x="240" y="81"/>
                    <a:pt x="240" y="64"/>
                  </a:cubicBezTo>
                  <a:cubicBezTo>
                    <a:pt x="289" y="64"/>
                    <a:pt x="289" y="64"/>
                    <a:pt x="289" y="64"/>
                  </a:cubicBezTo>
                  <a:moveTo>
                    <a:pt x="346" y="110"/>
                  </a:moveTo>
                  <a:cubicBezTo>
                    <a:pt x="365" y="110"/>
                    <a:pt x="365" y="110"/>
                    <a:pt x="365" y="110"/>
                  </a:cubicBezTo>
                  <a:cubicBezTo>
                    <a:pt x="365" y="53"/>
                    <a:pt x="365" y="53"/>
                    <a:pt x="365" y="53"/>
                  </a:cubicBezTo>
                  <a:cubicBezTo>
                    <a:pt x="365" y="39"/>
                    <a:pt x="358" y="26"/>
                    <a:pt x="343" y="26"/>
                  </a:cubicBezTo>
                  <a:cubicBezTo>
                    <a:pt x="331" y="26"/>
                    <a:pt x="323" y="33"/>
                    <a:pt x="318" y="43"/>
                  </a:cubicBezTo>
                  <a:cubicBezTo>
                    <a:pt x="318" y="43"/>
                    <a:pt x="318" y="43"/>
                    <a:pt x="318" y="43"/>
                  </a:cubicBezTo>
                  <a:cubicBezTo>
                    <a:pt x="318" y="28"/>
                    <a:pt x="318" y="28"/>
                    <a:pt x="318" y="28"/>
                  </a:cubicBezTo>
                  <a:cubicBezTo>
                    <a:pt x="299" y="28"/>
                    <a:pt x="299" y="28"/>
                    <a:pt x="299" y="28"/>
                  </a:cubicBezTo>
                  <a:cubicBezTo>
                    <a:pt x="299" y="110"/>
                    <a:pt x="299" y="110"/>
                    <a:pt x="299" y="110"/>
                  </a:cubicBezTo>
                  <a:cubicBezTo>
                    <a:pt x="318" y="110"/>
                    <a:pt x="318" y="110"/>
                    <a:pt x="318" y="110"/>
                  </a:cubicBezTo>
                  <a:cubicBezTo>
                    <a:pt x="318" y="75"/>
                    <a:pt x="318" y="75"/>
                    <a:pt x="318" y="75"/>
                  </a:cubicBezTo>
                  <a:cubicBezTo>
                    <a:pt x="318" y="63"/>
                    <a:pt x="324" y="44"/>
                    <a:pt x="337" y="44"/>
                  </a:cubicBezTo>
                  <a:cubicBezTo>
                    <a:pt x="339" y="44"/>
                    <a:pt x="341" y="44"/>
                    <a:pt x="343" y="45"/>
                  </a:cubicBezTo>
                  <a:cubicBezTo>
                    <a:pt x="346" y="49"/>
                    <a:pt x="346" y="59"/>
                    <a:pt x="346" y="63"/>
                  </a:cubicBezTo>
                  <a:cubicBezTo>
                    <a:pt x="346" y="110"/>
                    <a:pt x="346" y="110"/>
                    <a:pt x="346" y="110"/>
                  </a:cubicBezTo>
                  <a:moveTo>
                    <a:pt x="405" y="41"/>
                  </a:moveTo>
                  <a:cubicBezTo>
                    <a:pt x="429" y="41"/>
                    <a:pt x="429" y="41"/>
                    <a:pt x="429" y="41"/>
                  </a:cubicBezTo>
                  <a:cubicBezTo>
                    <a:pt x="429" y="28"/>
                    <a:pt x="429" y="28"/>
                    <a:pt x="429" y="28"/>
                  </a:cubicBezTo>
                  <a:cubicBezTo>
                    <a:pt x="405" y="28"/>
                    <a:pt x="405" y="28"/>
                    <a:pt x="405" y="28"/>
                  </a:cubicBezTo>
                  <a:cubicBezTo>
                    <a:pt x="405" y="0"/>
                    <a:pt x="405" y="0"/>
                    <a:pt x="405" y="0"/>
                  </a:cubicBezTo>
                  <a:cubicBezTo>
                    <a:pt x="386" y="8"/>
                    <a:pt x="386" y="8"/>
                    <a:pt x="386" y="8"/>
                  </a:cubicBezTo>
                  <a:cubicBezTo>
                    <a:pt x="386" y="28"/>
                    <a:pt x="386" y="28"/>
                    <a:pt x="386" y="28"/>
                  </a:cubicBezTo>
                  <a:cubicBezTo>
                    <a:pt x="370" y="28"/>
                    <a:pt x="370" y="28"/>
                    <a:pt x="370" y="28"/>
                  </a:cubicBezTo>
                  <a:cubicBezTo>
                    <a:pt x="370" y="41"/>
                    <a:pt x="370" y="41"/>
                    <a:pt x="370" y="41"/>
                  </a:cubicBezTo>
                  <a:cubicBezTo>
                    <a:pt x="386" y="41"/>
                    <a:pt x="386" y="41"/>
                    <a:pt x="386" y="41"/>
                  </a:cubicBezTo>
                  <a:cubicBezTo>
                    <a:pt x="386" y="89"/>
                    <a:pt x="386" y="89"/>
                    <a:pt x="386" y="89"/>
                  </a:cubicBezTo>
                  <a:cubicBezTo>
                    <a:pt x="386" y="107"/>
                    <a:pt x="394" y="112"/>
                    <a:pt x="411" y="112"/>
                  </a:cubicBezTo>
                  <a:cubicBezTo>
                    <a:pt x="416" y="112"/>
                    <a:pt x="422" y="112"/>
                    <a:pt x="427" y="111"/>
                  </a:cubicBezTo>
                  <a:cubicBezTo>
                    <a:pt x="427" y="97"/>
                    <a:pt x="427" y="97"/>
                    <a:pt x="427" y="97"/>
                  </a:cubicBezTo>
                  <a:cubicBezTo>
                    <a:pt x="424" y="98"/>
                    <a:pt x="421" y="99"/>
                    <a:pt x="418" y="99"/>
                  </a:cubicBezTo>
                  <a:cubicBezTo>
                    <a:pt x="406" y="99"/>
                    <a:pt x="405" y="90"/>
                    <a:pt x="405" y="80"/>
                  </a:cubicBezTo>
                  <a:cubicBezTo>
                    <a:pt x="405" y="41"/>
                    <a:pt x="405" y="41"/>
                    <a:pt x="405" y="41"/>
                  </a:cubicBezTo>
                  <a:moveTo>
                    <a:pt x="485" y="110"/>
                  </a:moveTo>
                  <a:cubicBezTo>
                    <a:pt x="504" y="110"/>
                    <a:pt x="504" y="110"/>
                    <a:pt x="504" y="110"/>
                  </a:cubicBezTo>
                  <a:cubicBezTo>
                    <a:pt x="504" y="28"/>
                    <a:pt x="504" y="28"/>
                    <a:pt x="504" y="28"/>
                  </a:cubicBezTo>
                  <a:cubicBezTo>
                    <a:pt x="485" y="28"/>
                    <a:pt x="485" y="28"/>
                    <a:pt x="485" y="28"/>
                  </a:cubicBezTo>
                  <a:cubicBezTo>
                    <a:pt x="485" y="63"/>
                    <a:pt x="485" y="63"/>
                    <a:pt x="485" y="63"/>
                  </a:cubicBezTo>
                  <a:cubicBezTo>
                    <a:pt x="485" y="75"/>
                    <a:pt x="479" y="94"/>
                    <a:pt x="466" y="94"/>
                  </a:cubicBezTo>
                  <a:cubicBezTo>
                    <a:pt x="464" y="94"/>
                    <a:pt x="461" y="94"/>
                    <a:pt x="460" y="93"/>
                  </a:cubicBezTo>
                  <a:cubicBezTo>
                    <a:pt x="457" y="89"/>
                    <a:pt x="457" y="79"/>
                    <a:pt x="457" y="75"/>
                  </a:cubicBezTo>
                  <a:cubicBezTo>
                    <a:pt x="457" y="28"/>
                    <a:pt x="457" y="28"/>
                    <a:pt x="457" y="28"/>
                  </a:cubicBezTo>
                  <a:cubicBezTo>
                    <a:pt x="438" y="28"/>
                    <a:pt x="438" y="28"/>
                    <a:pt x="438" y="28"/>
                  </a:cubicBezTo>
                  <a:cubicBezTo>
                    <a:pt x="438" y="85"/>
                    <a:pt x="438" y="85"/>
                    <a:pt x="438" y="85"/>
                  </a:cubicBezTo>
                  <a:cubicBezTo>
                    <a:pt x="438" y="99"/>
                    <a:pt x="444" y="112"/>
                    <a:pt x="460" y="112"/>
                  </a:cubicBezTo>
                  <a:cubicBezTo>
                    <a:pt x="472" y="112"/>
                    <a:pt x="480" y="105"/>
                    <a:pt x="485" y="95"/>
                  </a:cubicBezTo>
                  <a:cubicBezTo>
                    <a:pt x="485" y="95"/>
                    <a:pt x="485" y="95"/>
                    <a:pt x="485" y="95"/>
                  </a:cubicBezTo>
                  <a:cubicBezTo>
                    <a:pt x="485" y="110"/>
                    <a:pt x="485" y="110"/>
                    <a:pt x="485" y="110"/>
                  </a:cubicBezTo>
                  <a:moveTo>
                    <a:pt x="536" y="74"/>
                  </a:moveTo>
                  <a:cubicBezTo>
                    <a:pt x="536" y="55"/>
                    <a:pt x="543" y="46"/>
                    <a:pt x="562" y="46"/>
                  </a:cubicBezTo>
                  <a:cubicBezTo>
                    <a:pt x="562" y="26"/>
                    <a:pt x="562" y="26"/>
                    <a:pt x="562" y="26"/>
                  </a:cubicBezTo>
                  <a:cubicBezTo>
                    <a:pt x="549" y="26"/>
                    <a:pt x="542" y="32"/>
                    <a:pt x="536" y="43"/>
                  </a:cubicBezTo>
                  <a:cubicBezTo>
                    <a:pt x="536" y="43"/>
                    <a:pt x="536" y="43"/>
                    <a:pt x="536" y="43"/>
                  </a:cubicBezTo>
                  <a:cubicBezTo>
                    <a:pt x="536" y="28"/>
                    <a:pt x="536" y="28"/>
                    <a:pt x="536" y="28"/>
                  </a:cubicBezTo>
                  <a:cubicBezTo>
                    <a:pt x="516" y="28"/>
                    <a:pt x="516" y="28"/>
                    <a:pt x="516" y="28"/>
                  </a:cubicBezTo>
                  <a:cubicBezTo>
                    <a:pt x="516" y="110"/>
                    <a:pt x="516" y="110"/>
                    <a:pt x="516" y="110"/>
                  </a:cubicBezTo>
                  <a:cubicBezTo>
                    <a:pt x="536" y="110"/>
                    <a:pt x="536" y="110"/>
                    <a:pt x="536" y="110"/>
                  </a:cubicBezTo>
                  <a:cubicBezTo>
                    <a:pt x="536" y="74"/>
                    <a:pt x="536" y="74"/>
                    <a:pt x="536" y="74"/>
                  </a:cubicBezTo>
                  <a:moveTo>
                    <a:pt x="615" y="52"/>
                  </a:moveTo>
                  <a:cubicBezTo>
                    <a:pt x="585" y="52"/>
                    <a:pt x="585" y="52"/>
                    <a:pt x="585" y="52"/>
                  </a:cubicBezTo>
                  <a:cubicBezTo>
                    <a:pt x="586" y="44"/>
                    <a:pt x="592" y="38"/>
                    <a:pt x="600" y="38"/>
                  </a:cubicBezTo>
                  <a:cubicBezTo>
                    <a:pt x="609" y="38"/>
                    <a:pt x="615" y="44"/>
                    <a:pt x="615" y="52"/>
                  </a:cubicBezTo>
                  <a:moveTo>
                    <a:pt x="633" y="64"/>
                  </a:moveTo>
                  <a:cubicBezTo>
                    <a:pt x="633" y="59"/>
                    <a:pt x="633" y="59"/>
                    <a:pt x="633" y="59"/>
                  </a:cubicBezTo>
                  <a:cubicBezTo>
                    <a:pt x="633" y="39"/>
                    <a:pt x="623" y="26"/>
                    <a:pt x="602" y="26"/>
                  </a:cubicBezTo>
                  <a:cubicBezTo>
                    <a:pt x="577" y="26"/>
                    <a:pt x="566" y="41"/>
                    <a:pt x="566" y="65"/>
                  </a:cubicBezTo>
                  <a:cubicBezTo>
                    <a:pt x="566" y="92"/>
                    <a:pt x="579" y="112"/>
                    <a:pt x="608" y="112"/>
                  </a:cubicBezTo>
                  <a:cubicBezTo>
                    <a:pt x="616" y="112"/>
                    <a:pt x="623" y="111"/>
                    <a:pt x="631" y="109"/>
                  </a:cubicBezTo>
                  <a:cubicBezTo>
                    <a:pt x="631" y="95"/>
                    <a:pt x="631" y="95"/>
                    <a:pt x="631" y="95"/>
                  </a:cubicBezTo>
                  <a:cubicBezTo>
                    <a:pt x="626" y="97"/>
                    <a:pt x="620" y="99"/>
                    <a:pt x="615" y="99"/>
                  </a:cubicBezTo>
                  <a:cubicBezTo>
                    <a:pt x="596" y="99"/>
                    <a:pt x="584" y="81"/>
                    <a:pt x="584" y="64"/>
                  </a:cubicBezTo>
                  <a:cubicBezTo>
                    <a:pt x="633" y="64"/>
                    <a:pt x="633" y="64"/>
                    <a:pt x="633" y="6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3" name="Freeform 7"/>
            <p:cNvSpPr>
              <a:spLocks noEditPoints="1"/>
            </p:cNvSpPr>
            <p:nvPr userDrawn="1"/>
          </p:nvSpPr>
          <p:spPr bwMode="auto">
            <a:xfrm>
              <a:off x="2057400" y="1635126"/>
              <a:ext cx="3603625" cy="801688"/>
            </a:xfrm>
            <a:custGeom>
              <a:avLst/>
              <a:gdLst>
                <a:gd name="T0" fmla="*/ 291 w 961"/>
                <a:gd name="T1" fmla="*/ 105 h 214"/>
                <a:gd name="T2" fmla="*/ 291 w 961"/>
                <a:gd name="T3" fmla="*/ 97 h 214"/>
                <a:gd name="T4" fmla="*/ 299 w 961"/>
                <a:gd name="T5" fmla="*/ 97 h 214"/>
                <a:gd name="T6" fmla="*/ 299 w 961"/>
                <a:gd name="T7" fmla="*/ 105 h 214"/>
                <a:gd name="T8" fmla="*/ 321 w 961"/>
                <a:gd name="T9" fmla="*/ 171 h 214"/>
                <a:gd name="T10" fmla="*/ 340 w 961"/>
                <a:gd name="T11" fmla="*/ 129 h 214"/>
                <a:gd name="T12" fmla="*/ 387 w 961"/>
                <a:gd name="T13" fmla="*/ 171 h 214"/>
                <a:gd name="T14" fmla="*/ 329 w 961"/>
                <a:gd name="T15" fmla="*/ 136 h 214"/>
                <a:gd name="T16" fmla="*/ 388 w 961"/>
                <a:gd name="T17" fmla="*/ 129 h 214"/>
                <a:gd name="T18" fmla="*/ 341 w 961"/>
                <a:gd name="T19" fmla="*/ 121 h 214"/>
                <a:gd name="T20" fmla="*/ 446 w 961"/>
                <a:gd name="T21" fmla="*/ 121 h 214"/>
                <a:gd name="T22" fmla="*/ 442 w 961"/>
                <a:gd name="T23" fmla="*/ 173 h 214"/>
                <a:gd name="T24" fmla="*/ 440 w 961"/>
                <a:gd name="T25" fmla="*/ 181 h 214"/>
                <a:gd name="T26" fmla="*/ 457 w 961"/>
                <a:gd name="T27" fmla="*/ 121 h 214"/>
                <a:gd name="T28" fmla="*/ 523 w 961"/>
                <a:gd name="T29" fmla="*/ 127 h 214"/>
                <a:gd name="T30" fmla="*/ 482 w 961"/>
                <a:gd name="T31" fmla="*/ 148 h 214"/>
                <a:gd name="T32" fmla="*/ 473 w 961"/>
                <a:gd name="T33" fmla="*/ 60 h 214"/>
                <a:gd name="T34" fmla="*/ 482 w 961"/>
                <a:gd name="T35" fmla="*/ 117 h 214"/>
                <a:gd name="T36" fmla="*/ 531 w 961"/>
                <a:gd name="T37" fmla="*/ 118 h 214"/>
                <a:gd name="T38" fmla="*/ 599 w 961"/>
                <a:gd name="T39" fmla="*/ 179 h 214"/>
                <a:gd name="T40" fmla="*/ 561 w 961"/>
                <a:gd name="T41" fmla="*/ 130 h 214"/>
                <a:gd name="T42" fmla="*/ 549 w 961"/>
                <a:gd name="T43" fmla="*/ 179 h 214"/>
                <a:gd name="T44" fmla="*/ 558 w 961"/>
                <a:gd name="T45" fmla="*/ 117 h 214"/>
                <a:gd name="T46" fmla="*/ 594 w 961"/>
                <a:gd name="T47" fmla="*/ 97 h 214"/>
                <a:gd name="T48" fmla="*/ 599 w 961"/>
                <a:gd name="T49" fmla="*/ 179 h 214"/>
                <a:gd name="T50" fmla="*/ 660 w 961"/>
                <a:gd name="T51" fmla="*/ 95 h 214"/>
                <a:gd name="T52" fmla="*/ 659 w 961"/>
                <a:gd name="T53" fmla="*/ 103 h 214"/>
                <a:gd name="T54" fmla="*/ 683 w 961"/>
                <a:gd name="T55" fmla="*/ 139 h 214"/>
                <a:gd name="T56" fmla="*/ 709 w 961"/>
                <a:gd name="T57" fmla="*/ 60 h 214"/>
                <a:gd name="T58" fmla="*/ 709 w 961"/>
                <a:gd name="T59" fmla="*/ 179 h 214"/>
                <a:gd name="T60" fmla="*/ 771 w 961"/>
                <a:gd name="T61" fmla="*/ 95 h 214"/>
                <a:gd name="T62" fmla="*/ 771 w 961"/>
                <a:gd name="T63" fmla="*/ 103 h 214"/>
                <a:gd name="T64" fmla="*/ 794 w 961"/>
                <a:gd name="T65" fmla="*/ 139 h 214"/>
                <a:gd name="T66" fmla="*/ 822 w 961"/>
                <a:gd name="T67" fmla="*/ 211 h 214"/>
                <a:gd name="T68" fmla="*/ 869 w 961"/>
                <a:gd name="T69" fmla="*/ 178 h 214"/>
                <a:gd name="T70" fmla="*/ 846 w 961"/>
                <a:gd name="T71" fmla="*/ 179 h 214"/>
                <a:gd name="T72" fmla="*/ 869 w 961"/>
                <a:gd name="T73" fmla="*/ 112 h 214"/>
                <a:gd name="T74" fmla="*/ 878 w 961"/>
                <a:gd name="T75" fmla="*/ 97 h 214"/>
                <a:gd name="T76" fmla="*/ 847 w 961"/>
                <a:gd name="T77" fmla="*/ 103 h 214"/>
                <a:gd name="T78" fmla="*/ 869 w 961"/>
                <a:gd name="T79" fmla="*/ 137 h 214"/>
                <a:gd name="T80" fmla="*/ 911 w 961"/>
                <a:gd name="T81" fmla="*/ 211 h 214"/>
                <a:gd name="T82" fmla="*/ 900 w 961"/>
                <a:gd name="T83" fmla="*/ 97 h 214"/>
                <a:gd name="T84" fmla="*/ 961 w 961"/>
                <a:gd name="T85" fmla="*/ 97 h 214"/>
                <a:gd name="T86" fmla="*/ 0 w 961"/>
                <a:gd name="T87" fmla="*/ 14 h 214"/>
                <a:gd name="T88" fmla="*/ 0 w 961"/>
                <a:gd name="T89" fmla="*/ 61 h 214"/>
                <a:gd name="T90" fmla="*/ 0 w 961"/>
                <a:gd name="T9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1" h="214">
                  <a:moveTo>
                    <a:pt x="312" y="181"/>
                  </a:moveTo>
                  <a:cubicBezTo>
                    <a:pt x="298" y="181"/>
                    <a:pt x="291" y="175"/>
                    <a:pt x="291" y="161"/>
                  </a:cubicBezTo>
                  <a:cubicBezTo>
                    <a:pt x="291" y="105"/>
                    <a:pt x="291" y="105"/>
                    <a:pt x="291" y="105"/>
                  </a:cubicBezTo>
                  <a:cubicBezTo>
                    <a:pt x="278" y="105"/>
                    <a:pt x="278" y="105"/>
                    <a:pt x="278" y="105"/>
                  </a:cubicBezTo>
                  <a:cubicBezTo>
                    <a:pt x="278" y="97"/>
                    <a:pt x="278" y="97"/>
                    <a:pt x="278" y="97"/>
                  </a:cubicBezTo>
                  <a:cubicBezTo>
                    <a:pt x="291" y="97"/>
                    <a:pt x="291" y="97"/>
                    <a:pt x="291" y="97"/>
                  </a:cubicBezTo>
                  <a:cubicBezTo>
                    <a:pt x="291" y="78"/>
                    <a:pt x="291" y="78"/>
                    <a:pt x="291" y="78"/>
                  </a:cubicBezTo>
                  <a:cubicBezTo>
                    <a:pt x="299" y="72"/>
                    <a:pt x="299" y="72"/>
                    <a:pt x="299" y="72"/>
                  </a:cubicBezTo>
                  <a:cubicBezTo>
                    <a:pt x="299" y="97"/>
                    <a:pt x="299" y="97"/>
                    <a:pt x="299" y="97"/>
                  </a:cubicBezTo>
                  <a:cubicBezTo>
                    <a:pt x="321" y="97"/>
                    <a:pt x="321" y="97"/>
                    <a:pt x="321" y="97"/>
                  </a:cubicBezTo>
                  <a:cubicBezTo>
                    <a:pt x="321" y="105"/>
                    <a:pt x="321" y="105"/>
                    <a:pt x="321" y="105"/>
                  </a:cubicBezTo>
                  <a:cubicBezTo>
                    <a:pt x="299" y="105"/>
                    <a:pt x="299" y="105"/>
                    <a:pt x="299" y="105"/>
                  </a:cubicBezTo>
                  <a:cubicBezTo>
                    <a:pt x="299" y="158"/>
                    <a:pt x="299" y="158"/>
                    <a:pt x="299" y="158"/>
                  </a:cubicBezTo>
                  <a:cubicBezTo>
                    <a:pt x="299" y="167"/>
                    <a:pt x="303" y="173"/>
                    <a:pt x="313" y="173"/>
                  </a:cubicBezTo>
                  <a:cubicBezTo>
                    <a:pt x="316" y="173"/>
                    <a:pt x="318" y="172"/>
                    <a:pt x="321" y="171"/>
                  </a:cubicBezTo>
                  <a:cubicBezTo>
                    <a:pt x="321" y="180"/>
                    <a:pt x="321" y="180"/>
                    <a:pt x="321" y="180"/>
                  </a:cubicBezTo>
                  <a:cubicBezTo>
                    <a:pt x="318" y="181"/>
                    <a:pt x="315" y="181"/>
                    <a:pt x="312" y="181"/>
                  </a:cubicBezTo>
                  <a:close/>
                  <a:moveTo>
                    <a:pt x="340" y="129"/>
                  </a:moveTo>
                  <a:cubicBezTo>
                    <a:pt x="340" y="132"/>
                    <a:pt x="340" y="135"/>
                    <a:pt x="340" y="137"/>
                  </a:cubicBezTo>
                  <a:cubicBezTo>
                    <a:pt x="340" y="158"/>
                    <a:pt x="349" y="173"/>
                    <a:pt x="371" y="173"/>
                  </a:cubicBezTo>
                  <a:cubicBezTo>
                    <a:pt x="376" y="173"/>
                    <a:pt x="382" y="172"/>
                    <a:pt x="387" y="171"/>
                  </a:cubicBezTo>
                  <a:cubicBezTo>
                    <a:pt x="387" y="179"/>
                    <a:pt x="387" y="179"/>
                    <a:pt x="387" y="179"/>
                  </a:cubicBezTo>
                  <a:cubicBezTo>
                    <a:pt x="381" y="180"/>
                    <a:pt x="375" y="181"/>
                    <a:pt x="369" y="181"/>
                  </a:cubicBezTo>
                  <a:cubicBezTo>
                    <a:pt x="341" y="181"/>
                    <a:pt x="329" y="161"/>
                    <a:pt x="329" y="136"/>
                  </a:cubicBezTo>
                  <a:cubicBezTo>
                    <a:pt x="329" y="115"/>
                    <a:pt x="336" y="95"/>
                    <a:pt x="361" y="95"/>
                  </a:cubicBezTo>
                  <a:cubicBezTo>
                    <a:pt x="378" y="95"/>
                    <a:pt x="388" y="108"/>
                    <a:pt x="388" y="124"/>
                  </a:cubicBezTo>
                  <a:cubicBezTo>
                    <a:pt x="388" y="129"/>
                    <a:pt x="388" y="129"/>
                    <a:pt x="388" y="129"/>
                  </a:cubicBezTo>
                  <a:lnTo>
                    <a:pt x="340" y="129"/>
                  </a:lnTo>
                  <a:close/>
                  <a:moveTo>
                    <a:pt x="361" y="103"/>
                  </a:moveTo>
                  <a:cubicBezTo>
                    <a:pt x="349" y="103"/>
                    <a:pt x="343" y="110"/>
                    <a:pt x="341" y="121"/>
                  </a:cubicBezTo>
                  <a:cubicBezTo>
                    <a:pt x="378" y="121"/>
                    <a:pt x="378" y="121"/>
                    <a:pt x="378" y="121"/>
                  </a:cubicBezTo>
                  <a:cubicBezTo>
                    <a:pt x="378" y="111"/>
                    <a:pt x="370" y="103"/>
                    <a:pt x="361" y="103"/>
                  </a:cubicBezTo>
                  <a:close/>
                  <a:moveTo>
                    <a:pt x="446" y="121"/>
                  </a:moveTo>
                  <a:cubicBezTo>
                    <a:pt x="446" y="111"/>
                    <a:pt x="441" y="103"/>
                    <a:pt x="431" y="103"/>
                  </a:cubicBezTo>
                  <a:cubicBezTo>
                    <a:pt x="414" y="103"/>
                    <a:pt x="410" y="122"/>
                    <a:pt x="410" y="135"/>
                  </a:cubicBezTo>
                  <a:cubicBezTo>
                    <a:pt x="410" y="156"/>
                    <a:pt x="419" y="173"/>
                    <a:pt x="442" y="173"/>
                  </a:cubicBezTo>
                  <a:cubicBezTo>
                    <a:pt x="446" y="173"/>
                    <a:pt x="450" y="172"/>
                    <a:pt x="454" y="171"/>
                  </a:cubicBezTo>
                  <a:cubicBezTo>
                    <a:pt x="454" y="180"/>
                    <a:pt x="454" y="180"/>
                    <a:pt x="454" y="180"/>
                  </a:cubicBezTo>
                  <a:cubicBezTo>
                    <a:pt x="450" y="181"/>
                    <a:pt x="445" y="181"/>
                    <a:pt x="440" y="181"/>
                  </a:cubicBezTo>
                  <a:cubicBezTo>
                    <a:pt x="412" y="181"/>
                    <a:pt x="400" y="163"/>
                    <a:pt x="400" y="137"/>
                  </a:cubicBezTo>
                  <a:cubicBezTo>
                    <a:pt x="400" y="116"/>
                    <a:pt x="407" y="95"/>
                    <a:pt x="431" y="95"/>
                  </a:cubicBezTo>
                  <a:cubicBezTo>
                    <a:pt x="447" y="95"/>
                    <a:pt x="457" y="104"/>
                    <a:pt x="457" y="121"/>
                  </a:cubicBezTo>
                  <a:lnTo>
                    <a:pt x="446" y="121"/>
                  </a:lnTo>
                  <a:close/>
                  <a:moveTo>
                    <a:pt x="523" y="179"/>
                  </a:moveTo>
                  <a:cubicBezTo>
                    <a:pt x="523" y="127"/>
                    <a:pt x="523" y="127"/>
                    <a:pt x="523" y="127"/>
                  </a:cubicBezTo>
                  <a:cubicBezTo>
                    <a:pt x="523" y="117"/>
                    <a:pt x="522" y="103"/>
                    <a:pt x="508" y="103"/>
                  </a:cubicBezTo>
                  <a:cubicBezTo>
                    <a:pt x="495" y="103"/>
                    <a:pt x="487" y="119"/>
                    <a:pt x="484" y="130"/>
                  </a:cubicBezTo>
                  <a:cubicBezTo>
                    <a:pt x="483" y="136"/>
                    <a:pt x="482" y="142"/>
                    <a:pt x="482" y="148"/>
                  </a:cubicBezTo>
                  <a:cubicBezTo>
                    <a:pt x="482" y="179"/>
                    <a:pt x="482" y="179"/>
                    <a:pt x="482" y="179"/>
                  </a:cubicBezTo>
                  <a:cubicBezTo>
                    <a:pt x="473" y="179"/>
                    <a:pt x="473" y="179"/>
                    <a:pt x="473" y="179"/>
                  </a:cubicBezTo>
                  <a:cubicBezTo>
                    <a:pt x="473" y="60"/>
                    <a:pt x="473" y="60"/>
                    <a:pt x="473" y="60"/>
                  </a:cubicBezTo>
                  <a:cubicBezTo>
                    <a:pt x="482" y="60"/>
                    <a:pt x="482" y="60"/>
                    <a:pt x="482" y="60"/>
                  </a:cubicBezTo>
                  <a:cubicBezTo>
                    <a:pt x="482" y="117"/>
                    <a:pt x="482" y="117"/>
                    <a:pt x="482" y="117"/>
                  </a:cubicBezTo>
                  <a:cubicBezTo>
                    <a:pt x="482" y="117"/>
                    <a:pt x="482" y="117"/>
                    <a:pt x="482" y="117"/>
                  </a:cubicBezTo>
                  <a:cubicBezTo>
                    <a:pt x="487" y="103"/>
                    <a:pt x="494" y="95"/>
                    <a:pt x="510" y="95"/>
                  </a:cubicBezTo>
                  <a:cubicBezTo>
                    <a:pt x="512" y="95"/>
                    <a:pt x="515" y="96"/>
                    <a:pt x="518" y="97"/>
                  </a:cubicBezTo>
                  <a:cubicBezTo>
                    <a:pt x="527" y="100"/>
                    <a:pt x="531" y="108"/>
                    <a:pt x="531" y="118"/>
                  </a:cubicBezTo>
                  <a:cubicBezTo>
                    <a:pt x="531" y="179"/>
                    <a:pt x="531" y="179"/>
                    <a:pt x="531" y="179"/>
                  </a:cubicBezTo>
                  <a:lnTo>
                    <a:pt x="523" y="179"/>
                  </a:lnTo>
                  <a:close/>
                  <a:moveTo>
                    <a:pt x="599" y="179"/>
                  </a:moveTo>
                  <a:cubicBezTo>
                    <a:pt x="599" y="127"/>
                    <a:pt x="599" y="127"/>
                    <a:pt x="599" y="127"/>
                  </a:cubicBezTo>
                  <a:cubicBezTo>
                    <a:pt x="599" y="117"/>
                    <a:pt x="598" y="103"/>
                    <a:pt x="584" y="103"/>
                  </a:cubicBezTo>
                  <a:cubicBezTo>
                    <a:pt x="571" y="103"/>
                    <a:pt x="563" y="119"/>
                    <a:pt x="561" y="130"/>
                  </a:cubicBezTo>
                  <a:cubicBezTo>
                    <a:pt x="559" y="136"/>
                    <a:pt x="558" y="142"/>
                    <a:pt x="558" y="148"/>
                  </a:cubicBezTo>
                  <a:cubicBezTo>
                    <a:pt x="558" y="179"/>
                    <a:pt x="558" y="179"/>
                    <a:pt x="558" y="179"/>
                  </a:cubicBezTo>
                  <a:cubicBezTo>
                    <a:pt x="549" y="179"/>
                    <a:pt x="549" y="179"/>
                    <a:pt x="549" y="179"/>
                  </a:cubicBezTo>
                  <a:cubicBezTo>
                    <a:pt x="549" y="97"/>
                    <a:pt x="549" y="97"/>
                    <a:pt x="549" y="97"/>
                  </a:cubicBezTo>
                  <a:cubicBezTo>
                    <a:pt x="558" y="97"/>
                    <a:pt x="558" y="97"/>
                    <a:pt x="558" y="97"/>
                  </a:cubicBezTo>
                  <a:cubicBezTo>
                    <a:pt x="558" y="117"/>
                    <a:pt x="558" y="117"/>
                    <a:pt x="558" y="117"/>
                  </a:cubicBezTo>
                  <a:cubicBezTo>
                    <a:pt x="558" y="117"/>
                    <a:pt x="558" y="117"/>
                    <a:pt x="558" y="117"/>
                  </a:cubicBezTo>
                  <a:cubicBezTo>
                    <a:pt x="563" y="103"/>
                    <a:pt x="570" y="95"/>
                    <a:pt x="586" y="95"/>
                  </a:cubicBezTo>
                  <a:cubicBezTo>
                    <a:pt x="589" y="95"/>
                    <a:pt x="591" y="96"/>
                    <a:pt x="594" y="97"/>
                  </a:cubicBezTo>
                  <a:cubicBezTo>
                    <a:pt x="603" y="100"/>
                    <a:pt x="607" y="109"/>
                    <a:pt x="607" y="118"/>
                  </a:cubicBezTo>
                  <a:cubicBezTo>
                    <a:pt x="607" y="179"/>
                    <a:pt x="607" y="179"/>
                    <a:pt x="607" y="179"/>
                  </a:cubicBezTo>
                  <a:lnTo>
                    <a:pt x="599" y="179"/>
                  </a:lnTo>
                  <a:close/>
                  <a:moveTo>
                    <a:pt x="660" y="181"/>
                  </a:moveTo>
                  <a:cubicBezTo>
                    <a:pt x="635" y="181"/>
                    <a:pt x="626" y="160"/>
                    <a:pt x="626" y="138"/>
                  </a:cubicBezTo>
                  <a:cubicBezTo>
                    <a:pt x="626" y="116"/>
                    <a:pt x="635" y="95"/>
                    <a:pt x="660" y="95"/>
                  </a:cubicBezTo>
                  <a:cubicBezTo>
                    <a:pt x="685" y="95"/>
                    <a:pt x="694" y="117"/>
                    <a:pt x="694" y="138"/>
                  </a:cubicBezTo>
                  <a:cubicBezTo>
                    <a:pt x="694" y="160"/>
                    <a:pt x="685" y="181"/>
                    <a:pt x="660" y="181"/>
                  </a:cubicBezTo>
                  <a:close/>
                  <a:moveTo>
                    <a:pt x="659" y="103"/>
                  </a:moveTo>
                  <a:cubicBezTo>
                    <a:pt x="640" y="103"/>
                    <a:pt x="636" y="124"/>
                    <a:pt x="636" y="139"/>
                  </a:cubicBezTo>
                  <a:cubicBezTo>
                    <a:pt x="636" y="155"/>
                    <a:pt x="640" y="173"/>
                    <a:pt x="659" y="173"/>
                  </a:cubicBezTo>
                  <a:cubicBezTo>
                    <a:pt x="679" y="173"/>
                    <a:pt x="683" y="155"/>
                    <a:pt x="683" y="139"/>
                  </a:cubicBezTo>
                  <a:cubicBezTo>
                    <a:pt x="683" y="124"/>
                    <a:pt x="679" y="103"/>
                    <a:pt x="659" y="103"/>
                  </a:cubicBezTo>
                  <a:close/>
                  <a:moveTo>
                    <a:pt x="709" y="179"/>
                  </a:moveTo>
                  <a:cubicBezTo>
                    <a:pt x="709" y="60"/>
                    <a:pt x="709" y="60"/>
                    <a:pt x="709" y="60"/>
                  </a:cubicBezTo>
                  <a:cubicBezTo>
                    <a:pt x="718" y="60"/>
                    <a:pt x="718" y="60"/>
                    <a:pt x="718" y="60"/>
                  </a:cubicBezTo>
                  <a:cubicBezTo>
                    <a:pt x="718" y="179"/>
                    <a:pt x="718" y="179"/>
                    <a:pt x="718" y="179"/>
                  </a:cubicBezTo>
                  <a:lnTo>
                    <a:pt x="709" y="179"/>
                  </a:lnTo>
                  <a:close/>
                  <a:moveTo>
                    <a:pt x="771" y="181"/>
                  </a:moveTo>
                  <a:cubicBezTo>
                    <a:pt x="746" y="181"/>
                    <a:pt x="737" y="160"/>
                    <a:pt x="737" y="138"/>
                  </a:cubicBezTo>
                  <a:cubicBezTo>
                    <a:pt x="737" y="116"/>
                    <a:pt x="746" y="95"/>
                    <a:pt x="771" y="95"/>
                  </a:cubicBezTo>
                  <a:cubicBezTo>
                    <a:pt x="796" y="95"/>
                    <a:pt x="805" y="117"/>
                    <a:pt x="805" y="138"/>
                  </a:cubicBezTo>
                  <a:cubicBezTo>
                    <a:pt x="805" y="160"/>
                    <a:pt x="796" y="181"/>
                    <a:pt x="771" y="181"/>
                  </a:cubicBezTo>
                  <a:close/>
                  <a:moveTo>
                    <a:pt x="771" y="103"/>
                  </a:moveTo>
                  <a:cubicBezTo>
                    <a:pt x="751" y="103"/>
                    <a:pt x="748" y="124"/>
                    <a:pt x="748" y="139"/>
                  </a:cubicBezTo>
                  <a:cubicBezTo>
                    <a:pt x="748" y="155"/>
                    <a:pt x="751" y="173"/>
                    <a:pt x="771" y="173"/>
                  </a:cubicBezTo>
                  <a:cubicBezTo>
                    <a:pt x="790" y="173"/>
                    <a:pt x="794" y="155"/>
                    <a:pt x="794" y="139"/>
                  </a:cubicBezTo>
                  <a:cubicBezTo>
                    <a:pt x="794" y="124"/>
                    <a:pt x="790" y="103"/>
                    <a:pt x="771" y="103"/>
                  </a:cubicBezTo>
                  <a:close/>
                  <a:moveTo>
                    <a:pt x="843" y="214"/>
                  </a:moveTo>
                  <a:cubicBezTo>
                    <a:pt x="836" y="214"/>
                    <a:pt x="829" y="213"/>
                    <a:pt x="822" y="211"/>
                  </a:cubicBezTo>
                  <a:cubicBezTo>
                    <a:pt x="822" y="202"/>
                    <a:pt x="822" y="202"/>
                    <a:pt x="822" y="202"/>
                  </a:cubicBezTo>
                  <a:cubicBezTo>
                    <a:pt x="828" y="204"/>
                    <a:pt x="834" y="205"/>
                    <a:pt x="840" y="205"/>
                  </a:cubicBezTo>
                  <a:cubicBezTo>
                    <a:pt x="860" y="205"/>
                    <a:pt x="869" y="198"/>
                    <a:pt x="869" y="178"/>
                  </a:cubicBezTo>
                  <a:cubicBezTo>
                    <a:pt x="869" y="162"/>
                    <a:pt x="869" y="162"/>
                    <a:pt x="869" y="162"/>
                  </a:cubicBezTo>
                  <a:cubicBezTo>
                    <a:pt x="869" y="162"/>
                    <a:pt x="869" y="162"/>
                    <a:pt x="869" y="162"/>
                  </a:cubicBezTo>
                  <a:cubicBezTo>
                    <a:pt x="866" y="173"/>
                    <a:pt x="857" y="179"/>
                    <a:pt x="846" y="179"/>
                  </a:cubicBezTo>
                  <a:cubicBezTo>
                    <a:pt x="822" y="179"/>
                    <a:pt x="817" y="158"/>
                    <a:pt x="817" y="138"/>
                  </a:cubicBezTo>
                  <a:cubicBezTo>
                    <a:pt x="817" y="120"/>
                    <a:pt x="824" y="95"/>
                    <a:pt x="846" y="95"/>
                  </a:cubicBezTo>
                  <a:cubicBezTo>
                    <a:pt x="857" y="95"/>
                    <a:pt x="866" y="101"/>
                    <a:pt x="869" y="112"/>
                  </a:cubicBezTo>
                  <a:cubicBezTo>
                    <a:pt x="869" y="112"/>
                    <a:pt x="869" y="112"/>
                    <a:pt x="869" y="112"/>
                  </a:cubicBezTo>
                  <a:cubicBezTo>
                    <a:pt x="869" y="97"/>
                    <a:pt x="869" y="97"/>
                    <a:pt x="869" y="97"/>
                  </a:cubicBezTo>
                  <a:cubicBezTo>
                    <a:pt x="878" y="97"/>
                    <a:pt x="878" y="97"/>
                    <a:pt x="878" y="97"/>
                  </a:cubicBezTo>
                  <a:cubicBezTo>
                    <a:pt x="878" y="177"/>
                    <a:pt x="878" y="177"/>
                    <a:pt x="878" y="177"/>
                  </a:cubicBezTo>
                  <a:cubicBezTo>
                    <a:pt x="878" y="200"/>
                    <a:pt x="867" y="214"/>
                    <a:pt x="843" y="214"/>
                  </a:cubicBezTo>
                  <a:close/>
                  <a:moveTo>
                    <a:pt x="847" y="103"/>
                  </a:moveTo>
                  <a:cubicBezTo>
                    <a:pt x="831" y="103"/>
                    <a:pt x="827" y="127"/>
                    <a:pt x="827" y="139"/>
                  </a:cubicBezTo>
                  <a:cubicBezTo>
                    <a:pt x="827" y="152"/>
                    <a:pt x="830" y="171"/>
                    <a:pt x="847" y="171"/>
                  </a:cubicBezTo>
                  <a:cubicBezTo>
                    <a:pt x="863" y="171"/>
                    <a:pt x="869" y="150"/>
                    <a:pt x="869" y="137"/>
                  </a:cubicBezTo>
                  <a:cubicBezTo>
                    <a:pt x="869" y="124"/>
                    <a:pt x="863" y="103"/>
                    <a:pt x="847" y="103"/>
                  </a:cubicBezTo>
                  <a:close/>
                  <a:moveTo>
                    <a:pt x="921" y="211"/>
                  </a:moveTo>
                  <a:cubicBezTo>
                    <a:pt x="911" y="211"/>
                    <a:pt x="911" y="211"/>
                    <a:pt x="911" y="211"/>
                  </a:cubicBezTo>
                  <a:cubicBezTo>
                    <a:pt x="923" y="179"/>
                    <a:pt x="923" y="179"/>
                    <a:pt x="923" y="179"/>
                  </a:cubicBezTo>
                  <a:cubicBezTo>
                    <a:pt x="891" y="97"/>
                    <a:pt x="891" y="97"/>
                    <a:pt x="891" y="97"/>
                  </a:cubicBezTo>
                  <a:cubicBezTo>
                    <a:pt x="900" y="97"/>
                    <a:pt x="900" y="97"/>
                    <a:pt x="900" y="97"/>
                  </a:cubicBezTo>
                  <a:cubicBezTo>
                    <a:pt x="927" y="165"/>
                    <a:pt x="927" y="165"/>
                    <a:pt x="927" y="165"/>
                  </a:cubicBezTo>
                  <a:cubicBezTo>
                    <a:pt x="951" y="97"/>
                    <a:pt x="951" y="97"/>
                    <a:pt x="951" y="97"/>
                  </a:cubicBezTo>
                  <a:cubicBezTo>
                    <a:pt x="961" y="97"/>
                    <a:pt x="961" y="97"/>
                    <a:pt x="961" y="97"/>
                  </a:cubicBezTo>
                  <a:lnTo>
                    <a:pt x="921" y="211"/>
                  </a:lnTo>
                  <a:close/>
                  <a:moveTo>
                    <a:pt x="0" y="0"/>
                  </a:moveTo>
                  <a:cubicBezTo>
                    <a:pt x="0" y="14"/>
                    <a:pt x="0" y="14"/>
                    <a:pt x="0" y="14"/>
                  </a:cubicBezTo>
                  <a:cubicBezTo>
                    <a:pt x="0" y="14"/>
                    <a:pt x="39" y="29"/>
                    <a:pt x="44" y="31"/>
                  </a:cubicBezTo>
                  <a:cubicBezTo>
                    <a:pt x="39" y="33"/>
                    <a:pt x="0" y="48"/>
                    <a:pt x="0" y="48"/>
                  </a:cubicBezTo>
                  <a:cubicBezTo>
                    <a:pt x="0" y="61"/>
                    <a:pt x="0" y="61"/>
                    <a:pt x="0" y="61"/>
                  </a:cubicBezTo>
                  <a:cubicBezTo>
                    <a:pt x="60" y="37"/>
                    <a:pt x="60" y="37"/>
                    <a:pt x="60" y="37"/>
                  </a:cubicBezTo>
                  <a:cubicBezTo>
                    <a:pt x="60" y="25"/>
                    <a:pt x="60" y="25"/>
                    <a:pt x="60" y="25"/>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spTree>
    <p:extLst>
      <p:ext uri="{BB962C8B-B14F-4D97-AF65-F5344CB8AC3E}">
        <p14:creationId xmlns:p14="http://schemas.microsoft.com/office/powerpoint/2010/main" val="12422214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Slide_Top">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2" name="Title 1"/>
          <p:cNvSpPr>
            <a:spLocks noGrp="1"/>
          </p:cNvSpPr>
          <p:nvPr userDrawn="1">
            <p:ph type="ctrTitle" hasCustomPrompt="1"/>
          </p:nvPr>
        </p:nvSpPr>
        <p:spPr>
          <a:xfrm>
            <a:off x="457202" y="1710791"/>
            <a:ext cx="4008436" cy="996950"/>
          </a:xfrm>
          <a:prstGeom prst="rect">
            <a:avLst/>
          </a:prstGeom>
        </p:spPr>
        <p:txBody>
          <a:bodyPr lIns="0" tIns="0" anchor="b" anchorCtr="0">
            <a:noAutofit/>
          </a:bodyPr>
          <a:lstStyle>
            <a:lvl1pPr algn="l">
              <a:lnSpc>
                <a:spcPct val="90000"/>
              </a:lnSpc>
              <a:defRPr sz="3600" b="0" spc="0" baseline="0">
                <a:solidFill>
                  <a:schemeClr val="accent2"/>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7201" y="2781517"/>
            <a:ext cx="400843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14" name="Group 13"/>
          <p:cNvGrpSpPr/>
          <p:nvPr userDrawn="1"/>
        </p:nvGrpSpPr>
        <p:grpSpPr>
          <a:xfrm>
            <a:off x="469213" y="433542"/>
            <a:ext cx="4543634" cy="729350"/>
            <a:chOff x="666750" y="1635126"/>
            <a:chExt cx="4994275" cy="801688"/>
          </a:xfrm>
        </p:grpSpPr>
        <p:sp>
          <p:nvSpPr>
            <p:cNvPr id="15" name="Freeform 6"/>
            <p:cNvSpPr>
              <a:spLocks noEditPoints="1"/>
            </p:cNvSpPr>
            <p:nvPr userDrawn="1"/>
          </p:nvSpPr>
          <p:spPr bwMode="auto">
            <a:xfrm>
              <a:off x="666750" y="1892301"/>
              <a:ext cx="2373313" cy="420688"/>
            </a:xfrm>
            <a:custGeom>
              <a:avLst/>
              <a:gdLst>
                <a:gd name="T0" fmla="*/ 29 w 633"/>
                <a:gd name="T1" fmla="*/ 99 h 112"/>
                <a:gd name="T2" fmla="*/ 46 w 633"/>
                <a:gd name="T3" fmla="*/ 74 h 112"/>
                <a:gd name="T4" fmla="*/ 65 w 633"/>
                <a:gd name="T5" fmla="*/ 52 h 112"/>
                <a:gd name="T6" fmla="*/ 4 w 633"/>
                <a:gd name="T7" fmla="*/ 52 h 112"/>
                <a:gd name="T8" fmla="*/ 35 w 633"/>
                <a:gd name="T9" fmla="*/ 39 h 112"/>
                <a:gd name="T10" fmla="*/ 46 w 633"/>
                <a:gd name="T11" fmla="*/ 63 h 112"/>
                <a:gd name="T12" fmla="*/ 25 w 633"/>
                <a:gd name="T13" fmla="*/ 112 h 112"/>
                <a:gd name="T14" fmla="*/ 46 w 633"/>
                <a:gd name="T15" fmla="*/ 101 h 112"/>
                <a:gd name="T16" fmla="*/ 65 w 633"/>
                <a:gd name="T17" fmla="*/ 110 h 112"/>
                <a:gd name="T18" fmla="*/ 142 w 633"/>
                <a:gd name="T19" fmla="*/ 56 h 112"/>
                <a:gd name="T20" fmla="*/ 73 w 633"/>
                <a:gd name="T21" fmla="*/ 65 h 112"/>
                <a:gd name="T22" fmla="*/ 141 w 633"/>
                <a:gd name="T23" fmla="*/ 108 h 112"/>
                <a:gd name="T24" fmla="*/ 128 w 633"/>
                <a:gd name="T25" fmla="*/ 99 h 112"/>
                <a:gd name="T26" fmla="*/ 109 w 633"/>
                <a:gd name="T27" fmla="*/ 39 h 112"/>
                <a:gd name="T28" fmla="*/ 196 w 633"/>
                <a:gd name="T29" fmla="*/ 56 h 112"/>
                <a:gd name="T30" fmla="*/ 185 w 633"/>
                <a:gd name="T31" fmla="*/ 26 h 112"/>
                <a:gd name="T32" fmla="*/ 191 w 633"/>
                <a:gd name="T33" fmla="*/ 112 h 112"/>
                <a:gd name="T34" fmla="*/ 215 w 633"/>
                <a:gd name="T35" fmla="*/ 96 h 112"/>
                <a:gd name="T36" fmla="*/ 167 w 633"/>
                <a:gd name="T37" fmla="*/ 62 h 112"/>
                <a:gd name="T38" fmla="*/ 196 w 633"/>
                <a:gd name="T39" fmla="*/ 56 h 112"/>
                <a:gd name="T40" fmla="*/ 241 w 633"/>
                <a:gd name="T41" fmla="*/ 52 h 112"/>
                <a:gd name="T42" fmla="*/ 271 w 633"/>
                <a:gd name="T43" fmla="*/ 52 h 112"/>
                <a:gd name="T44" fmla="*/ 289 w 633"/>
                <a:gd name="T45" fmla="*/ 59 h 112"/>
                <a:gd name="T46" fmla="*/ 222 w 633"/>
                <a:gd name="T47" fmla="*/ 65 h 112"/>
                <a:gd name="T48" fmla="*/ 287 w 633"/>
                <a:gd name="T49" fmla="*/ 109 h 112"/>
                <a:gd name="T50" fmla="*/ 271 w 633"/>
                <a:gd name="T51" fmla="*/ 99 h 112"/>
                <a:gd name="T52" fmla="*/ 289 w 633"/>
                <a:gd name="T53" fmla="*/ 64 h 112"/>
                <a:gd name="T54" fmla="*/ 365 w 633"/>
                <a:gd name="T55" fmla="*/ 110 h 112"/>
                <a:gd name="T56" fmla="*/ 343 w 633"/>
                <a:gd name="T57" fmla="*/ 26 h 112"/>
                <a:gd name="T58" fmla="*/ 318 w 633"/>
                <a:gd name="T59" fmla="*/ 43 h 112"/>
                <a:gd name="T60" fmla="*/ 299 w 633"/>
                <a:gd name="T61" fmla="*/ 28 h 112"/>
                <a:gd name="T62" fmla="*/ 318 w 633"/>
                <a:gd name="T63" fmla="*/ 110 h 112"/>
                <a:gd name="T64" fmla="*/ 337 w 633"/>
                <a:gd name="T65" fmla="*/ 44 h 112"/>
                <a:gd name="T66" fmla="*/ 346 w 633"/>
                <a:gd name="T67" fmla="*/ 63 h 112"/>
                <a:gd name="T68" fmla="*/ 405 w 633"/>
                <a:gd name="T69" fmla="*/ 41 h 112"/>
                <a:gd name="T70" fmla="*/ 429 w 633"/>
                <a:gd name="T71" fmla="*/ 28 h 112"/>
                <a:gd name="T72" fmla="*/ 405 w 633"/>
                <a:gd name="T73" fmla="*/ 0 h 112"/>
                <a:gd name="T74" fmla="*/ 386 w 633"/>
                <a:gd name="T75" fmla="*/ 28 h 112"/>
                <a:gd name="T76" fmla="*/ 370 w 633"/>
                <a:gd name="T77" fmla="*/ 41 h 112"/>
                <a:gd name="T78" fmla="*/ 386 w 633"/>
                <a:gd name="T79" fmla="*/ 89 h 112"/>
                <a:gd name="T80" fmla="*/ 427 w 633"/>
                <a:gd name="T81" fmla="*/ 111 h 112"/>
                <a:gd name="T82" fmla="*/ 418 w 633"/>
                <a:gd name="T83" fmla="*/ 99 h 112"/>
                <a:gd name="T84" fmla="*/ 405 w 633"/>
                <a:gd name="T85" fmla="*/ 41 h 112"/>
                <a:gd name="T86" fmla="*/ 504 w 633"/>
                <a:gd name="T87" fmla="*/ 110 h 112"/>
                <a:gd name="T88" fmla="*/ 485 w 633"/>
                <a:gd name="T89" fmla="*/ 28 h 112"/>
                <a:gd name="T90" fmla="*/ 466 w 633"/>
                <a:gd name="T91" fmla="*/ 94 h 112"/>
                <a:gd name="T92" fmla="*/ 457 w 633"/>
                <a:gd name="T93" fmla="*/ 75 h 112"/>
                <a:gd name="T94" fmla="*/ 438 w 633"/>
                <a:gd name="T95" fmla="*/ 28 h 112"/>
                <a:gd name="T96" fmla="*/ 460 w 633"/>
                <a:gd name="T97" fmla="*/ 112 h 112"/>
                <a:gd name="T98" fmla="*/ 485 w 633"/>
                <a:gd name="T99" fmla="*/ 95 h 112"/>
                <a:gd name="T100" fmla="*/ 536 w 633"/>
                <a:gd name="T101" fmla="*/ 74 h 112"/>
                <a:gd name="T102" fmla="*/ 562 w 633"/>
                <a:gd name="T103" fmla="*/ 26 h 112"/>
                <a:gd name="T104" fmla="*/ 536 w 633"/>
                <a:gd name="T105" fmla="*/ 43 h 112"/>
                <a:gd name="T106" fmla="*/ 516 w 633"/>
                <a:gd name="T107" fmla="*/ 28 h 112"/>
                <a:gd name="T108" fmla="*/ 536 w 633"/>
                <a:gd name="T109" fmla="*/ 110 h 112"/>
                <a:gd name="T110" fmla="*/ 615 w 633"/>
                <a:gd name="T111" fmla="*/ 52 h 112"/>
                <a:gd name="T112" fmla="*/ 600 w 633"/>
                <a:gd name="T113" fmla="*/ 38 h 112"/>
                <a:gd name="T114" fmla="*/ 633 w 633"/>
                <a:gd name="T115" fmla="*/ 64 h 112"/>
                <a:gd name="T116" fmla="*/ 602 w 633"/>
                <a:gd name="T117" fmla="*/ 26 h 112"/>
                <a:gd name="T118" fmla="*/ 608 w 633"/>
                <a:gd name="T119" fmla="*/ 112 h 112"/>
                <a:gd name="T120" fmla="*/ 631 w 633"/>
                <a:gd name="T121" fmla="*/ 95 h 112"/>
                <a:gd name="T122" fmla="*/ 584 w 633"/>
                <a:gd name="T123"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3" h="112">
                  <a:moveTo>
                    <a:pt x="46" y="74"/>
                  </a:moveTo>
                  <a:cubicBezTo>
                    <a:pt x="46" y="84"/>
                    <a:pt x="42" y="99"/>
                    <a:pt x="29" y="99"/>
                  </a:cubicBezTo>
                  <a:cubicBezTo>
                    <a:pt x="23" y="99"/>
                    <a:pt x="19" y="95"/>
                    <a:pt x="19" y="89"/>
                  </a:cubicBezTo>
                  <a:cubicBezTo>
                    <a:pt x="19" y="76"/>
                    <a:pt x="37" y="74"/>
                    <a:pt x="46" y="74"/>
                  </a:cubicBezTo>
                  <a:moveTo>
                    <a:pt x="65" y="110"/>
                  </a:moveTo>
                  <a:cubicBezTo>
                    <a:pt x="65" y="52"/>
                    <a:pt x="65" y="52"/>
                    <a:pt x="65" y="52"/>
                  </a:cubicBezTo>
                  <a:cubicBezTo>
                    <a:pt x="65" y="32"/>
                    <a:pt x="52" y="26"/>
                    <a:pt x="35" y="26"/>
                  </a:cubicBezTo>
                  <a:cubicBezTo>
                    <a:pt x="18" y="26"/>
                    <a:pt x="4" y="33"/>
                    <a:pt x="4" y="52"/>
                  </a:cubicBezTo>
                  <a:cubicBezTo>
                    <a:pt x="22" y="52"/>
                    <a:pt x="22" y="52"/>
                    <a:pt x="22" y="52"/>
                  </a:cubicBezTo>
                  <a:cubicBezTo>
                    <a:pt x="22" y="44"/>
                    <a:pt x="27" y="39"/>
                    <a:pt x="35" y="39"/>
                  </a:cubicBezTo>
                  <a:cubicBezTo>
                    <a:pt x="44" y="39"/>
                    <a:pt x="46" y="46"/>
                    <a:pt x="46" y="54"/>
                  </a:cubicBezTo>
                  <a:cubicBezTo>
                    <a:pt x="46" y="63"/>
                    <a:pt x="46" y="63"/>
                    <a:pt x="46" y="63"/>
                  </a:cubicBezTo>
                  <a:cubicBezTo>
                    <a:pt x="28" y="63"/>
                    <a:pt x="0" y="66"/>
                    <a:pt x="0" y="90"/>
                  </a:cubicBezTo>
                  <a:cubicBezTo>
                    <a:pt x="0" y="104"/>
                    <a:pt x="12" y="112"/>
                    <a:pt x="25" y="112"/>
                  </a:cubicBezTo>
                  <a:cubicBezTo>
                    <a:pt x="34" y="112"/>
                    <a:pt x="42" y="109"/>
                    <a:pt x="46" y="101"/>
                  </a:cubicBezTo>
                  <a:cubicBezTo>
                    <a:pt x="46" y="101"/>
                    <a:pt x="46" y="101"/>
                    <a:pt x="46" y="101"/>
                  </a:cubicBezTo>
                  <a:cubicBezTo>
                    <a:pt x="46" y="110"/>
                    <a:pt x="46" y="110"/>
                    <a:pt x="46" y="110"/>
                  </a:cubicBezTo>
                  <a:cubicBezTo>
                    <a:pt x="65" y="110"/>
                    <a:pt x="65" y="110"/>
                    <a:pt x="65" y="110"/>
                  </a:cubicBezTo>
                  <a:moveTo>
                    <a:pt x="122" y="56"/>
                  </a:moveTo>
                  <a:cubicBezTo>
                    <a:pt x="142" y="56"/>
                    <a:pt x="142" y="56"/>
                    <a:pt x="142" y="56"/>
                  </a:cubicBezTo>
                  <a:cubicBezTo>
                    <a:pt x="142" y="36"/>
                    <a:pt x="131" y="26"/>
                    <a:pt x="111" y="26"/>
                  </a:cubicBezTo>
                  <a:cubicBezTo>
                    <a:pt x="86" y="26"/>
                    <a:pt x="73" y="41"/>
                    <a:pt x="73" y="65"/>
                  </a:cubicBezTo>
                  <a:cubicBezTo>
                    <a:pt x="73" y="94"/>
                    <a:pt x="88" y="112"/>
                    <a:pt x="117" y="112"/>
                  </a:cubicBezTo>
                  <a:cubicBezTo>
                    <a:pt x="125" y="112"/>
                    <a:pt x="134" y="111"/>
                    <a:pt x="141" y="108"/>
                  </a:cubicBezTo>
                  <a:cubicBezTo>
                    <a:pt x="141" y="96"/>
                    <a:pt x="141" y="96"/>
                    <a:pt x="141" y="96"/>
                  </a:cubicBezTo>
                  <a:cubicBezTo>
                    <a:pt x="137" y="98"/>
                    <a:pt x="132" y="99"/>
                    <a:pt x="128" y="99"/>
                  </a:cubicBezTo>
                  <a:cubicBezTo>
                    <a:pt x="106" y="99"/>
                    <a:pt x="94" y="83"/>
                    <a:pt x="94" y="62"/>
                  </a:cubicBezTo>
                  <a:cubicBezTo>
                    <a:pt x="94" y="52"/>
                    <a:pt x="97" y="39"/>
                    <a:pt x="109" y="39"/>
                  </a:cubicBezTo>
                  <a:cubicBezTo>
                    <a:pt x="119" y="39"/>
                    <a:pt x="122" y="48"/>
                    <a:pt x="122" y="56"/>
                  </a:cubicBezTo>
                  <a:moveTo>
                    <a:pt x="196" y="56"/>
                  </a:moveTo>
                  <a:cubicBezTo>
                    <a:pt x="216" y="56"/>
                    <a:pt x="216" y="56"/>
                    <a:pt x="216" y="56"/>
                  </a:cubicBezTo>
                  <a:cubicBezTo>
                    <a:pt x="216" y="36"/>
                    <a:pt x="205" y="26"/>
                    <a:pt x="185" y="26"/>
                  </a:cubicBezTo>
                  <a:cubicBezTo>
                    <a:pt x="160" y="26"/>
                    <a:pt x="147" y="41"/>
                    <a:pt x="147" y="65"/>
                  </a:cubicBezTo>
                  <a:cubicBezTo>
                    <a:pt x="147" y="94"/>
                    <a:pt x="162" y="112"/>
                    <a:pt x="191" y="112"/>
                  </a:cubicBezTo>
                  <a:cubicBezTo>
                    <a:pt x="199" y="112"/>
                    <a:pt x="207" y="111"/>
                    <a:pt x="215" y="108"/>
                  </a:cubicBezTo>
                  <a:cubicBezTo>
                    <a:pt x="215" y="96"/>
                    <a:pt x="215" y="96"/>
                    <a:pt x="215" y="96"/>
                  </a:cubicBezTo>
                  <a:cubicBezTo>
                    <a:pt x="211" y="98"/>
                    <a:pt x="206" y="99"/>
                    <a:pt x="201" y="99"/>
                  </a:cubicBezTo>
                  <a:cubicBezTo>
                    <a:pt x="179" y="99"/>
                    <a:pt x="167" y="83"/>
                    <a:pt x="167" y="62"/>
                  </a:cubicBezTo>
                  <a:cubicBezTo>
                    <a:pt x="167" y="52"/>
                    <a:pt x="171" y="39"/>
                    <a:pt x="183" y="39"/>
                  </a:cubicBezTo>
                  <a:cubicBezTo>
                    <a:pt x="193" y="39"/>
                    <a:pt x="196" y="48"/>
                    <a:pt x="196" y="56"/>
                  </a:cubicBezTo>
                  <a:moveTo>
                    <a:pt x="271" y="52"/>
                  </a:moveTo>
                  <a:cubicBezTo>
                    <a:pt x="241" y="52"/>
                    <a:pt x="241" y="52"/>
                    <a:pt x="241" y="52"/>
                  </a:cubicBezTo>
                  <a:cubicBezTo>
                    <a:pt x="242" y="44"/>
                    <a:pt x="248" y="38"/>
                    <a:pt x="256" y="38"/>
                  </a:cubicBezTo>
                  <a:cubicBezTo>
                    <a:pt x="265" y="38"/>
                    <a:pt x="271" y="44"/>
                    <a:pt x="271" y="52"/>
                  </a:cubicBezTo>
                  <a:moveTo>
                    <a:pt x="289" y="64"/>
                  </a:moveTo>
                  <a:cubicBezTo>
                    <a:pt x="289" y="59"/>
                    <a:pt x="289" y="59"/>
                    <a:pt x="289" y="59"/>
                  </a:cubicBezTo>
                  <a:cubicBezTo>
                    <a:pt x="289" y="39"/>
                    <a:pt x="279" y="26"/>
                    <a:pt x="258" y="26"/>
                  </a:cubicBezTo>
                  <a:cubicBezTo>
                    <a:pt x="233" y="26"/>
                    <a:pt x="222" y="41"/>
                    <a:pt x="222" y="65"/>
                  </a:cubicBezTo>
                  <a:cubicBezTo>
                    <a:pt x="222" y="92"/>
                    <a:pt x="235" y="112"/>
                    <a:pt x="264" y="112"/>
                  </a:cubicBezTo>
                  <a:cubicBezTo>
                    <a:pt x="272" y="112"/>
                    <a:pt x="279" y="111"/>
                    <a:pt x="287" y="109"/>
                  </a:cubicBezTo>
                  <a:cubicBezTo>
                    <a:pt x="287" y="95"/>
                    <a:pt x="287" y="95"/>
                    <a:pt x="287" y="95"/>
                  </a:cubicBezTo>
                  <a:cubicBezTo>
                    <a:pt x="282" y="97"/>
                    <a:pt x="276" y="99"/>
                    <a:pt x="271" y="99"/>
                  </a:cubicBezTo>
                  <a:cubicBezTo>
                    <a:pt x="252" y="99"/>
                    <a:pt x="240" y="81"/>
                    <a:pt x="240" y="64"/>
                  </a:cubicBezTo>
                  <a:cubicBezTo>
                    <a:pt x="289" y="64"/>
                    <a:pt x="289" y="64"/>
                    <a:pt x="289" y="64"/>
                  </a:cubicBezTo>
                  <a:moveTo>
                    <a:pt x="346" y="110"/>
                  </a:moveTo>
                  <a:cubicBezTo>
                    <a:pt x="365" y="110"/>
                    <a:pt x="365" y="110"/>
                    <a:pt x="365" y="110"/>
                  </a:cubicBezTo>
                  <a:cubicBezTo>
                    <a:pt x="365" y="53"/>
                    <a:pt x="365" y="53"/>
                    <a:pt x="365" y="53"/>
                  </a:cubicBezTo>
                  <a:cubicBezTo>
                    <a:pt x="365" y="39"/>
                    <a:pt x="358" y="26"/>
                    <a:pt x="343" y="26"/>
                  </a:cubicBezTo>
                  <a:cubicBezTo>
                    <a:pt x="331" y="26"/>
                    <a:pt x="323" y="33"/>
                    <a:pt x="318" y="43"/>
                  </a:cubicBezTo>
                  <a:cubicBezTo>
                    <a:pt x="318" y="43"/>
                    <a:pt x="318" y="43"/>
                    <a:pt x="318" y="43"/>
                  </a:cubicBezTo>
                  <a:cubicBezTo>
                    <a:pt x="318" y="28"/>
                    <a:pt x="318" y="28"/>
                    <a:pt x="318" y="28"/>
                  </a:cubicBezTo>
                  <a:cubicBezTo>
                    <a:pt x="299" y="28"/>
                    <a:pt x="299" y="28"/>
                    <a:pt x="299" y="28"/>
                  </a:cubicBezTo>
                  <a:cubicBezTo>
                    <a:pt x="299" y="110"/>
                    <a:pt x="299" y="110"/>
                    <a:pt x="299" y="110"/>
                  </a:cubicBezTo>
                  <a:cubicBezTo>
                    <a:pt x="318" y="110"/>
                    <a:pt x="318" y="110"/>
                    <a:pt x="318" y="110"/>
                  </a:cubicBezTo>
                  <a:cubicBezTo>
                    <a:pt x="318" y="75"/>
                    <a:pt x="318" y="75"/>
                    <a:pt x="318" y="75"/>
                  </a:cubicBezTo>
                  <a:cubicBezTo>
                    <a:pt x="318" y="63"/>
                    <a:pt x="324" y="44"/>
                    <a:pt x="337" y="44"/>
                  </a:cubicBezTo>
                  <a:cubicBezTo>
                    <a:pt x="339" y="44"/>
                    <a:pt x="341" y="44"/>
                    <a:pt x="343" y="45"/>
                  </a:cubicBezTo>
                  <a:cubicBezTo>
                    <a:pt x="346" y="49"/>
                    <a:pt x="346" y="59"/>
                    <a:pt x="346" y="63"/>
                  </a:cubicBezTo>
                  <a:cubicBezTo>
                    <a:pt x="346" y="110"/>
                    <a:pt x="346" y="110"/>
                    <a:pt x="346" y="110"/>
                  </a:cubicBezTo>
                  <a:moveTo>
                    <a:pt x="405" y="41"/>
                  </a:moveTo>
                  <a:cubicBezTo>
                    <a:pt x="429" y="41"/>
                    <a:pt x="429" y="41"/>
                    <a:pt x="429" y="41"/>
                  </a:cubicBezTo>
                  <a:cubicBezTo>
                    <a:pt x="429" y="28"/>
                    <a:pt x="429" y="28"/>
                    <a:pt x="429" y="28"/>
                  </a:cubicBezTo>
                  <a:cubicBezTo>
                    <a:pt x="405" y="28"/>
                    <a:pt x="405" y="28"/>
                    <a:pt x="405" y="28"/>
                  </a:cubicBezTo>
                  <a:cubicBezTo>
                    <a:pt x="405" y="0"/>
                    <a:pt x="405" y="0"/>
                    <a:pt x="405" y="0"/>
                  </a:cubicBezTo>
                  <a:cubicBezTo>
                    <a:pt x="386" y="8"/>
                    <a:pt x="386" y="8"/>
                    <a:pt x="386" y="8"/>
                  </a:cubicBezTo>
                  <a:cubicBezTo>
                    <a:pt x="386" y="28"/>
                    <a:pt x="386" y="28"/>
                    <a:pt x="386" y="28"/>
                  </a:cubicBezTo>
                  <a:cubicBezTo>
                    <a:pt x="370" y="28"/>
                    <a:pt x="370" y="28"/>
                    <a:pt x="370" y="28"/>
                  </a:cubicBezTo>
                  <a:cubicBezTo>
                    <a:pt x="370" y="41"/>
                    <a:pt x="370" y="41"/>
                    <a:pt x="370" y="41"/>
                  </a:cubicBezTo>
                  <a:cubicBezTo>
                    <a:pt x="386" y="41"/>
                    <a:pt x="386" y="41"/>
                    <a:pt x="386" y="41"/>
                  </a:cubicBezTo>
                  <a:cubicBezTo>
                    <a:pt x="386" y="89"/>
                    <a:pt x="386" y="89"/>
                    <a:pt x="386" y="89"/>
                  </a:cubicBezTo>
                  <a:cubicBezTo>
                    <a:pt x="386" y="107"/>
                    <a:pt x="394" y="112"/>
                    <a:pt x="411" y="112"/>
                  </a:cubicBezTo>
                  <a:cubicBezTo>
                    <a:pt x="416" y="112"/>
                    <a:pt x="422" y="112"/>
                    <a:pt x="427" y="111"/>
                  </a:cubicBezTo>
                  <a:cubicBezTo>
                    <a:pt x="427" y="97"/>
                    <a:pt x="427" y="97"/>
                    <a:pt x="427" y="97"/>
                  </a:cubicBezTo>
                  <a:cubicBezTo>
                    <a:pt x="424" y="98"/>
                    <a:pt x="421" y="99"/>
                    <a:pt x="418" y="99"/>
                  </a:cubicBezTo>
                  <a:cubicBezTo>
                    <a:pt x="406" y="99"/>
                    <a:pt x="405" y="90"/>
                    <a:pt x="405" y="80"/>
                  </a:cubicBezTo>
                  <a:cubicBezTo>
                    <a:pt x="405" y="41"/>
                    <a:pt x="405" y="41"/>
                    <a:pt x="405" y="41"/>
                  </a:cubicBezTo>
                  <a:moveTo>
                    <a:pt x="485" y="110"/>
                  </a:moveTo>
                  <a:cubicBezTo>
                    <a:pt x="504" y="110"/>
                    <a:pt x="504" y="110"/>
                    <a:pt x="504" y="110"/>
                  </a:cubicBezTo>
                  <a:cubicBezTo>
                    <a:pt x="504" y="28"/>
                    <a:pt x="504" y="28"/>
                    <a:pt x="504" y="28"/>
                  </a:cubicBezTo>
                  <a:cubicBezTo>
                    <a:pt x="485" y="28"/>
                    <a:pt x="485" y="28"/>
                    <a:pt x="485" y="28"/>
                  </a:cubicBezTo>
                  <a:cubicBezTo>
                    <a:pt x="485" y="63"/>
                    <a:pt x="485" y="63"/>
                    <a:pt x="485" y="63"/>
                  </a:cubicBezTo>
                  <a:cubicBezTo>
                    <a:pt x="485" y="75"/>
                    <a:pt x="479" y="94"/>
                    <a:pt x="466" y="94"/>
                  </a:cubicBezTo>
                  <a:cubicBezTo>
                    <a:pt x="464" y="94"/>
                    <a:pt x="461" y="94"/>
                    <a:pt x="460" y="93"/>
                  </a:cubicBezTo>
                  <a:cubicBezTo>
                    <a:pt x="457" y="89"/>
                    <a:pt x="457" y="79"/>
                    <a:pt x="457" y="75"/>
                  </a:cubicBezTo>
                  <a:cubicBezTo>
                    <a:pt x="457" y="28"/>
                    <a:pt x="457" y="28"/>
                    <a:pt x="457" y="28"/>
                  </a:cubicBezTo>
                  <a:cubicBezTo>
                    <a:pt x="438" y="28"/>
                    <a:pt x="438" y="28"/>
                    <a:pt x="438" y="28"/>
                  </a:cubicBezTo>
                  <a:cubicBezTo>
                    <a:pt x="438" y="85"/>
                    <a:pt x="438" y="85"/>
                    <a:pt x="438" y="85"/>
                  </a:cubicBezTo>
                  <a:cubicBezTo>
                    <a:pt x="438" y="99"/>
                    <a:pt x="444" y="112"/>
                    <a:pt x="460" y="112"/>
                  </a:cubicBezTo>
                  <a:cubicBezTo>
                    <a:pt x="472" y="112"/>
                    <a:pt x="480" y="105"/>
                    <a:pt x="485" y="95"/>
                  </a:cubicBezTo>
                  <a:cubicBezTo>
                    <a:pt x="485" y="95"/>
                    <a:pt x="485" y="95"/>
                    <a:pt x="485" y="95"/>
                  </a:cubicBezTo>
                  <a:cubicBezTo>
                    <a:pt x="485" y="110"/>
                    <a:pt x="485" y="110"/>
                    <a:pt x="485" y="110"/>
                  </a:cubicBezTo>
                  <a:moveTo>
                    <a:pt x="536" y="74"/>
                  </a:moveTo>
                  <a:cubicBezTo>
                    <a:pt x="536" y="55"/>
                    <a:pt x="543" y="46"/>
                    <a:pt x="562" y="46"/>
                  </a:cubicBezTo>
                  <a:cubicBezTo>
                    <a:pt x="562" y="26"/>
                    <a:pt x="562" y="26"/>
                    <a:pt x="562" y="26"/>
                  </a:cubicBezTo>
                  <a:cubicBezTo>
                    <a:pt x="549" y="26"/>
                    <a:pt x="542" y="32"/>
                    <a:pt x="536" y="43"/>
                  </a:cubicBezTo>
                  <a:cubicBezTo>
                    <a:pt x="536" y="43"/>
                    <a:pt x="536" y="43"/>
                    <a:pt x="536" y="43"/>
                  </a:cubicBezTo>
                  <a:cubicBezTo>
                    <a:pt x="536" y="28"/>
                    <a:pt x="536" y="28"/>
                    <a:pt x="536" y="28"/>
                  </a:cubicBezTo>
                  <a:cubicBezTo>
                    <a:pt x="516" y="28"/>
                    <a:pt x="516" y="28"/>
                    <a:pt x="516" y="28"/>
                  </a:cubicBezTo>
                  <a:cubicBezTo>
                    <a:pt x="516" y="110"/>
                    <a:pt x="516" y="110"/>
                    <a:pt x="516" y="110"/>
                  </a:cubicBezTo>
                  <a:cubicBezTo>
                    <a:pt x="536" y="110"/>
                    <a:pt x="536" y="110"/>
                    <a:pt x="536" y="110"/>
                  </a:cubicBezTo>
                  <a:cubicBezTo>
                    <a:pt x="536" y="74"/>
                    <a:pt x="536" y="74"/>
                    <a:pt x="536" y="74"/>
                  </a:cubicBezTo>
                  <a:moveTo>
                    <a:pt x="615" y="52"/>
                  </a:moveTo>
                  <a:cubicBezTo>
                    <a:pt x="585" y="52"/>
                    <a:pt x="585" y="52"/>
                    <a:pt x="585" y="52"/>
                  </a:cubicBezTo>
                  <a:cubicBezTo>
                    <a:pt x="586" y="44"/>
                    <a:pt x="592" y="38"/>
                    <a:pt x="600" y="38"/>
                  </a:cubicBezTo>
                  <a:cubicBezTo>
                    <a:pt x="609" y="38"/>
                    <a:pt x="615" y="44"/>
                    <a:pt x="615" y="52"/>
                  </a:cubicBezTo>
                  <a:moveTo>
                    <a:pt x="633" y="64"/>
                  </a:moveTo>
                  <a:cubicBezTo>
                    <a:pt x="633" y="59"/>
                    <a:pt x="633" y="59"/>
                    <a:pt x="633" y="59"/>
                  </a:cubicBezTo>
                  <a:cubicBezTo>
                    <a:pt x="633" y="39"/>
                    <a:pt x="623" y="26"/>
                    <a:pt x="602" y="26"/>
                  </a:cubicBezTo>
                  <a:cubicBezTo>
                    <a:pt x="577" y="26"/>
                    <a:pt x="566" y="41"/>
                    <a:pt x="566" y="65"/>
                  </a:cubicBezTo>
                  <a:cubicBezTo>
                    <a:pt x="566" y="92"/>
                    <a:pt x="579" y="112"/>
                    <a:pt x="608" y="112"/>
                  </a:cubicBezTo>
                  <a:cubicBezTo>
                    <a:pt x="616" y="112"/>
                    <a:pt x="623" y="111"/>
                    <a:pt x="631" y="109"/>
                  </a:cubicBezTo>
                  <a:cubicBezTo>
                    <a:pt x="631" y="95"/>
                    <a:pt x="631" y="95"/>
                    <a:pt x="631" y="95"/>
                  </a:cubicBezTo>
                  <a:cubicBezTo>
                    <a:pt x="626" y="97"/>
                    <a:pt x="620" y="99"/>
                    <a:pt x="615" y="99"/>
                  </a:cubicBezTo>
                  <a:cubicBezTo>
                    <a:pt x="596" y="99"/>
                    <a:pt x="584" y="81"/>
                    <a:pt x="584" y="64"/>
                  </a:cubicBezTo>
                  <a:cubicBezTo>
                    <a:pt x="633" y="64"/>
                    <a:pt x="633" y="64"/>
                    <a:pt x="633" y="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6" name="Freeform 7"/>
            <p:cNvSpPr>
              <a:spLocks noEditPoints="1"/>
            </p:cNvSpPr>
            <p:nvPr userDrawn="1"/>
          </p:nvSpPr>
          <p:spPr bwMode="auto">
            <a:xfrm>
              <a:off x="2057400" y="1635126"/>
              <a:ext cx="3603625" cy="801688"/>
            </a:xfrm>
            <a:custGeom>
              <a:avLst/>
              <a:gdLst>
                <a:gd name="T0" fmla="*/ 291 w 961"/>
                <a:gd name="T1" fmla="*/ 105 h 214"/>
                <a:gd name="T2" fmla="*/ 291 w 961"/>
                <a:gd name="T3" fmla="*/ 97 h 214"/>
                <a:gd name="T4" fmla="*/ 299 w 961"/>
                <a:gd name="T5" fmla="*/ 97 h 214"/>
                <a:gd name="T6" fmla="*/ 299 w 961"/>
                <a:gd name="T7" fmla="*/ 105 h 214"/>
                <a:gd name="T8" fmla="*/ 321 w 961"/>
                <a:gd name="T9" fmla="*/ 171 h 214"/>
                <a:gd name="T10" fmla="*/ 340 w 961"/>
                <a:gd name="T11" fmla="*/ 129 h 214"/>
                <a:gd name="T12" fmla="*/ 387 w 961"/>
                <a:gd name="T13" fmla="*/ 171 h 214"/>
                <a:gd name="T14" fmla="*/ 329 w 961"/>
                <a:gd name="T15" fmla="*/ 136 h 214"/>
                <a:gd name="T16" fmla="*/ 388 w 961"/>
                <a:gd name="T17" fmla="*/ 129 h 214"/>
                <a:gd name="T18" fmla="*/ 341 w 961"/>
                <a:gd name="T19" fmla="*/ 121 h 214"/>
                <a:gd name="T20" fmla="*/ 446 w 961"/>
                <a:gd name="T21" fmla="*/ 121 h 214"/>
                <a:gd name="T22" fmla="*/ 442 w 961"/>
                <a:gd name="T23" fmla="*/ 173 h 214"/>
                <a:gd name="T24" fmla="*/ 440 w 961"/>
                <a:gd name="T25" fmla="*/ 181 h 214"/>
                <a:gd name="T26" fmla="*/ 457 w 961"/>
                <a:gd name="T27" fmla="*/ 121 h 214"/>
                <a:gd name="T28" fmla="*/ 523 w 961"/>
                <a:gd name="T29" fmla="*/ 127 h 214"/>
                <a:gd name="T30" fmla="*/ 482 w 961"/>
                <a:gd name="T31" fmla="*/ 148 h 214"/>
                <a:gd name="T32" fmla="*/ 473 w 961"/>
                <a:gd name="T33" fmla="*/ 60 h 214"/>
                <a:gd name="T34" fmla="*/ 482 w 961"/>
                <a:gd name="T35" fmla="*/ 117 h 214"/>
                <a:gd name="T36" fmla="*/ 531 w 961"/>
                <a:gd name="T37" fmla="*/ 118 h 214"/>
                <a:gd name="T38" fmla="*/ 599 w 961"/>
                <a:gd name="T39" fmla="*/ 179 h 214"/>
                <a:gd name="T40" fmla="*/ 561 w 961"/>
                <a:gd name="T41" fmla="*/ 130 h 214"/>
                <a:gd name="T42" fmla="*/ 549 w 961"/>
                <a:gd name="T43" fmla="*/ 179 h 214"/>
                <a:gd name="T44" fmla="*/ 558 w 961"/>
                <a:gd name="T45" fmla="*/ 117 h 214"/>
                <a:gd name="T46" fmla="*/ 594 w 961"/>
                <a:gd name="T47" fmla="*/ 97 h 214"/>
                <a:gd name="T48" fmla="*/ 599 w 961"/>
                <a:gd name="T49" fmla="*/ 179 h 214"/>
                <a:gd name="T50" fmla="*/ 660 w 961"/>
                <a:gd name="T51" fmla="*/ 95 h 214"/>
                <a:gd name="T52" fmla="*/ 659 w 961"/>
                <a:gd name="T53" fmla="*/ 103 h 214"/>
                <a:gd name="T54" fmla="*/ 683 w 961"/>
                <a:gd name="T55" fmla="*/ 139 h 214"/>
                <a:gd name="T56" fmla="*/ 709 w 961"/>
                <a:gd name="T57" fmla="*/ 60 h 214"/>
                <a:gd name="T58" fmla="*/ 709 w 961"/>
                <a:gd name="T59" fmla="*/ 179 h 214"/>
                <a:gd name="T60" fmla="*/ 771 w 961"/>
                <a:gd name="T61" fmla="*/ 95 h 214"/>
                <a:gd name="T62" fmla="*/ 771 w 961"/>
                <a:gd name="T63" fmla="*/ 103 h 214"/>
                <a:gd name="T64" fmla="*/ 794 w 961"/>
                <a:gd name="T65" fmla="*/ 139 h 214"/>
                <a:gd name="T66" fmla="*/ 822 w 961"/>
                <a:gd name="T67" fmla="*/ 211 h 214"/>
                <a:gd name="T68" fmla="*/ 869 w 961"/>
                <a:gd name="T69" fmla="*/ 178 h 214"/>
                <a:gd name="T70" fmla="*/ 846 w 961"/>
                <a:gd name="T71" fmla="*/ 179 h 214"/>
                <a:gd name="T72" fmla="*/ 869 w 961"/>
                <a:gd name="T73" fmla="*/ 112 h 214"/>
                <a:gd name="T74" fmla="*/ 878 w 961"/>
                <a:gd name="T75" fmla="*/ 97 h 214"/>
                <a:gd name="T76" fmla="*/ 847 w 961"/>
                <a:gd name="T77" fmla="*/ 103 h 214"/>
                <a:gd name="T78" fmla="*/ 869 w 961"/>
                <a:gd name="T79" fmla="*/ 137 h 214"/>
                <a:gd name="T80" fmla="*/ 911 w 961"/>
                <a:gd name="T81" fmla="*/ 211 h 214"/>
                <a:gd name="T82" fmla="*/ 900 w 961"/>
                <a:gd name="T83" fmla="*/ 97 h 214"/>
                <a:gd name="T84" fmla="*/ 961 w 961"/>
                <a:gd name="T85" fmla="*/ 97 h 214"/>
                <a:gd name="T86" fmla="*/ 0 w 961"/>
                <a:gd name="T87" fmla="*/ 14 h 214"/>
                <a:gd name="T88" fmla="*/ 0 w 961"/>
                <a:gd name="T89" fmla="*/ 61 h 214"/>
                <a:gd name="T90" fmla="*/ 0 w 961"/>
                <a:gd name="T9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1" h="214">
                  <a:moveTo>
                    <a:pt x="312" y="181"/>
                  </a:moveTo>
                  <a:cubicBezTo>
                    <a:pt x="298" y="181"/>
                    <a:pt x="291" y="175"/>
                    <a:pt x="291" y="161"/>
                  </a:cubicBezTo>
                  <a:cubicBezTo>
                    <a:pt x="291" y="105"/>
                    <a:pt x="291" y="105"/>
                    <a:pt x="291" y="105"/>
                  </a:cubicBezTo>
                  <a:cubicBezTo>
                    <a:pt x="278" y="105"/>
                    <a:pt x="278" y="105"/>
                    <a:pt x="278" y="105"/>
                  </a:cubicBezTo>
                  <a:cubicBezTo>
                    <a:pt x="278" y="97"/>
                    <a:pt x="278" y="97"/>
                    <a:pt x="278" y="97"/>
                  </a:cubicBezTo>
                  <a:cubicBezTo>
                    <a:pt x="291" y="97"/>
                    <a:pt x="291" y="97"/>
                    <a:pt x="291" y="97"/>
                  </a:cubicBezTo>
                  <a:cubicBezTo>
                    <a:pt x="291" y="78"/>
                    <a:pt x="291" y="78"/>
                    <a:pt x="291" y="78"/>
                  </a:cubicBezTo>
                  <a:cubicBezTo>
                    <a:pt x="299" y="72"/>
                    <a:pt x="299" y="72"/>
                    <a:pt x="299" y="72"/>
                  </a:cubicBezTo>
                  <a:cubicBezTo>
                    <a:pt x="299" y="97"/>
                    <a:pt x="299" y="97"/>
                    <a:pt x="299" y="97"/>
                  </a:cubicBezTo>
                  <a:cubicBezTo>
                    <a:pt x="321" y="97"/>
                    <a:pt x="321" y="97"/>
                    <a:pt x="321" y="97"/>
                  </a:cubicBezTo>
                  <a:cubicBezTo>
                    <a:pt x="321" y="105"/>
                    <a:pt x="321" y="105"/>
                    <a:pt x="321" y="105"/>
                  </a:cubicBezTo>
                  <a:cubicBezTo>
                    <a:pt x="299" y="105"/>
                    <a:pt x="299" y="105"/>
                    <a:pt x="299" y="105"/>
                  </a:cubicBezTo>
                  <a:cubicBezTo>
                    <a:pt x="299" y="158"/>
                    <a:pt x="299" y="158"/>
                    <a:pt x="299" y="158"/>
                  </a:cubicBezTo>
                  <a:cubicBezTo>
                    <a:pt x="299" y="167"/>
                    <a:pt x="303" y="173"/>
                    <a:pt x="313" y="173"/>
                  </a:cubicBezTo>
                  <a:cubicBezTo>
                    <a:pt x="316" y="173"/>
                    <a:pt x="318" y="172"/>
                    <a:pt x="321" y="171"/>
                  </a:cubicBezTo>
                  <a:cubicBezTo>
                    <a:pt x="321" y="180"/>
                    <a:pt x="321" y="180"/>
                    <a:pt x="321" y="180"/>
                  </a:cubicBezTo>
                  <a:cubicBezTo>
                    <a:pt x="318" y="181"/>
                    <a:pt x="315" y="181"/>
                    <a:pt x="312" y="181"/>
                  </a:cubicBezTo>
                  <a:close/>
                  <a:moveTo>
                    <a:pt x="340" y="129"/>
                  </a:moveTo>
                  <a:cubicBezTo>
                    <a:pt x="340" y="132"/>
                    <a:pt x="340" y="135"/>
                    <a:pt x="340" y="137"/>
                  </a:cubicBezTo>
                  <a:cubicBezTo>
                    <a:pt x="340" y="158"/>
                    <a:pt x="349" y="173"/>
                    <a:pt x="371" y="173"/>
                  </a:cubicBezTo>
                  <a:cubicBezTo>
                    <a:pt x="376" y="173"/>
                    <a:pt x="382" y="172"/>
                    <a:pt x="387" y="171"/>
                  </a:cubicBezTo>
                  <a:cubicBezTo>
                    <a:pt x="387" y="179"/>
                    <a:pt x="387" y="179"/>
                    <a:pt x="387" y="179"/>
                  </a:cubicBezTo>
                  <a:cubicBezTo>
                    <a:pt x="381" y="180"/>
                    <a:pt x="375" y="181"/>
                    <a:pt x="369" y="181"/>
                  </a:cubicBezTo>
                  <a:cubicBezTo>
                    <a:pt x="341" y="181"/>
                    <a:pt x="329" y="161"/>
                    <a:pt x="329" y="136"/>
                  </a:cubicBezTo>
                  <a:cubicBezTo>
                    <a:pt x="329" y="115"/>
                    <a:pt x="336" y="95"/>
                    <a:pt x="361" y="95"/>
                  </a:cubicBezTo>
                  <a:cubicBezTo>
                    <a:pt x="378" y="95"/>
                    <a:pt x="388" y="108"/>
                    <a:pt x="388" y="124"/>
                  </a:cubicBezTo>
                  <a:cubicBezTo>
                    <a:pt x="388" y="129"/>
                    <a:pt x="388" y="129"/>
                    <a:pt x="388" y="129"/>
                  </a:cubicBezTo>
                  <a:lnTo>
                    <a:pt x="340" y="129"/>
                  </a:lnTo>
                  <a:close/>
                  <a:moveTo>
                    <a:pt x="361" y="103"/>
                  </a:moveTo>
                  <a:cubicBezTo>
                    <a:pt x="349" y="103"/>
                    <a:pt x="343" y="110"/>
                    <a:pt x="341" y="121"/>
                  </a:cubicBezTo>
                  <a:cubicBezTo>
                    <a:pt x="378" y="121"/>
                    <a:pt x="378" y="121"/>
                    <a:pt x="378" y="121"/>
                  </a:cubicBezTo>
                  <a:cubicBezTo>
                    <a:pt x="378" y="111"/>
                    <a:pt x="370" y="103"/>
                    <a:pt x="361" y="103"/>
                  </a:cubicBezTo>
                  <a:close/>
                  <a:moveTo>
                    <a:pt x="446" y="121"/>
                  </a:moveTo>
                  <a:cubicBezTo>
                    <a:pt x="446" y="111"/>
                    <a:pt x="441" y="103"/>
                    <a:pt x="431" y="103"/>
                  </a:cubicBezTo>
                  <a:cubicBezTo>
                    <a:pt x="414" y="103"/>
                    <a:pt x="410" y="122"/>
                    <a:pt x="410" y="135"/>
                  </a:cubicBezTo>
                  <a:cubicBezTo>
                    <a:pt x="410" y="156"/>
                    <a:pt x="419" y="173"/>
                    <a:pt x="442" y="173"/>
                  </a:cubicBezTo>
                  <a:cubicBezTo>
                    <a:pt x="446" y="173"/>
                    <a:pt x="450" y="172"/>
                    <a:pt x="454" y="171"/>
                  </a:cubicBezTo>
                  <a:cubicBezTo>
                    <a:pt x="454" y="180"/>
                    <a:pt x="454" y="180"/>
                    <a:pt x="454" y="180"/>
                  </a:cubicBezTo>
                  <a:cubicBezTo>
                    <a:pt x="450" y="181"/>
                    <a:pt x="445" y="181"/>
                    <a:pt x="440" y="181"/>
                  </a:cubicBezTo>
                  <a:cubicBezTo>
                    <a:pt x="412" y="181"/>
                    <a:pt x="400" y="163"/>
                    <a:pt x="400" y="137"/>
                  </a:cubicBezTo>
                  <a:cubicBezTo>
                    <a:pt x="400" y="116"/>
                    <a:pt x="407" y="95"/>
                    <a:pt x="431" y="95"/>
                  </a:cubicBezTo>
                  <a:cubicBezTo>
                    <a:pt x="447" y="95"/>
                    <a:pt x="457" y="104"/>
                    <a:pt x="457" y="121"/>
                  </a:cubicBezTo>
                  <a:lnTo>
                    <a:pt x="446" y="121"/>
                  </a:lnTo>
                  <a:close/>
                  <a:moveTo>
                    <a:pt x="523" y="179"/>
                  </a:moveTo>
                  <a:cubicBezTo>
                    <a:pt x="523" y="127"/>
                    <a:pt x="523" y="127"/>
                    <a:pt x="523" y="127"/>
                  </a:cubicBezTo>
                  <a:cubicBezTo>
                    <a:pt x="523" y="117"/>
                    <a:pt x="522" y="103"/>
                    <a:pt x="508" y="103"/>
                  </a:cubicBezTo>
                  <a:cubicBezTo>
                    <a:pt x="495" y="103"/>
                    <a:pt x="487" y="119"/>
                    <a:pt x="484" y="130"/>
                  </a:cubicBezTo>
                  <a:cubicBezTo>
                    <a:pt x="483" y="136"/>
                    <a:pt x="482" y="142"/>
                    <a:pt x="482" y="148"/>
                  </a:cubicBezTo>
                  <a:cubicBezTo>
                    <a:pt x="482" y="179"/>
                    <a:pt x="482" y="179"/>
                    <a:pt x="482" y="179"/>
                  </a:cubicBezTo>
                  <a:cubicBezTo>
                    <a:pt x="473" y="179"/>
                    <a:pt x="473" y="179"/>
                    <a:pt x="473" y="179"/>
                  </a:cubicBezTo>
                  <a:cubicBezTo>
                    <a:pt x="473" y="60"/>
                    <a:pt x="473" y="60"/>
                    <a:pt x="473" y="60"/>
                  </a:cubicBezTo>
                  <a:cubicBezTo>
                    <a:pt x="482" y="60"/>
                    <a:pt x="482" y="60"/>
                    <a:pt x="482" y="60"/>
                  </a:cubicBezTo>
                  <a:cubicBezTo>
                    <a:pt x="482" y="117"/>
                    <a:pt x="482" y="117"/>
                    <a:pt x="482" y="117"/>
                  </a:cubicBezTo>
                  <a:cubicBezTo>
                    <a:pt x="482" y="117"/>
                    <a:pt x="482" y="117"/>
                    <a:pt x="482" y="117"/>
                  </a:cubicBezTo>
                  <a:cubicBezTo>
                    <a:pt x="487" y="103"/>
                    <a:pt x="494" y="95"/>
                    <a:pt x="510" y="95"/>
                  </a:cubicBezTo>
                  <a:cubicBezTo>
                    <a:pt x="512" y="95"/>
                    <a:pt x="515" y="96"/>
                    <a:pt x="518" y="97"/>
                  </a:cubicBezTo>
                  <a:cubicBezTo>
                    <a:pt x="527" y="100"/>
                    <a:pt x="531" y="108"/>
                    <a:pt x="531" y="118"/>
                  </a:cubicBezTo>
                  <a:cubicBezTo>
                    <a:pt x="531" y="179"/>
                    <a:pt x="531" y="179"/>
                    <a:pt x="531" y="179"/>
                  </a:cubicBezTo>
                  <a:lnTo>
                    <a:pt x="523" y="179"/>
                  </a:lnTo>
                  <a:close/>
                  <a:moveTo>
                    <a:pt x="599" y="179"/>
                  </a:moveTo>
                  <a:cubicBezTo>
                    <a:pt x="599" y="127"/>
                    <a:pt x="599" y="127"/>
                    <a:pt x="599" y="127"/>
                  </a:cubicBezTo>
                  <a:cubicBezTo>
                    <a:pt x="599" y="117"/>
                    <a:pt x="598" y="103"/>
                    <a:pt x="584" y="103"/>
                  </a:cubicBezTo>
                  <a:cubicBezTo>
                    <a:pt x="571" y="103"/>
                    <a:pt x="563" y="119"/>
                    <a:pt x="561" y="130"/>
                  </a:cubicBezTo>
                  <a:cubicBezTo>
                    <a:pt x="559" y="136"/>
                    <a:pt x="558" y="142"/>
                    <a:pt x="558" y="148"/>
                  </a:cubicBezTo>
                  <a:cubicBezTo>
                    <a:pt x="558" y="179"/>
                    <a:pt x="558" y="179"/>
                    <a:pt x="558" y="179"/>
                  </a:cubicBezTo>
                  <a:cubicBezTo>
                    <a:pt x="549" y="179"/>
                    <a:pt x="549" y="179"/>
                    <a:pt x="549" y="179"/>
                  </a:cubicBezTo>
                  <a:cubicBezTo>
                    <a:pt x="549" y="97"/>
                    <a:pt x="549" y="97"/>
                    <a:pt x="549" y="97"/>
                  </a:cubicBezTo>
                  <a:cubicBezTo>
                    <a:pt x="558" y="97"/>
                    <a:pt x="558" y="97"/>
                    <a:pt x="558" y="97"/>
                  </a:cubicBezTo>
                  <a:cubicBezTo>
                    <a:pt x="558" y="117"/>
                    <a:pt x="558" y="117"/>
                    <a:pt x="558" y="117"/>
                  </a:cubicBezTo>
                  <a:cubicBezTo>
                    <a:pt x="558" y="117"/>
                    <a:pt x="558" y="117"/>
                    <a:pt x="558" y="117"/>
                  </a:cubicBezTo>
                  <a:cubicBezTo>
                    <a:pt x="563" y="103"/>
                    <a:pt x="570" y="95"/>
                    <a:pt x="586" y="95"/>
                  </a:cubicBezTo>
                  <a:cubicBezTo>
                    <a:pt x="589" y="95"/>
                    <a:pt x="591" y="96"/>
                    <a:pt x="594" y="97"/>
                  </a:cubicBezTo>
                  <a:cubicBezTo>
                    <a:pt x="603" y="100"/>
                    <a:pt x="607" y="109"/>
                    <a:pt x="607" y="118"/>
                  </a:cubicBezTo>
                  <a:cubicBezTo>
                    <a:pt x="607" y="179"/>
                    <a:pt x="607" y="179"/>
                    <a:pt x="607" y="179"/>
                  </a:cubicBezTo>
                  <a:lnTo>
                    <a:pt x="599" y="179"/>
                  </a:lnTo>
                  <a:close/>
                  <a:moveTo>
                    <a:pt x="660" y="181"/>
                  </a:moveTo>
                  <a:cubicBezTo>
                    <a:pt x="635" y="181"/>
                    <a:pt x="626" y="160"/>
                    <a:pt x="626" y="138"/>
                  </a:cubicBezTo>
                  <a:cubicBezTo>
                    <a:pt x="626" y="116"/>
                    <a:pt x="635" y="95"/>
                    <a:pt x="660" y="95"/>
                  </a:cubicBezTo>
                  <a:cubicBezTo>
                    <a:pt x="685" y="95"/>
                    <a:pt x="694" y="117"/>
                    <a:pt x="694" y="138"/>
                  </a:cubicBezTo>
                  <a:cubicBezTo>
                    <a:pt x="694" y="160"/>
                    <a:pt x="685" y="181"/>
                    <a:pt x="660" y="181"/>
                  </a:cubicBezTo>
                  <a:close/>
                  <a:moveTo>
                    <a:pt x="659" y="103"/>
                  </a:moveTo>
                  <a:cubicBezTo>
                    <a:pt x="640" y="103"/>
                    <a:pt x="636" y="124"/>
                    <a:pt x="636" y="139"/>
                  </a:cubicBezTo>
                  <a:cubicBezTo>
                    <a:pt x="636" y="155"/>
                    <a:pt x="640" y="173"/>
                    <a:pt x="659" y="173"/>
                  </a:cubicBezTo>
                  <a:cubicBezTo>
                    <a:pt x="679" y="173"/>
                    <a:pt x="683" y="155"/>
                    <a:pt x="683" y="139"/>
                  </a:cubicBezTo>
                  <a:cubicBezTo>
                    <a:pt x="683" y="124"/>
                    <a:pt x="679" y="103"/>
                    <a:pt x="659" y="103"/>
                  </a:cubicBezTo>
                  <a:close/>
                  <a:moveTo>
                    <a:pt x="709" y="179"/>
                  </a:moveTo>
                  <a:cubicBezTo>
                    <a:pt x="709" y="60"/>
                    <a:pt x="709" y="60"/>
                    <a:pt x="709" y="60"/>
                  </a:cubicBezTo>
                  <a:cubicBezTo>
                    <a:pt x="718" y="60"/>
                    <a:pt x="718" y="60"/>
                    <a:pt x="718" y="60"/>
                  </a:cubicBezTo>
                  <a:cubicBezTo>
                    <a:pt x="718" y="179"/>
                    <a:pt x="718" y="179"/>
                    <a:pt x="718" y="179"/>
                  </a:cubicBezTo>
                  <a:lnTo>
                    <a:pt x="709" y="179"/>
                  </a:lnTo>
                  <a:close/>
                  <a:moveTo>
                    <a:pt x="771" y="181"/>
                  </a:moveTo>
                  <a:cubicBezTo>
                    <a:pt x="746" y="181"/>
                    <a:pt x="737" y="160"/>
                    <a:pt x="737" y="138"/>
                  </a:cubicBezTo>
                  <a:cubicBezTo>
                    <a:pt x="737" y="116"/>
                    <a:pt x="746" y="95"/>
                    <a:pt x="771" y="95"/>
                  </a:cubicBezTo>
                  <a:cubicBezTo>
                    <a:pt x="796" y="95"/>
                    <a:pt x="805" y="117"/>
                    <a:pt x="805" y="138"/>
                  </a:cubicBezTo>
                  <a:cubicBezTo>
                    <a:pt x="805" y="160"/>
                    <a:pt x="796" y="181"/>
                    <a:pt x="771" y="181"/>
                  </a:cubicBezTo>
                  <a:close/>
                  <a:moveTo>
                    <a:pt x="771" y="103"/>
                  </a:moveTo>
                  <a:cubicBezTo>
                    <a:pt x="751" y="103"/>
                    <a:pt x="748" y="124"/>
                    <a:pt x="748" y="139"/>
                  </a:cubicBezTo>
                  <a:cubicBezTo>
                    <a:pt x="748" y="155"/>
                    <a:pt x="751" y="173"/>
                    <a:pt x="771" y="173"/>
                  </a:cubicBezTo>
                  <a:cubicBezTo>
                    <a:pt x="790" y="173"/>
                    <a:pt x="794" y="155"/>
                    <a:pt x="794" y="139"/>
                  </a:cubicBezTo>
                  <a:cubicBezTo>
                    <a:pt x="794" y="124"/>
                    <a:pt x="790" y="103"/>
                    <a:pt x="771" y="103"/>
                  </a:cubicBezTo>
                  <a:close/>
                  <a:moveTo>
                    <a:pt x="843" y="214"/>
                  </a:moveTo>
                  <a:cubicBezTo>
                    <a:pt x="836" y="214"/>
                    <a:pt x="829" y="213"/>
                    <a:pt x="822" y="211"/>
                  </a:cubicBezTo>
                  <a:cubicBezTo>
                    <a:pt x="822" y="202"/>
                    <a:pt x="822" y="202"/>
                    <a:pt x="822" y="202"/>
                  </a:cubicBezTo>
                  <a:cubicBezTo>
                    <a:pt x="828" y="204"/>
                    <a:pt x="834" y="205"/>
                    <a:pt x="840" y="205"/>
                  </a:cubicBezTo>
                  <a:cubicBezTo>
                    <a:pt x="860" y="205"/>
                    <a:pt x="869" y="198"/>
                    <a:pt x="869" y="178"/>
                  </a:cubicBezTo>
                  <a:cubicBezTo>
                    <a:pt x="869" y="162"/>
                    <a:pt x="869" y="162"/>
                    <a:pt x="869" y="162"/>
                  </a:cubicBezTo>
                  <a:cubicBezTo>
                    <a:pt x="869" y="162"/>
                    <a:pt x="869" y="162"/>
                    <a:pt x="869" y="162"/>
                  </a:cubicBezTo>
                  <a:cubicBezTo>
                    <a:pt x="866" y="173"/>
                    <a:pt x="857" y="179"/>
                    <a:pt x="846" y="179"/>
                  </a:cubicBezTo>
                  <a:cubicBezTo>
                    <a:pt x="822" y="179"/>
                    <a:pt x="817" y="158"/>
                    <a:pt x="817" y="138"/>
                  </a:cubicBezTo>
                  <a:cubicBezTo>
                    <a:pt x="817" y="120"/>
                    <a:pt x="824" y="95"/>
                    <a:pt x="846" y="95"/>
                  </a:cubicBezTo>
                  <a:cubicBezTo>
                    <a:pt x="857" y="95"/>
                    <a:pt x="866" y="101"/>
                    <a:pt x="869" y="112"/>
                  </a:cubicBezTo>
                  <a:cubicBezTo>
                    <a:pt x="869" y="112"/>
                    <a:pt x="869" y="112"/>
                    <a:pt x="869" y="112"/>
                  </a:cubicBezTo>
                  <a:cubicBezTo>
                    <a:pt x="869" y="97"/>
                    <a:pt x="869" y="97"/>
                    <a:pt x="869" y="97"/>
                  </a:cubicBezTo>
                  <a:cubicBezTo>
                    <a:pt x="878" y="97"/>
                    <a:pt x="878" y="97"/>
                    <a:pt x="878" y="97"/>
                  </a:cubicBezTo>
                  <a:cubicBezTo>
                    <a:pt x="878" y="177"/>
                    <a:pt x="878" y="177"/>
                    <a:pt x="878" y="177"/>
                  </a:cubicBezTo>
                  <a:cubicBezTo>
                    <a:pt x="878" y="200"/>
                    <a:pt x="867" y="214"/>
                    <a:pt x="843" y="214"/>
                  </a:cubicBezTo>
                  <a:close/>
                  <a:moveTo>
                    <a:pt x="847" y="103"/>
                  </a:moveTo>
                  <a:cubicBezTo>
                    <a:pt x="831" y="103"/>
                    <a:pt x="827" y="127"/>
                    <a:pt x="827" y="139"/>
                  </a:cubicBezTo>
                  <a:cubicBezTo>
                    <a:pt x="827" y="152"/>
                    <a:pt x="830" y="171"/>
                    <a:pt x="847" y="171"/>
                  </a:cubicBezTo>
                  <a:cubicBezTo>
                    <a:pt x="863" y="171"/>
                    <a:pt x="869" y="150"/>
                    <a:pt x="869" y="137"/>
                  </a:cubicBezTo>
                  <a:cubicBezTo>
                    <a:pt x="869" y="124"/>
                    <a:pt x="863" y="103"/>
                    <a:pt x="847" y="103"/>
                  </a:cubicBezTo>
                  <a:close/>
                  <a:moveTo>
                    <a:pt x="921" y="211"/>
                  </a:moveTo>
                  <a:cubicBezTo>
                    <a:pt x="911" y="211"/>
                    <a:pt x="911" y="211"/>
                    <a:pt x="911" y="211"/>
                  </a:cubicBezTo>
                  <a:cubicBezTo>
                    <a:pt x="923" y="179"/>
                    <a:pt x="923" y="179"/>
                    <a:pt x="923" y="179"/>
                  </a:cubicBezTo>
                  <a:cubicBezTo>
                    <a:pt x="891" y="97"/>
                    <a:pt x="891" y="97"/>
                    <a:pt x="891" y="97"/>
                  </a:cubicBezTo>
                  <a:cubicBezTo>
                    <a:pt x="900" y="97"/>
                    <a:pt x="900" y="97"/>
                    <a:pt x="900" y="97"/>
                  </a:cubicBezTo>
                  <a:cubicBezTo>
                    <a:pt x="927" y="165"/>
                    <a:pt x="927" y="165"/>
                    <a:pt x="927" y="165"/>
                  </a:cubicBezTo>
                  <a:cubicBezTo>
                    <a:pt x="951" y="97"/>
                    <a:pt x="951" y="97"/>
                    <a:pt x="951" y="97"/>
                  </a:cubicBezTo>
                  <a:cubicBezTo>
                    <a:pt x="961" y="97"/>
                    <a:pt x="961" y="97"/>
                    <a:pt x="961" y="97"/>
                  </a:cubicBezTo>
                  <a:lnTo>
                    <a:pt x="921" y="211"/>
                  </a:lnTo>
                  <a:close/>
                  <a:moveTo>
                    <a:pt x="0" y="0"/>
                  </a:moveTo>
                  <a:cubicBezTo>
                    <a:pt x="0" y="14"/>
                    <a:pt x="0" y="14"/>
                    <a:pt x="0" y="14"/>
                  </a:cubicBezTo>
                  <a:cubicBezTo>
                    <a:pt x="0" y="14"/>
                    <a:pt x="39" y="29"/>
                    <a:pt x="44" y="31"/>
                  </a:cubicBezTo>
                  <a:cubicBezTo>
                    <a:pt x="39" y="33"/>
                    <a:pt x="0" y="48"/>
                    <a:pt x="0" y="48"/>
                  </a:cubicBezTo>
                  <a:cubicBezTo>
                    <a:pt x="0" y="61"/>
                    <a:pt x="0" y="61"/>
                    <a:pt x="0" y="61"/>
                  </a:cubicBezTo>
                  <a:cubicBezTo>
                    <a:pt x="60" y="37"/>
                    <a:pt x="60" y="37"/>
                    <a:pt x="60" y="37"/>
                  </a:cubicBezTo>
                  <a:cubicBezTo>
                    <a:pt x="60" y="25"/>
                    <a:pt x="60" y="25"/>
                    <a:pt x="60" y="25"/>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17" name="Group 16"/>
          <p:cNvGrpSpPr/>
          <p:nvPr userDrawn="1"/>
        </p:nvGrpSpPr>
        <p:grpSpPr>
          <a:xfrm>
            <a:off x="4933573" y="6269925"/>
            <a:ext cx="3739896" cy="222718"/>
            <a:chOff x="533400" y="3606804"/>
            <a:chExt cx="8077201" cy="481012"/>
          </a:xfrm>
          <a:solidFill>
            <a:schemeClr val="tx1"/>
          </a:solidFill>
        </p:grpSpPr>
        <p:sp>
          <p:nvSpPr>
            <p:cNvPr id="18" name="Freeform 6"/>
            <p:cNvSpPr>
              <a:spLocks noEditPoints="1"/>
            </p:cNvSpPr>
            <p:nvPr userDrawn="1"/>
          </p:nvSpPr>
          <p:spPr bwMode="auto">
            <a:xfrm>
              <a:off x="533400" y="3621091"/>
              <a:ext cx="1577975" cy="450850"/>
            </a:xfrm>
            <a:custGeom>
              <a:avLst/>
              <a:gdLst>
                <a:gd name="T0" fmla="*/ 43 w 421"/>
                <a:gd name="T1" fmla="*/ 70 h 120"/>
                <a:gd name="T2" fmla="*/ 0 w 421"/>
                <a:gd name="T3" fmla="*/ 23 h 120"/>
                <a:gd name="T4" fmla="*/ 49 w 421"/>
                <a:gd name="T5" fmla="*/ 13 h 120"/>
                <a:gd name="T6" fmla="*/ 27 w 421"/>
                <a:gd name="T7" fmla="*/ 40 h 120"/>
                <a:gd name="T8" fmla="*/ 23 w 421"/>
                <a:gd name="T9" fmla="*/ 95 h 120"/>
                <a:gd name="T10" fmla="*/ 2 w 421"/>
                <a:gd name="T11" fmla="*/ 81 h 120"/>
                <a:gd name="T12" fmla="*/ 74 w 421"/>
                <a:gd name="T13" fmla="*/ 79 h 120"/>
                <a:gd name="T14" fmla="*/ 63 w 421"/>
                <a:gd name="T15" fmla="*/ 31 h 120"/>
                <a:gd name="T16" fmla="*/ 83 w 421"/>
                <a:gd name="T17" fmla="*/ 9 h 120"/>
                <a:gd name="T18" fmla="*/ 99 w 421"/>
                <a:gd name="T19" fmla="*/ 38 h 120"/>
                <a:gd name="T20" fmla="*/ 92 w 421"/>
                <a:gd name="T21" fmla="*/ 86 h 120"/>
                <a:gd name="T22" fmla="*/ 99 w 421"/>
                <a:gd name="T23" fmla="*/ 94 h 120"/>
                <a:gd name="T24" fmla="*/ 120 w 421"/>
                <a:gd name="T25" fmla="*/ 31 h 120"/>
                <a:gd name="T26" fmla="*/ 142 w 421"/>
                <a:gd name="T27" fmla="*/ 29 h 120"/>
                <a:gd name="T28" fmla="*/ 120 w 421"/>
                <a:gd name="T29" fmla="*/ 94 h 120"/>
                <a:gd name="T30" fmla="*/ 183 w 421"/>
                <a:gd name="T31" fmla="*/ 94 h 120"/>
                <a:gd name="T32" fmla="*/ 164 w 421"/>
                <a:gd name="T33" fmla="*/ 95 h 120"/>
                <a:gd name="T34" fmla="*/ 183 w 421"/>
                <a:gd name="T35" fmla="*/ 56 h 120"/>
                <a:gd name="T36" fmla="*/ 149 w 421"/>
                <a:gd name="T37" fmla="*/ 47 h 120"/>
                <a:gd name="T38" fmla="*/ 192 w 421"/>
                <a:gd name="T39" fmla="*/ 94 h 120"/>
                <a:gd name="T40" fmla="*/ 178 w 421"/>
                <a:gd name="T41" fmla="*/ 65 h 120"/>
                <a:gd name="T42" fmla="*/ 182 w 421"/>
                <a:gd name="T43" fmla="*/ 77 h 120"/>
                <a:gd name="T44" fmla="*/ 178 w 421"/>
                <a:gd name="T45" fmla="*/ 65 h 120"/>
                <a:gd name="T46" fmla="*/ 218 w 421"/>
                <a:gd name="T47" fmla="*/ 79 h 120"/>
                <a:gd name="T48" fmla="*/ 207 w 421"/>
                <a:gd name="T49" fmla="*/ 31 h 120"/>
                <a:gd name="T50" fmla="*/ 226 w 421"/>
                <a:gd name="T51" fmla="*/ 9 h 120"/>
                <a:gd name="T52" fmla="*/ 243 w 421"/>
                <a:gd name="T53" fmla="*/ 38 h 120"/>
                <a:gd name="T54" fmla="*/ 235 w 421"/>
                <a:gd name="T55" fmla="*/ 86 h 120"/>
                <a:gd name="T56" fmla="*/ 243 w 421"/>
                <a:gd name="T57" fmla="*/ 94 h 120"/>
                <a:gd name="T58" fmla="*/ 252 w 421"/>
                <a:gd name="T59" fmla="*/ 59 h 120"/>
                <a:gd name="T60" fmla="*/ 298 w 421"/>
                <a:gd name="T61" fmla="*/ 56 h 120"/>
                <a:gd name="T62" fmla="*/ 284 w 421"/>
                <a:gd name="T63" fmla="*/ 86 h 120"/>
                <a:gd name="T64" fmla="*/ 297 w 421"/>
                <a:gd name="T65" fmla="*/ 94 h 120"/>
                <a:gd name="T66" fmla="*/ 262 w 421"/>
                <a:gd name="T67" fmla="*/ 49 h 120"/>
                <a:gd name="T68" fmla="*/ 347 w 421"/>
                <a:gd name="T69" fmla="*/ 81 h 120"/>
                <a:gd name="T70" fmla="*/ 309 w 421"/>
                <a:gd name="T71" fmla="*/ 61 h 120"/>
                <a:gd name="T72" fmla="*/ 347 w 421"/>
                <a:gd name="T73" fmla="*/ 40 h 120"/>
                <a:gd name="T74" fmla="*/ 356 w 421"/>
                <a:gd name="T75" fmla="*/ 94 h 120"/>
                <a:gd name="T76" fmla="*/ 311 w 421"/>
                <a:gd name="T77" fmla="*/ 110 h 120"/>
                <a:gd name="T78" fmla="*/ 347 w 421"/>
                <a:gd name="T79" fmla="*/ 81 h 120"/>
                <a:gd name="T80" fmla="*/ 332 w 421"/>
                <a:gd name="T81" fmla="*/ 36 h 120"/>
                <a:gd name="T82" fmla="*/ 347 w 421"/>
                <a:gd name="T83" fmla="*/ 61 h 120"/>
                <a:gd name="T84" fmla="*/ 367 w 421"/>
                <a:gd name="T85" fmla="*/ 31 h 120"/>
                <a:gd name="T86" fmla="*/ 394 w 421"/>
                <a:gd name="T87" fmla="*/ 79 h 120"/>
                <a:gd name="T88" fmla="*/ 390 w 421"/>
                <a:gd name="T8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1" h="120">
                  <a:moveTo>
                    <a:pt x="2" y="81"/>
                  </a:moveTo>
                  <a:cubicBezTo>
                    <a:pt x="9" y="85"/>
                    <a:pt x="16" y="86"/>
                    <a:pt x="23" y="86"/>
                  </a:cubicBezTo>
                  <a:cubicBezTo>
                    <a:pt x="34" y="86"/>
                    <a:pt x="43" y="81"/>
                    <a:pt x="43" y="70"/>
                  </a:cubicBezTo>
                  <a:cubicBezTo>
                    <a:pt x="43" y="59"/>
                    <a:pt x="36" y="56"/>
                    <a:pt x="29" y="52"/>
                  </a:cubicBezTo>
                  <a:cubicBezTo>
                    <a:pt x="20" y="47"/>
                    <a:pt x="20" y="47"/>
                    <a:pt x="20" y="47"/>
                  </a:cubicBezTo>
                  <a:cubicBezTo>
                    <a:pt x="11" y="41"/>
                    <a:pt x="0" y="36"/>
                    <a:pt x="0" y="23"/>
                  </a:cubicBezTo>
                  <a:cubicBezTo>
                    <a:pt x="0" y="7"/>
                    <a:pt x="14" y="0"/>
                    <a:pt x="31" y="0"/>
                  </a:cubicBezTo>
                  <a:cubicBezTo>
                    <a:pt x="36" y="0"/>
                    <a:pt x="43" y="2"/>
                    <a:pt x="49" y="2"/>
                  </a:cubicBezTo>
                  <a:cubicBezTo>
                    <a:pt x="49" y="13"/>
                    <a:pt x="49" y="13"/>
                    <a:pt x="49" y="13"/>
                  </a:cubicBezTo>
                  <a:cubicBezTo>
                    <a:pt x="43" y="11"/>
                    <a:pt x="36" y="9"/>
                    <a:pt x="29" y="9"/>
                  </a:cubicBezTo>
                  <a:cubicBezTo>
                    <a:pt x="20" y="9"/>
                    <a:pt x="13" y="13"/>
                    <a:pt x="13" y="23"/>
                  </a:cubicBezTo>
                  <a:cubicBezTo>
                    <a:pt x="13" y="31"/>
                    <a:pt x="20" y="36"/>
                    <a:pt x="27" y="40"/>
                  </a:cubicBezTo>
                  <a:cubicBezTo>
                    <a:pt x="36" y="43"/>
                    <a:pt x="36" y="43"/>
                    <a:pt x="36" y="43"/>
                  </a:cubicBezTo>
                  <a:cubicBezTo>
                    <a:pt x="47" y="50"/>
                    <a:pt x="56" y="56"/>
                    <a:pt x="56" y="68"/>
                  </a:cubicBezTo>
                  <a:cubicBezTo>
                    <a:pt x="56" y="88"/>
                    <a:pt x="40" y="95"/>
                    <a:pt x="23" y="95"/>
                  </a:cubicBezTo>
                  <a:cubicBezTo>
                    <a:pt x="16" y="95"/>
                    <a:pt x="9" y="94"/>
                    <a:pt x="2" y="92"/>
                  </a:cubicBezTo>
                  <a:cubicBezTo>
                    <a:pt x="2" y="81"/>
                    <a:pt x="2" y="81"/>
                    <a:pt x="2" y="81"/>
                  </a:cubicBezTo>
                  <a:cubicBezTo>
                    <a:pt x="2" y="81"/>
                    <a:pt x="2" y="81"/>
                    <a:pt x="2" y="81"/>
                  </a:cubicBezTo>
                  <a:close/>
                  <a:moveTo>
                    <a:pt x="99" y="94"/>
                  </a:moveTo>
                  <a:cubicBezTo>
                    <a:pt x="95" y="95"/>
                    <a:pt x="94" y="95"/>
                    <a:pt x="90" y="95"/>
                  </a:cubicBezTo>
                  <a:cubicBezTo>
                    <a:pt x="79" y="95"/>
                    <a:pt x="74" y="90"/>
                    <a:pt x="74" y="79"/>
                  </a:cubicBezTo>
                  <a:cubicBezTo>
                    <a:pt x="74" y="38"/>
                    <a:pt x="74" y="38"/>
                    <a:pt x="74" y="38"/>
                  </a:cubicBezTo>
                  <a:cubicBezTo>
                    <a:pt x="63" y="38"/>
                    <a:pt x="63" y="38"/>
                    <a:pt x="63" y="38"/>
                  </a:cubicBezTo>
                  <a:cubicBezTo>
                    <a:pt x="63" y="31"/>
                    <a:pt x="63" y="31"/>
                    <a:pt x="63" y="31"/>
                  </a:cubicBezTo>
                  <a:cubicBezTo>
                    <a:pt x="74" y="31"/>
                    <a:pt x="74" y="31"/>
                    <a:pt x="74" y="31"/>
                  </a:cubicBezTo>
                  <a:cubicBezTo>
                    <a:pt x="74" y="14"/>
                    <a:pt x="74" y="14"/>
                    <a:pt x="74" y="14"/>
                  </a:cubicBezTo>
                  <a:cubicBezTo>
                    <a:pt x="83" y="9"/>
                    <a:pt x="83" y="9"/>
                    <a:pt x="83" y="9"/>
                  </a:cubicBezTo>
                  <a:cubicBezTo>
                    <a:pt x="83" y="31"/>
                    <a:pt x="83" y="31"/>
                    <a:pt x="83" y="31"/>
                  </a:cubicBezTo>
                  <a:cubicBezTo>
                    <a:pt x="99" y="31"/>
                    <a:pt x="99" y="31"/>
                    <a:pt x="99" y="31"/>
                  </a:cubicBezTo>
                  <a:cubicBezTo>
                    <a:pt x="99" y="38"/>
                    <a:pt x="99" y="38"/>
                    <a:pt x="99" y="38"/>
                  </a:cubicBezTo>
                  <a:cubicBezTo>
                    <a:pt x="83" y="38"/>
                    <a:pt x="83" y="38"/>
                    <a:pt x="83" y="38"/>
                  </a:cubicBezTo>
                  <a:cubicBezTo>
                    <a:pt x="83" y="77"/>
                    <a:pt x="83" y="77"/>
                    <a:pt x="83" y="77"/>
                  </a:cubicBezTo>
                  <a:cubicBezTo>
                    <a:pt x="83" y="83"/>
                    <a:pt x="85" y="86"/>
                    <a:pt x="92" y="86"/>
                  </a:cubicBezTo>
                  <a:cubicBezTo>
                    <a:pt x="95" y="86"/>
                    <a:pt x="97" y="86"/>
                    <a:pt x="99" y="86"/>
                  </a:cubicBezTo>
                  <a:cubicBezTo>
                    <a:pt x="99" y="94"/>
                    <a:pt x="99" y="94"/>
                    <a:pt x="99" y="94"/>
                  </a:cubicBezTo>
                  <a:cubicBezTo>
                    <a:pt x="99" y="94"/>
                    <a:pt x="99" y="94"/>
                    <a:pt x="99" y="94"/>
                  </a:cubicBezTo>
                  <a:close/>
                  <a:moveTo>
                    <a:pt x="112" y="94"/>
                  </a:moveTo>
                  <a:cubicBezTo>
                    <a:pt x="112" y="31"/>
                    <a:pt x="112" y="31"/>
                    <a:pt x="112" y="31"/>
                  </a:cubicBezTo>
                  <a:cubicBezTo>
                    <a:pt x="120" y="31"/>
                    <a:pt x="120" y="31"/>
                    <a:pt x="120" y="31"/>
                  </a:cubicBezTo>
                  <a:cubicBezTo>
                    <a:pt x="120" y="41"/>
                    <a:pt x="120" y="41"/>
                    <a:pt x="120" y="41"/>
                  </a:cubicBezTo>
                  <a:cubicBezTo>
                    <a:pt x="120" y="41"/>
                    <a:pt x="120" y="41"/>
                    <a:pt x="120" y="41"/>
                  </a:cubicBezTo>
                  <a:cubicBezTo>
                    <a:pt x="124" y="32"/>
                    <a:pt x="131" y="29"/>
                    <a:pt x="142" y="29"/>
                  </a:cubicBezTo>
                  <a:cubicBezTo>
                    <a:pt x="142" y="38"/>
                    <a:pt x="142" y="38"/>
                    <a:pt x="142" y="38"/>
                  </a:cubicBezTo>
                  <a:cubicBezTo>
                    <a:pt x="126" y="38"/>
                    <a:pt x="120" y="54"/>
                    <a:pt x="120" y="67"/>
                  </a:cubicBezTo>
                  <a:cubicBezTo>
                    <a:pt x="120" y="94"/>
                    <a:pt x="120" y="94"/>
                    <a:pt x="120" y="94"/>
                  </a:cubicBezTo>
                  <a:cubicBezTo>
                    <a:pt x="112" y="94"/>
                    <a:pt x="112" y="94"/>
                    <a:pt x="112" y="94"/>
                  </a:cubicBezTo>
                  <a:cubicBezTo>
                    <a:pt x="112" y="94"/>
                    <a:pt x="112" y="94"/>
                    <a:pt x="112" y="94"/>
                  </a:cubicBezTo>
                  <a:close/>
                  <a:moveTo>
                    <a:pt x="183" y="94"/>
                  </a:moveTo>
                  <a:cubicBezTo>
                    <a:pt x="183" y="85"/>
                    <a:pt x="183" y="85"/>
                    <a:pt x="183" y="85"/>
                  </a:cubicBezTo>
                  <a:cubicBezTo>
                    <a:pt x="183" y="85"/>
                    <a:pt x="183" y="85"/>
                    <a:pt x="183" y="85"/>
                  </a:cubicBezTo>
                  <a:cubicBezTo>
                    <a:pt x="180" y="92"/>
                    <a:pt x="171" y="95"/>
                    <a:pt x="164" y="95"/>
                  </a:cubicBezTo>
                  <a:cubicBezTo>
                    <a:pt x="153" y="95"/>
                    <a:pt x="147" y="88"/>
                    <a:pt x="147" y="77"/>
                  </a:cubicBezTo>
                  <a:cubicBezTo>
                    <a:pt x="147" y="63"/>
                    <a:pt x="164" y="58"/>
                    <a:pt x="183" y="58"/>
                  </a:cubicBezTo>
                  <a:cubicBezTo>
                    <a:pt x="183" y="56"/>
                    <a:pt x="183" y="56"/>
                    <a:pt x="183" y="56"/>
                  </a:cubicBezTo>
                  <a:cubicBezTo>
                    <a:pt x="183" y="47"/>
                    <a:pt x="183" y="36"/>
                    <a:pt x="171" y="36"/>
                  </a:cubicBezTo>
                  <a:cubicBezTo>
                    <a:pt x="164" y="36"/>
                    <a:pt x="160" y="38"/>
                    <a:pt x="158" y="47"/>
                  </a:cubicBezTo>
                  <a:cubicBezTo>
                    <a:pt x="149" y="47"/>
                    <a:pt x="149" y="47"/>
                    <a:pt x="149" y="47"/>
                  </a:cubicBezTo>
                  <a:cubicBezTo>
                    <a:pt x="149" y="34"/>
                    <a:pt x="160" y="29"/>
                    <a:pt x="171" y="29"/>
                  </a:cubicBezTo>
                  <a:cubicBezTo>
                    <a:pt x="185" y="29"/>
                    <a:pt x="192" y="34"/>
                    <a:pt x="192" y="49"/>
                  </a:cubicBezTo>
                  <a:cubicBezTo>
                    <a:pt x="192" y="94"/>
                    <a:pt x="192" y="94"/>
                    <a:pt x="192" y="94"/>
                  </a:cubicBezTo>
                  <a:cubicBezTo>
                    <a:pt x="183" y="94"/>
                    <a:pt x="183" y="94"/>
                    <a:pt x="183" y="94"/>
                  </a:cubicBezTo>
                  <a:cubicBezTo>
                    <a:pt x="183" y="94"/>
                    <a:pt x="183" y="94"/>
                    <a:pt x="183" y="94"/>
                  </a:cubicBezTo>
                  <a:close/>
                  <a:moveTo>
                    <a:pt x="178" y="65"/>
                  </a:moveTo>
                  <a:cubicBezTo>
                    <a:pt x="171" y="65"/>
                    <a:pt x="158" y="68"/>
                    <a:pt x="158" y="77"/>
                  </a:cubicBezTo>
                  <a:cubicBezTo>
                    <a:pt x="158" y="83"/>
                    <a:pt x="162" y="86"/>
                    <a:pt x="167" y="86"/>
                  </a:cubicBezTo>
                  <a:cubicBezTo>
                    <a:pt x="173" y="86"/>
                    <a:pt x="178" y="83"/>
                    <a:pt x="182" y="77"/>
                  </a:cubicBezTo>
                  <a:cubicBezTo>
                    <a:pt x="183" y="72"/>
                    <a:pt x="183" y="70"/>
                    <a:pt x="183" y="65"/>
                  </a:cubicBezTo>
                  <a:cubicBezTo>
                    <a:pt x="178" y="65"/>
                    <a:pt x="178" y="65"/>
                    <a:pt x="178" y="65"/>
                  </a:cubicBezTo>
                  <a:cubicBezTo>
                    <a:pt x="178" y="65"/>
                    <a:pt x="178" y="65"/>
                    <a:pt x="178" y="65"/>
                  </a:cubicBezTo>
                  <a:close/>
                  <a:moveTo>
                    <a:pt x="243" y="94"/>
                  </a:moveTo>
                  <a:cubicBezTo>
                    <a:pt x="239" y="95"/>
                    <a:pt x="237" y="95"/>
                    <a:pt x="234" y="95"/>
                  </a:cubicBezTo>
                  <a:cubicBezTo>
                    <a:pt x="223" y="95"/>
                    <a:pt x="218" y="90"/>
                    <a:pt x="218" y="79"/>
                  </a:cubicBezTo>
                  <a:cubicBezTo>
                    <a:pt x="218" y="38"/>
                    <a:pt x="218" y="38"/>
                    <a:pt x="218" y="38"/>
                  </a:cubicBezTo>
                  <a:cubicBezTo>
                    <a:pt x="207" y="38"/>
                    <a:pt x="207" y="38"/>
                    <a:pt x="207" y="38"/>
                  </a:cubicBezTo>
                  <a:cubicBezTo>
                    <a:pt x="207" y="31"/>
                    <a:pt x="207" y="31"/>
                    <a:pt x="207" y="31"/>
                  </a:cubicBezTo>
                  <a:cubicBezTo>
                    <a:pt x="218" y="31"/>
                    <a:pt x="218" y="31"/>
                    <a:pt x="218" y="31"/>
                  </a:cubicBezTo>
                  <a:cubicBezTo>
                    <a:pt x="218" y="14"/>
                    <a:pt x="218" y="14"/>
                    <a:pt x="218" y="14"/>
                  </a:cubicBezTo>
                  <a:cubicBezTo>
                    <a:pt x="226" y="9"/>
                    <a:pt x="226" y="9"/>
                    <a:pt x="226" y="9"/>
                  </a:cubicBezTo>
                  <a:cubicBezTo>
                    <a:pt x="226" y="31"/>
                    <a:pt x="226" y="31"/>
                    <a:pt x="226" y="31"/>
                  </a:cubicBezTo>
                  <a:cubicBezTo>
                    <a:pt x="243" y="31"/>
                    <a:pt x="243" y="31"/>
                    <a:pt x="243" y="31"/>
                  </a:cubicBezTo>
                  <a:cubicBezTo>
                    <a:pt x="243" y="38"/>
                    <a:pt x="243" y="38"/>
                    <a:pt x="243" y="38"/>
                  </a:cubicBezTo>
                  <a:cubicBezTo>
                    <a:pt x="226" y="38"/>
                    <a:pt x="226" y="38"/>
                    <a:pt x="226" y="38"/>
                  </a:cubicBezTo>
                  <a:cubicBezTo>
                    <a:pt x="226" y="77"/>
                    <a:pt x="226" y="77"/>
                    <a:pt x="226" y="77"/>
                  </a:cubicBezTo>
                  <a:cubicBezTo>
                    <a:pt x="226" y="83"/>
                    <a:pt x="228" y="86"/>
                    <a:pt x="235" y="86"/>
                  </a:cubicBezTo>
                  <a:cubicBezTo>
                    <a:pt x="239" y="86"/>
                    <a:pt x="239" y="86"/>
                    <a:pt x="243" y="86"/>
                  </a:cubicBezTo>
                  <a:cubicBezTo>
                    <a:pt x="243" y="94"/>
                    <a:pt x="243" y="94"/>
                    <a:pt x="243" y="94"/>
                  </a:cubicBezTo>
                  <a:cubicBezTo>
                    <a:pt x="243" y="94"/>
                    <a:pt x="243" y="94"/>
                    <a:pt x="243" y="94"/>
                  </a:cubicBezTo>
                  <a:close/>
                  <a:moveTo>
                    <a:pt x="297" y="94"/>
                  </a:moveTo>
                  <a:cubicBezTo>
                    <a:pt x="291" y="94"/>
                    <a:pt x="288" y="95"/>
                    <a:pt x="282" y="95"/>
                  </a:cubicBezTo>
                  <a:cubicBezTo>
                    <a:pt x="261" y="95"/>
                    <a:pt x="252" y="81"/>
                    <a:pt x="252" y="59"/>
                  </a:cubicBezTo>
                  <a:cubicBezTo>
                    <a:pt x="252" y="43"/>
                    <a:pt x="257" y="29"/>
                    <a:pt x="275" y="29"/>
                  </a:cubicBezTo>
                  <a:cubicBezTo>
                    <a:pt x="291" y="29"/>
                    <a:pt x="298" y="38"/>
                    <a:pt x="298" y="52"/>
                  </a:cubicBezTo>
                  <a:cubicBezTo>
                    <a:pt x="298" y="56"/>
                    <a:pt x="298" y="56"/>
                    <a:pt x="298" y="56"/>
                  </a:cubicBezTo>
                  <a:cubicBezTo>
                    <a:pt x="261" y="56"/>
                    <a:pt x="261" y="56"/>
                    <a:pt x="261" y="56"/>
                  </a:cubicBezTo>
                  <a:cubicBezTo>
                    <a:pt x="261" y="59"/>
                    <a:pt x="261" y="59"/>
                    <a:pt x="261" y="59"/>
                  </a:cubicBezTo>
                  <a:cubicBezTo>
                    <a:pt x="261" y="74"/>
                    <a:pt x="268" y="86"/>
                    <a:pt x="284" y="86"/>
                  </a:cubicBezTo>
                  <a:cubicBezTo>
                    <a:pt x="288" y="86"/>
                    <a:pt x="293" y="86"/>
                    <a:pt x="297" y="85"/>
                  </a:cubicBezTo>
                  <a:cubicBezTo>
                    <a:pt x="297" y="94"/>
                    <a:pt x="297" y="94"/>
                    <a:pt x="297" y="94"/>
                  </a:cubicBezTo>
                  <a:cubicBezTo>
                    <a:pt x="297" y="94"/>
                    <a:pt x="297" y="94"/>
                    <a:pt x="297" y="94"/>
                  </a:cubicBezTo>
                  <a:close/>
                  <a:moveTo>
                    <a:pt x="288" y="49"/>
                  </a:moveTo>
                  <a:cubicBezTo>
                    <a:pt x="288" y="41"/>
                    <a:pt x="282" y="36"/>
                    <a:pt x="275" y="36"/>
                  </a:cubicBezTo>
                  <a:cubicBezTo>
                    <a:pt x="268" y="36"/>
                    <a:pt x="264" y="41"/>
                    <a:pt x="262" y="49"/>
                  </a:cubicBezTo>
                  <a:cubicBezTo>
                    <a:pt x="288" y="49"/>
                    <a:pt x="288" y="49"/>
                    <a:pt x="288" y="49"/>
                  </a:cubicBezTo>
                  <a:cubicBezTo>
                    <a:pt x="288" y="49"/>
                    <a:pt x="288" y="49"/>
                    <a:pt x="288" y="49"/>
                  </a:cubicBezTo>
                  <a:close/>
                  <a:moveTo>
                    <a:pt x="347" y="81"/>
                  </a:moveTo>
                  <a:cubicBezTo>
                    <a:pt x="347" y="81"/>
                    <a:pt x="347" y="81"/>
                    <a:pt x="347" y="81"/>
                  </a:cubicBezTo>
                  <a:cubicBezTo>
                    <a:pt x="343" y="88"/>
                    <a:pt x="338" y="94"/>
                    <a:pt x="329" y="94"/>
                  </a:cubicBezTo>
                  <a:cubicBezTo>
                    <a:pt x="313" y="94"/>
                    <a:pt x="309" y="76"/>
                    <a:pt x="309" y="61"/>
                  </a:cubicBezTo>
                  <a:cubicBezTo>
                    <a:pt x="309" y="49"/>
                    <a:pt x="313" y="29"/>
                    <a:pt x="331" y="29"/>
                  </a:cubicBezTo>
                  <a:cubicBezTo>
                    <a:pt x="338" y="29"/>
                    <a:pt x="345" y="32"/>
                    <a:pt x="347" y="40"/>
                  </a:cubicBezTo>
                  <a:cubicBezTo>
                    <a:pt x="347" y="40"/>
                    <a:pt x="347" y="40"/>
                    <a:pt x="347" y="40"/>
                  </a:cubicBezTo>
                  <a:cubicBezTo>
                    <a:pt x="347" y="31"/>
                    <a:pt x="347" y="31"/>
                    <a:pt x="347" y="31"/>
                  </a:cubicBezTo>
                  <a:cubicBezTo>
                    <a:pt x="356" y="31"/>
                    <a:pt x="356" y="31"/>
                    <a:pt x="356" y="31"/>
                  </a:cubicBezTo>
                  <a:cubicBezTo>
                    <a:pt x="356" y="94"/>
                    <a:pt x="356" y="94"/>
                    <a:pt x="356" y="94"/>
                  </a:cubicBezTo>
                  <a:cubicBezTo>
                    <a:pt x="356" y="112"/>
                    <a:pt x="347" y="120"/>
                    <a:pt x="329" y="120"/>
                  </a:cubicBezTo>
                  <a:cubicBezTo>
                    <a:pt x="324" y="120"/>
                    <a:pt x="318" y="120"/>
                    <a:pt x="311" y="119"/>
                  </a:cubicBezTo>
                  <a:cubicBezTo>
                    <a:pt x="311" y="110"/>
                    <a:pt x="311" y="110"/>
                    <a:pt x="311" y="110"/>
                  </a:cubicBezTo>
                  <a:cubicBezTo>
                    <a:pt x="316" y="112"/>
                    <a:pt x="322" y="113"/>
                    <a:pt x="327" y="113"/>
                  </a:cubicBezTo>
                  <a:cubicBezTo>
                    <a:pt x="341" y="113"/>
                    <a:pt x="347" y="106"/>
                    <a:pt x="347" y="92"/>
                  </a:cubicBezTo>
                  <a:cubicBezTo>
                    <a:pt x="347" y="81"/>
                    <a:pt x="347" y="81"/>
                    <a:pt x="347" y="81"/>
                  </a:cubicBezTo>
                  <a:cubicBezTo>
                    <a:pt x="347" y="81"/>
                    <a:pt x="347" y="81"/>
                    <a:pt x="347" y="81"/>
                  </a:cubicBezTo>
                  <a:close/>
                  <a:moveTo>
                    <a:pt x="347" y="61"/>
                  </a:moveTo>
                  <a:cubicBezTo>
                    <a:pt x="347" y="52"/>
                    <a:pt x="343" y="36"/>
                    <a:pt x="332" y="36"/>
                  </a:cubicBezTo>
                  <a:cubicBezTo>
                    <a:pt x="320" y="36"/>
                    <a:pt x="318" y="54"/>
                    <a:pt x="318" y="63"/>
                  </a:cubicBezTo>
                  <a:cubicBezTo>
                    <a:pt x="318" y="70"/>
                    <a:pt x="320" y="86"/>
                    <a:pt x="331" y="86"/>
                  </a:cubicBezTo>
                  <a:cubicBezTo>
                    <a:pt x="343" y="86"/>
                    <a:pt x="347" y="70"/>
                    <a:pt x="347" y="61"/>
                  </a:cubicBezTo>
                  <a:close/>
                  <a:moveTo>
                    <a:pt x="381" y="119"/>
                  </a:moveTo>
                  <a:cubicBezTo>
                    <a:pt x="390" y="94"/>
                    <a:pt x="390" y="94"/>
                    <a:pt x="390" y="94"/>
                  </a:cubicBezTo>
                  <a:cubicBezTo>
                    <a:pt x="367" y="31"/>
                    <a:pt x="367" y="31"/>
                    <a:pt x="367" y="31"/>
                  </a:cubicBezTo>
                  <a:cubicBezTo>
                    <a:pt x="376" y="31"/>
                    <a:pt x="376" y="31"/>
                    <a:pt x="376" y="31"/>
                  </a:cubicBezTo>
                  <a:cubicBezTo>
                    <a:pt x="394" y="79"/>
                    <a:pt x="394" y="79"/>
                    <a:pt x="394" y="79"/>
                  </a:cubicBezTo>
                  <a:cubicBezTo>
                    <a:pt x="394" y="79"/>
                    <a:pt x="394" y="79"/>
                    <a:pt x="394" y="79"/>
                  </a:cubicBezTo>
                  <a:cubicBezTo>
                    <a:pt x="412" y="31"/>
                    <a:pt x="412" y="31"/>
                    <a:pt x="412" y="31"/>
                  </a:cubicBezTo>
                  <a:cubicBezTo>
                    <a:pt x="421" y="31"/>
                    <a:pt x="421" y="31"/>
                    <a:pt x="421" y="31"/>
                  </a:cubicBezTo>
                  <a:cubicBezTo>
                    <a:pt x="390" y="119"/>
                    <a:pt x="390" y="119"/>
                    <a:pt x="390" y="119"/>
                  </a:cubicBezTo>
                  <a:cubicBezTo>
                    <a:pt x="381" y="119"/>
                    <a:pt x="381" y="119"/>
                    <a:pt x="381" y="119"/>
                  </a:cubicBezTo>
                  <a:cubicBezTo>
                    <a:pt x="381" y="119"/>
                    <a:pt x="381" y="119"/>
                    <a:pt x="381"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1" name="Freeform 7"/>
            <p:cNvSpPr>
              <a:spLocks/>
            </p:cNvSpPr>
            <p:nvPr userDrawn="1"/>
          </p:nvSpPr>
          <p:spPr bwMode="auto">
            <a:xfrm>
              <a:off x="2276475" y="3606804"/>
              <a:ext cx="30163" cy="481012"/>
            </a:xfrm>
            <a:custGeom>
              <a:avLst/>
              <a:gdLst>
                <a:gd name="T0" fmla="*/ 0 w 8"/>
                <a:gd name="T1" fmla="*/ 128 h 128"/>
                <a:gd name="T2" fmla="*/ 0 w 8"/>
                <a:gd name="T3" fmla="*/ 0 h 128"/>
                <a:gd name="T4" fmla="*/ 8 w 8"/>
                <a:gd name="T5" fmla="*/ 0 h 128"/>
                <a:gd name="T6" fmla="*/ 8 w 8"/>
                <a:gd name="T7" fmla="*/ 128 h 128"/>
                <a:gd name="T8" fmla="*/ 0 w 8"/>
                <a:gd name="T9" fmla="*/ 128 h 128"/>
                <a:gd name="T10" fmla="*/ 0 w 8"/>
                <a:gd name="T11" fmla="*/ 128 h 128"/>
              </a:gdLst>
              <a:ahLst/>
              <a:cxnLst>
                <a:cxn ang="0">
                  <a:pos x="T0" y="T1"/>
                </a:cxn>
                <a:cxn ang="0">
                  <a:pos x="T2" y="T3"/>
                </a:cxn>
                <a:cxn ang="0">
                  <a:pos x="T4" y="T5"/>
                </a:cxn>
                <a:cxn ang="0">
                  <a:pos x="T6" y="T7"/>
                </a:cxn>
                <a:cxn ang="0">
                  <a:pos x="T8" y="T9"/>
                </a:cxn>
                <a:cxn ang="0">
                  <a:pos x="T10" y="T11"/>
                </a:cxn>
              </a:cxnLst>
              <a:rect l="0" t="0" r="r" b="b"/>
              <a:pathLst>
                <a:path w="8" h="128">
                  <a:moveTo>
                    <a:pt x="0" y="128"/>
                  </a:moveTo>
                  <a:cubicBezTo>
                    <a:pt x="0" y="0"/>
                    <a:pt x="0" y="0"/>
                    <a:pt x="0" y="0"/>
                  </a:cubicBezTo>
                  <a:cubicBezTo>
                    <a:pt x="8" y="0"/>
                    <a:pt x="8" y="0"/>
                    <a:pt x="8" y="0"/>
                  </a:cubicBezTo>
                  <a:cubicBezTo>
                    <a:pt x="8" y="128"/>
                    <a:pt x="8" y="128"/>
                    <a:pt x="8"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3" name="Freeform 8"/>
            <p:cNvSpPr>
              <a:spLocks noEditPoints="1"/>
            </p:cNvSpPr>
            <p:nvPr userDrawn="1"/>
          </p:nvSpPr>
          <p:spPr bwMode="auto">
            <a:xfrm>
              <a:off x="2509838" y="3629029"/>
              <a:ext cx="1169988" cy="442912"/>
            </a:xfrm>
            <a:custGeom>
              <a:avLst/>
              <a:gdLst>
                <a:gd name="T0" fmla="*/ 0 w 312"/>
                <a:gd name="T1" fmla="*/ 0 h 118"/>
                <a:gd name="T2" fmla="*/ 59 w 312"/>
                <a:gd name="T3" fmla="*/ 45 h 118"/>
                <a:gd name="T4" fmla="*/ 18 w 312"/>
                <a:gd name="T5" fmla="*/ 92 h 118"/>
                <a:gd name="T6" fmla="*/ 0 w 312"/>
                <a:gd name="T7" fmla="*/ 92 h 118"/>
                <a:gd name="T8" fmla="*/ 34 w 312"/>
                <a:gd name="T9" fmla="*/ 81 h 118"/>
                <a:gd name="T10" fmla="*/ 32 w 312"/>
                <a:gd name="T11" fmla="*/ 11 h 118"/>
                <a:gd name="T12" fmla="*/ 10 w 312"/>
                <a:gd name="T13" fmla="*/ 9 h 118"/>
                <a:gd name="T14" fmla="*/ 18 w 312"/>
                <a:gd name="T15" fmla="*/ 83 h 118"/>
                <a:gd name="T16" fmla="*/ 73 w 312"/>
                <a:gd name="T17" fmla="*/ 11 h 118"/>
                <a:gd name="T18" fmla="*/ 86 w 312"/>
                <a:gd name="T19" fmla="*/ 0 h 118"/>
                <a:gd name="T20" fmla="*/ 73 w 312"/>
                <a:gd name="T21" fmla="*/ 11 h 118"/>
                <a:gd name="T22" fmla="*/ 75 w 312"/>
                <a:gd name="T23" fmla="*/ 92 h 118"/>
                <a:gd name="T24" fmla="*/ 84 w 312"/>
                <a:gd name="T25" fmla="*/ 29 h 118"/>
                <a:gd name="T26" fmla="*/ 75 w 312"/>
                <a:gd name="T27" fmla="*/ 92 h 118"/>
                <a:gd name="T28" fmla="*/ 140 w 312"/>
                <a:gd name="T29" fmla="*/ 79 h 118"/>
                <a:gd name="T30" fmla="*/ 122 w 312"/>
                <a:gd name="T31" fmla="*/ 92 h 118"/>
                <a:gd name="T32" fmla="*/ 122 w 312"/>
                <a:gd name="T33" fmla="*/ 27 h 118"/>
                <a:gd name="T34" fmla="*/ 140 w 312"/>
                <a:gd name="T35" fmla="*/ 38 h 118"/>
                <a:gd name="T36" fmla="*/ 149 w 312"/>
                <a:gd name="T37" fmla="*/ 29 h 118"/>
                <a:gd name="T38" fmla="*/ 122 w 312"/>
                <a:gd name="T39" fmla="*/ 118 h 118"/>
                <a:gd name="T40" fmla="*/ 104 w 312"/>
                <a:gd name="T41" fmla="*/ 108 h 118"/>
                <a:gd name="T42" fmla="*/ 140 w 312"/>
                <a:gd name="T43" fmla="*/ 90 h 118"/>
                <a:gd name="T44" fmla="*/ 140 w 312"/>
                <a:gd name="T45" fmla="*/ 79 h 118"/>
                <a:gd name="T46" fmla="*/ 124 w 312"/>
                <a:gd name="T47" fmla="*/ 34 h 118"/>
                <a:gd name="T48" fmla="*/ 124 w 312"/>
                <a:gd name="T49" fmla="*/ 84 h 118"/>
                <a:gd name="T50" fmla="*/ 167 w 312"/>
                <a:gd name="T51" fmla="*/ 11 h 118"/>
                <a:gd name="T52" fmla="*/ 179 w 312"/>
                <a:gd name="T53" fmla="*/ 0 h 118"/>
                <a:gd name="T54" fmla="*/ 167 w 312"/>
                <a:gd name="T55" fmla="*/ 11 h 118"/>
                <a:gd name="T56" fmla="*/ 168 w 312"/>
                <a:gd name="T57" fmla="*/ 92 h 118"/>
                <a:gd name="T58" fmla="*/ 177 w 312"/>
                <a:gd name="T59" fmla="*/ 29 h 118"/>
                <a:gd name="T60" fmla="*/ 168 w 312"/>
                <a:gd name="T61" fmla="*/ 92 h 118"/>
                <a:gd name="T62" fmla="*/ 230 w 312"/>
                <a:gd name="T63" fmla="*/ 92 h 118"/>
                <a:gd name="T64" fmla="*/ 203 w 312"/>
                <a:gd name="T65" fmla="*/ 77 h 118"/>
                <a:gd name="T66" fmla="*/ 194 w 312"/>
                <a:gd name="T67" fmla="*/ 36 h 118"/>
                <a:gd name="T68" fmla="*/ 203 w 312"/>
                <a:gd name="T69" fmla="*/ 29 h 118"/>
                <a:gd name="T70" fmla="*/ 212 w 312"/>
                <a:gd name="T71" fmla="*/ 7 h 118"/>
                <a:gd name="T72" fmla="*/ 230 w 312"/>
                <a:gd name="T73" fmla="*/ 29 h 118"/>
                <a:gd name="T74" fmla="*/ 212 w 312"/>
                <a:gd name="T75" fmla="*/ 36 h 118"/>
                <a:gd name="T76" fmla="*/ 222 w 312"/>
                <a:gd name="T77" fmla="*/ 84 h 118"/>
                <a:gd name="T78" fmla="*/ 230 w 312"/>
                <a:gd name="T79" fmla="*/ 92 h 118"/>
                <a:gd name="T80" fmla="*/ 273 w 312"/>
                <a:gd name="T81" fmla="*/ 92 h 118"/>
                <a:gd name="T82" fmla="*/ 273 w 312"/>
                <a:gd name="T83" fmla="*/ 83 h 118"/>
                <a:gd name="T84" fmla="*/ 237 w 312"/>
                <a:gd name="T85" fmla="*/ 75 h 118"/>
                <a:gd name="T86" fmla="*/ 273 w 312"/>
                <a:gd name="T87" fmla="*/ 54 h 118"/>
                <a:gd name="T88" fmla="*/ 247 w 312"/>
                <a:gd name="T89" fmla="*/ 45 h 118"/>
                <a:gd name="T90" fmla="*/ 260 w 312"/>
                <a:gd name="T91" fmla="*/ 27 h 118"/>
                <a:gd name="T92" fmla="*/ 282 w 312"/>
                <a:gd name="T93" fmla="*/ 92 h 118"/>
                <a:gd name="T94" fmla="*/ 273 w 312"/>
                <a:gd name="T95" fmla="*/ 92 h 118"/>
                <a:gd name="T96" fmla="*/ 247 w 312"/>
                <a:gd name="T97" fmla="*/ 75 h 118"/>
                <a:gd name="T98" fmla="*/ 271 w 312"/>
                <a:gd name="T99" fmla="*/ 75 h 118"/>
                <a:gd name="T100" fmla="*/ 267 w 312"/>
                <a:gd name="T101" fmla="*/ 63 h 118"/>
                <a:gd name="T102" fmla="*/ 303 w 312"/>
                <a:gd name="T103" fmla="*/ 92 h 118"/>
                <a:gd name="T104" fmla="*/ 312 w 312"/>
                <a:gd name="T105" fmla="*/ 0 h 118"/>
                <a:gd name="T106" fmla="*/ 303 w 312"/>
                <a:gd name="T107" fmla="*/ 9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8">
                  <a:moveTo>
                    <a:pt x="0" y="92"/>
                  </a:moveTo>
                  <a:cubicBezTo>
                    <a:pt x="0" y="0"/>
                    <a:pt x="0" y="0"/>
                    <a:pt x="0" y="0"/>
                  </a:cubicBezTo>
                  <a:cubicBezTo>
                    <a:pt x="21" y="0"/>
                    <a:pt x="21" y="0"/>
                    <a:pt x="21" y="0"/>
                  </a:cubicBezTo>
                  <a:cubicBezTo>
                    <a:pt x="50" y="0"/>
                    <a:pt x="59" y="18"/>
                    <a:pt x="59" y="45"/>
                  </a:cubicBezTo>
                  <a:cubicBezTo>
                    <a:pt x="59" y="63"/>
                    <a:pt x="55" y="83"/>
                    <a:pt x="37" y="88"/>
                  </a:cubicBezTo>
                  <a:cubicBezTo>
                    <a:pt x="30" y="92"/>
                    <a:pt x="25" y="92"/>
                    <a:pt x="18" y="92"/>
                  </a:cubicBezTo>
                  <a:cubicBezTo>
                    <a:pt x="0" y="92"/>
                    <a:pt x="0" y="92"/>
                    <a:pt x="0" y="92"/>
                  </a:cubicBezTo>
                  <a:cubicBezTo>
                    <a:pt x="0" y="92"/>
                    <a:pt x="0" y="92"/>
                    <a:pt x="0" y="92"/>
                  </a:cubicBezTo>
                  <a:close/>
                  <a:moveTo>
                    <a:pt x="18" y="83"/>
                  </a:moveTo>
                  <a:cubicBezTo>
                    <a:pt x="23" y="83"/>
                    <a:pt x="28" y="83"/>
                    <a:pt x="34" y="81"/>
                  </a:cubicBezTo>
                  <a:cubicBezTo>
                    <a:pt x="46" y="74"/>
                    <a:pt x="48" y="57"/>
                    <a:pt x="48" y="45"/>
                  </a:cubicBezTo>
                  <a:cubicBezTo>
                    <a:pt x="48" y="32"/>
                    <a:pt x="46" y="16"/>
                    <a:pt x="32" y="11"/>
                  </a:cubicBezTo>
                  <a:cubicBezTo>
                    <a:pt x="26" y="9"/>
                    <a:pt x="21" y="9"/>
                    <a:pt x="16" y="9"/>
                  </a:cubicBezTo>
                  <a:cubicBezTo>
                    <a:pt x="10" y="9"/>
                    <a:pt x="10" y="9"/>
                    <a:pt x="10" y="9"/>
                  </a:cubicBezTo>
                  <a:cubicBezTo>
                    <a:pt x="10" y="83"/>
                    <a:pt x="10" y="83"/>
                    <a:pt x="10" y="83"/>
                  </a:cubicBezTo>
                  <a:cubicBezTo>
                    <a:pt x="18" y="83"/>
                    <a:pt x="18" y="83"/>
                    <a:pt x="18" y="83"/>
                  </a:cubicBezTo>
                  <a:cubicBezTo>
                    <a:pt x="18" y="83"/>
                    <a:pt x="18" y="83"/>
                    <a:pt x="18" y="83"/>
                  </a:cubicBezTo>
                  <a:close/>
                  <a:moveTo>
                    <a:pt x="73" y="11"/>
                  </a:moveTo>
                  <a:cubicBezTo>
                    <a:pt x="73" y="0"/>
                    <a:pt x="73" y="0"/>
                    <a:pt x="73" y="0"/>
                  </a:cubicBezTo>
                  <a:cubicBezTo>
                    <a:pt x="86" y="0"/>
                    <a:pt x="86" y="0"/>
                    <a:pt x="86" y="0"/>
                  </a:cubicBezTo>
                  <a:cubicBezTo>
                    <a:pt x="86" y="11"/>
                    <a:pt x="86" y="11"/>
                    <a:pt x="86" y="11"/>
                  </a:cubicBezTo>
                  <a:cubicBezTo>
                    <a:pt x="73" y="11"/>
                    <a:pt x="73" y="11"/>
                    <a:pt x="73" y="11"/>
                  </a:cubicBezTo>
                  <a:cubicBezTo>
                    <a:pt x="73" y="11"/>
                    <a:pt x="73" y="11"/>
                    <a:pt x="73" y="11"/>
                  </a:cubicBezTo>
                  <a:close/>
                  <a:moveTo>
                    <a:pt x="75" y="92"/>
                  </a:moveTo>
                  <a:cubicBezTo>
                    <a:pt x="75" y="29"/>
                    <a:pt x="75" y="29"/>
                    <a:pt x="75" y="29"/>
                  </a:cubicBezTo>
                  <a:cubicBezTo>
                    <a:pt x="84" y="29"/>
                    <a:pt x="84" y="29"/>
                    <a:pt x="84" y="29"/>
                  </a:cubicBezTo>
                  <a:cubicBezTo>
                    <a:pt x="84" y="92"/>
                    <a:pt x="84" y="92"/>
                    <a:pt x="84" y="92"/>
                  </a:cubicBezTo>
                  <a:cubicBezTo>
                    <a:pt x="75" y="92"/>
                    <a:pt x="75" y="92"/>
                    <a:pt x="75" y="92"/>
                  </a:cubicBezTo>
                  <a:cubicBezTo>
                    <a:pt x="75" y="92"/>
                    <a:pt x="75" y="92"/>
                    <a:pt x="75" y="92"/>
                  </a:cubicBezTo>
                  <a:close/>
                  <a:moveTo>
                    <a:pt x="140" y="79"/>
                  </a:moveTo>
                  <a:cubicBezTo>
                    <a:pt x="140" y="79"/>
                    <a:pt x="140" y="79"/>
                    <a:pt x="140" y="79"/>
                  </a:cubicBezTo>
                  <a:cubicBezTo>
                    <a:pt x="136" y="86"/>
                    <a:pt x="131" y="92"/>
                    <a:pt x="122" y="92"/>
                  </a:cubicBezTo>
                  <a:cubicBezTo>
                    <a:pt x="106" y="92"/>
                    <a:pt x="100" y="74"/>
                    <a:pt x="100" y="59"/>
                  </a:cubicBezTo>
                  <a:cubicBezTo>
                    <a:pt x="100" y="47"/>
                    <a:pt x="106" y="27"/>
                    <a:pt x="122" y="27"/>
                  </a:cubicBezTo>
                  <a:cubicBezTo>
                    <a:pt x="131" y="27"/>
                    <a:pt x="136" y="30"/>
                    <a:pt x="140" y="38"/>
                  </a:cubicBezTo>
                  <a:cubicBezTo>
                    <a:pt x="140" y="38"/>
                    <a:pt x="140" y="38"/>
                    <a:pt x="140" y="38"/>
                  </a:cubicBezTo>
                  <a:cubicBezTo>
                    <a:pt x="140" y="29"/>
                    <a:pt x="140" y="29"/>
                    <a:pt x="140" y="29"/>
                  </a:cubicBezTo>
                  <a:cubicBezTo>
                    <a:pt x="149" y="29"/>
                    <a:pt x="149" y="29"/>
                    <a:pt x="149" y="29"/>
                  </a:cubicBezTo>
                  <a:cubicBezTo>
                    <a:pt x="149" y="92"/>
                    <a:pt x="149" y="92"/>
                    <a:pt x="149" y="92"/>
                  </a:cubicBezTo>
                  <a:cubicBezTo>
                    <a:pt x="149" y="110"/>
                    <a:pt x="140" y="118"/>
                    <a:pt x="122" y="118"/>
                  </a:cubicBezTo>
                  <a:cubicBezTo>
                    <a:pt x="115" y="118"/>
                    <a:pt x="111" y="118"/>
                    <a:pt x="104" y="117"/>
                  </a:cubicBezTo>
                  <a:cubicBezTo>
                    <a:pt x="104" y="108"/>
                    <a:pt x="104" y="108"/>
                    <a:pt x="104" y="108"/>
                  </a:cubicBezTo>
                  <a:cubicBezTo>
                    <a:pt x="109" y="110"/>
                    <a:pt x="115" y="111"/>
                    <a:pt x="120" y="111"/>
                  </a:cubicBezTo>
                  <a:cubicBezTo>
                    <a:pt x="134" y="111"/>
                    <a:pt x="140" y="104"/>
                    <a:pt x="140" y="90"/>
                  </a:cubicBezTo>
                  <a:cubicBezTo>
                    <a:pt x="140" y="79"/>
                    <a:pt x="140" y="79"/>
                    <a:pt x="140" y="79"/>
                  </a:cubicBezTo>
                  <a:cubicBezTo>
                    <a:pt x="140" y="79"/>
                    <a:pt x="140" y="79"/>
                    <a:pt x="140" y="79"/>
                  </a:cubicBezTo>
                  <a:close/>
                  <a:moveTo>
                    <a:pt x="140" y="59"/>
                  </a:moveTo>
                  <a:cubicBezTo>
                    <a:pt x="140" y="50"/>
                    <a:pt x="136" y="34"/>
                    <a:pt x="124" y="34"/>
                  </a:cubicBezTo>
                  <a:cubicBezTo>
                    <a:pt x="113" y="34"/>
                    <a:pt x="111" y="52"/>
                    <a:pt x="111" y="61"/>
                  </a:cubicBezTo>
                  <a:cubicBezTo>
                    <a:pt x="111" y="68"/>
                    <a:pt x="113" y="84"/>
                    <a:pt x="124" y="84"/>
                  </a:cubicBezTo>
                  <a:cubicBezTo>
                    <a:pt x="136" y="84"/>
                    <a:pt x="140" y="68"/>
                    <a:pt x="140" y="59"/>
                  </a:cubicBezTo>
                  <a:close/>
                  <a:moveTo>
                    <a:pt x="167" y="11"/>
                  </a:moveTo>
                  <a:cubicBezTo>
                    <a:pt x="167" y="0"/>
                    <a:pt x="167" y="0"/>
                    <a:pt x="167" y="0"/>
                  </a:cubicBezTo>
                  <a:cubicBezTo>
                    <a:pt x="179" y="0"/>
                    <a:pt x="179" y="0"/>
                    <a:pt x="179" y="0"/>
                  </a:cubicBezTo>
                  <a:cubicBezTo>
                    <a:pt x="179" y="11"/>
                    <a:pt x="179" y="11"/>
                    <a:pt x="179" y="11"/>
                  </a:cubicBezTo>
                  <a:cubicBezTo>
                    <a:pt x="167" y="11"/>
                    <a:pt x="167" y="11"/>
                    <a:pt x="167" y="11"/>
                  </a:cubicBezTo>
                  <a:cubicBezTo>
                    <a:pt x="167" y="11"/>
                    <a:pt x="167" y="11"/>
                    <a:pt x="167" y="11"/>
                  </a:cubicBezTo>
                  <a:close/>
                  <a:moveTo>
                    <a:pt x="168" y="92"/>
                  </a:moveTo>
                  <a:cubicBezTo>
                    <a:pt x="168" y="29"/>
                    <a:pt x="168" y="29"/>
                    <a:pt x="168" y="29"/>
                  </a:cubicBezTo>
                  <a:cubicBezTo>
                    <a:pt x="177" y="29"/>
                    <a:pt x="177" y="29"/>
                    <a:pt x="177" y="29"/>
                  </a:cubicBezTo>
                  <a:cubicBezTo>
                    <a:pt x="177" y="92"/>
                    <a:pt x="177" y="92"/>
                    <a:pt x="177" y="92"/>
                  </a:cubicBezTo>
                  <a:cubicBezTo>
                    <a:pt x="168" y="92"/>
                    <a:pt x="168" y="92"/>
                    <a:pt x="168" y="92"/>
                  </a:cubicBezTo>
                  <a:cubicBezTo>
                    <a:pt x="168" y="92"/>
                    <a:pt x="168" y="92"/>
                    <a:pt x="168" y="92"/>
                  </a:cubicBezTo>
                  <a:close/>
                  <a:moveTo>
                    <a:pt x="230" y="92"/>
                  </a:moveTo>
                  <a:cubicBezTo>
                    <a:pt x="226" y="93"/>
                    <a:pt x="224" y="93"/>
                    <a:pt x="221" y="93"/>
                  </a:cubicBezTo>
                  <a:cubicBezTo>
                    <a:pt x="208" y="93"/>
                    <a:pt x="203" y="88"/>
                    <a:pt x="203" y="77"/>
                  </a:cubicBezTo>
                  <a:cubicBezTo>
                    <a:pt x="203" y="36"/>
                    <a:pt x="203" y="36"/>
                    <a:pt x="203" y="36"/>
                  </a:cubicBezTo>
                  <a:cubicBezTo>
                    <a:pt x="194" y="36"/>
                    <a:pt x="194" y="36"/>
                    <a:pt x="194" y="36"/>
                  </a:cubicBezTo>
                  <a:cubicBezTo>
                    <a:pt x="194" y="29"/>
                    <a:pt x="194" y="29"/>
                    <a:pt x="194" y="29"/>
                  </a:cubicBezTo>
                  <a:cubicBezTo>
                    <a:pt x="203" y="29"/>
                    <a:pt x="203" y="29"/>
                    <a:pt x="203" y="29"/>
                  </a:cubicBezTo>
                  <a:cubicBezTo>
                    <a:pt x="203" y="12"/>
                    <a:pt x="203" y="12"/>
                    <a:pt x="203" y="12"/>
                  </a:cubicBezTo>
                  <a:cubicBezTo>
                    <a:pt x="212" y="7"/>
                    <a:pt x="212" y="7"/>
                    <a:pt x="212" y="7"/>
                  </a:cubicBezTo>
                  <a:cubicBezTo>
                    <a:pt x="212" y="29"/>
                    <a:pt x="212" y="29"/>
                    <a:pt x="212" y="29"/>
                  </a:cubicBezTo>
                  <a:cubicBezTo>
                    <a:pt x="230" y="29"/>
                    <a:pt x="230" y="29"/>
                    <a:pt x="230" y="29"/>
                  </a:cubicBezTo>
                  <a:cubicBezTo>
                    <a:pt x="230" y="36"/>
                    <a:pt x="230" y="36"/>
                    <a:pt x="230" y="36"/>
                  </a:cubicBezTo>
                  <a:cubicBezTo>
                    <a:pt x="212" y="36"/>
                    <a:pt x="212" y="36"/>
                    <a:pt x="212" y="36"/>
                  </a:cubicBezTo>
                  <a:cubicBezTo>
                    <a:pt x="212" y="75"/>
                    <a:pt x="212" y="75"/>
                    <a:pt x="212" y="75"/>
                  </a:cubicBezTo>
                  <a:cubicBezTo>
                    <a:pt x="212" y="81"/>
                    <a:pt x="215" y="84"/>
                    <a:pt x="222" y="84"/>
                  </a:cubicBezTo>
                  <a:cubicBezTo>
                    <a:pt x="226" y="84"/>
                    <a:pt x="226" y="84"/>
                    <a:pt x="230" y="84"/>
                  </a:cubicBezTo>
                  <a:cubicBezTo>
                    <a:pt x="230" y="92"/>
                    <a:pt x="230" y="92"/>
                    <a:pt x="230" y="92"/>
                  </a:cubicBezTo>
                  <a:cubicBezTo>
                    <a:pt x="230" y="92"/>
                    <a:pt x="230" y="92"/>
                    <a:pt x="230" y="92"/>
                  </a:cubicBezTo>
                  <a:close/>
                  <a:moveTo>
                    <a:pt x="273" y="92"/>
                  </a:moveTo>
                  <a:cubicBezTo>
                    <a:pt x="273" y="83"/>
                    <a:pt x="273" y="83"/>
                    <a:pt x="273" y="83"/>
                  </a:cubicBezTo>
                  <a:cubicBezTo>
                    <a:pt x="273" y="83"/>
                    <a:pt x="273" y="83"/>
                    <a:pt x="273" y="83"/>
                  </a:cubicBezTo>
                  <a:cubicBezTo>
                    <a:pt x="269" y="90"/>
                    <a:pt x="260" y="93"/>
                    <a:pt x="253" y="93"/>
                  </a:cubicBezTo>
                  <a:cubicBezTo>
                    <a:pt x="242" y="93"/>
                    <a:pt x="237" y="86"/>
                    <a:pt x="237" y="75"/>
                  </a:cubicBezTo>
                  <a:cubicBezTo>
                    <a:pt x="237" y="61"/>
                    <a:pt x="253" y="56"/>
                    <a:pt x="273" y="56"/>
                  </a:cubicBezTo>
                  <a:cubicBezTo>
                    <a:pt x="273" y="54"/>
                    <a:pt x="273" y="54"/>
                    <a:pt x="273" y="54"/>
                  </a:cubicBezTo>
                  <a:cubicBezTo>
                    <a:pt x="273" y="45"/>
                    <a:pt x="274" y="34"/>
                    <a:pt x="262" y="34"/>
                  </a:cubicBezTo>
                  <a:cubicBezTo>
                    <a:pt x="253" y="34"/>
                    <a:pt x="249" y="36"/>
                    <a:pt x="247" y="45"/>
                  </a:cubicBezTo>
                  <a:cubicBezTo>
                    <a:pt x="238" y="45"/>
                    <a:pt x="238" y="45"/>
                    <a:pt x="238" y="45"/>
                  </a:cubicBezTo>
                  <a:cubicBezTo>
                    <a:pt x="238" y="32"/>
                    <a:pt x="249" y="27"/>
                    <a:pt x="260" y="27"/>
                  </a:cubicBezTo>
                  <a:cubicBezTo>
                    <a:pt x="274" y="27"/>
                    <a:pt x="282" y="32"/>
                    <a:pt x="282" y="47"/>
                  </a:cubicBezTo>
                  <a:cubicBezTo>
                    <a:pt x="282" y="92"/>
                    <a:pt x="282" y="92"/>
                    <a:pt x="282" y="92"/>
                  </a:cubicBezTo>
                  <a:cubicBezTo>
                    <a:pt x="273" y="92"/>
                    <a:pt x="273" y="92"/>
                    <a:pt x="273" y="92"/>
                  </a:cubicBezTo>
                  <a:cubicBezTo>
                    <a:pt x="273" y="92"/>
                    <a:pt x="273" y="92"/>
                    <a:pt x="273" y="92"/>
                  </a:cubicBezTo>
                  <a:close/>
                  <a:moveTo>
                    <a:pt x="267" y="63"/>
                  </a:moveTo>
                  <a:cubicBezTo>
                    <a:pt x="260" y="63"/>
                    <a:pt x="247" y="66"/>
                    <a:pt x="247" y="75"/>
                  </a:cubicBezTo>
                  <a:cubicBezTo>
                    <a:pt x="247" y="81"/>
                    <a:pt x="251" y="84"/>
                    <a:pt x="256" y="84"/>
                  </a:cubicBezTo>
                  <a:cubicBezTo>
                    <a:pt x="262" y="84"/>
                    <a:pt x="269" y="81"/>
                    <a:pt x="271" y="75"/>
                  </a:cubicBezTo>
                  <a:cubicBezTo>
                    <a:pt x="273" y="70"/>
                    <a:pt x="273" y="68"/>
                    <a:pt x="273" y="63"/>
                  </a:cubicBezTo>
                  <a:cubicBezTo>
                    <a:pt x="267" y="63"/>
                    <a:pt x="267" y="63"/>
                    <a:pt x="267" y="63"/>
                  </a:cubicBezTo>
                  <a:cubicBezTo>
                    <a:pt x="267" y="63"/>
                    <a:pt x="267" y="63"/>
                    <a:pt x="267" y="63"/>
                  </a:cubicBezTo>
                  <a:close/>
                  <a:moveTo>
                    <a:pt x="303" y="92"/>
                  </a:moveTo>
                  <a:cubicBezTo>
                    <a:pt x="303" y="0"/>
                    <a:pt x="303" y="0"/>
                    <a:pt x="303" y="0"/>
                  </a:cubicBezTo>
                  <a:cubicBezTo>
                    <a:pt x="312" y="0"/>
                    <a:pt x="312" y="0"/>
                    <a:pt x="312" y="0"/>
                  </a:cubicBezTo>
                  <a:cubicBezTo>
                    <a:pt x="312" y="92"/>
                    <a:pt x="312" y="92"/>
                    <a:pt x="312" y="92"/>
                  </a:cubicBezTo>
                  <a:cubicBezTo>
                    <a:pt x="303" y="92"/>
                    <a:pt x="303" y="92"/>
                    <a:pt x="303" y="92"/>
                  </a:cubicBezTo>
                  <a:cubicBezTo>
                    <a:pt x="303" y="92"/>
                    <a:pt x="303" y="92"/>
                    <a:pt x="303" y="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4" name="Freeform 9"/>
            <p:cNvSpPr>
              <a:spLocks/>
            </p:cNvSpPr>
            <p:nvPr userDrawn="1"/>
          </p:nvSpPr>
          <p:spPr bwMode="auto">
            <a:xfrm>
              <a:off x="3889375"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5" name="Freeform 10"/>
            <p:cNvSpPr>
              <a:spLocks noEditPoints="1"/>
            </p:cNvSpPr>
            <p:nvPr userDrawn="1"/>
          </p:nvSpPr>
          <p:spPr bwMode="auto">
            <a:xfrm>
              <a:off x="4076700" y="3629029"/>
              <a:ext cx="2130425" cy="442912"/>
            </a:xfrm>
            <a:custGeom>
              <a:avLst/>
              <a:gdLst>
                <a:gd name="T0" fmla="*/ 0 w 568"/>
                <a:gd name="T1" fmla="*/ 9 h 118"/>
                <a:gd name="T2" fmla="*/ 54 w 568"/>
                <a:gd name="T3" fmla="*/ 9 h 118"/>
                <a:gd name="T4" fmla="*/ 22 w 568"/>
                <a:gd name="T5" fmla="*/ 92 h 118"/>
                <a:gd name="T6" fmla="*/ 88 w 568"/>
                <a:gd name="T7" fmla="*/ 93 h 118"/>
                <a:gd name="T8" fmla="*/ 103 w 568"/>
                <a:gd name="T9" fmla="*/ 50 h 118"/>
                <a:gd name="T10" fmla="*/ 67 w 568"/>
                <a:gd name="T11" fmla="*/ 57 h 118"/>
                <a:gd name="T12" fmla="*/ 103 w 568"/>
                <a:gd name="T13" fmla="*/ 92 h 118"/>
                <a:gd name="T14" fmla="*/ 81 w 568"/>
                <a:gd name="T15" fmla="*/ 34 h 118"/>
                <a:gd name="T16" fmla="*/ 94 w 568"/>
                <a:gd name="T17" fmla="*/ 47 h 118"/>
                <a:gd name="T18" fmla="*/ 113 w 568"/>
                <a:gd name="T19" fmla="*/ 57 h 118"/>
                <a:gd name="T20" fmla="*/ 151 w 568"/>
                <a:gd name="T21" fmla="*/ 47 h 118"/>
                <a:gd name="T22" fmla="*/ 149 w 568"/>
                <a:gd name="T23" fmla="*/ 84 h 118"/>
                <a:gd name="T24" fmla="*/ 160 w 568"/>
                <a:gd name="T25" fmla="*/ 92 h 118"/>
                <a:gd name="T26" fmla="*/ 201 w 568"/>
                <a:gd name="T27" fmla="*/ 36 h 118"/>
                <a:gd name="T28" fmla="*/ 174 w 568"/>
                <a:gd name="T29" fmla="*/ 92 h 118"/>
                <a:gd name="T30" fmla="*/ 183 w 568"/>
                <a:gd name="T31" fmla="*/ 43 h 118"/>
                <a:gd name="T32" fmla="*/ 219 w 568"/>
                <a:gd name="T33" fmla="*/ 47 h 118"/>
                <a:gd name="T34" fmla="*/ 210 w 568"/>
                <a:gd name="T35" fmla="*/ 92 h 118"/>
                <a:gd name="T36" fmla="*/ 266 w 568"/>
                <a:gd name="T37" fmla="*/ 36 h 118"/>
                <a:gd name="T38" fmla="*/ 239 w 568"/>
                <a:gd name="T39" fmla="*/ 92 h 118"/>
                <a:gd name="T40" fmla="*/ 248 w 568"/>
                <a:gd name="T41" fmla="*/ 43 h 118"/>
                <a:gd name="T42" fmla="*/ 284 w 568"/>
                <a:gd name="T43" fmla="*/ 47 h 118"/>
                <a:gd name="T44" fmla="*/ 275 w 568"/>
                <a:gd name="T45" fmla="*/ 92 h 118"/>
                <a:gd name="T46" fmla="*/ 351 w 568"/>
                <a:gd name="T47" fmla="*/ 59 h 118"/>
                <a:gd name="T48" fmla="*/ 342 w 568"/>
                <a:gd name="T49" fmla="*/ 59 h 118"/>
                <a:gd name="T50" fmla="*/ 325 w 568"/>
                <a:gd name="T51" fmla="*/ 84 h 118"/>
                <a:gd name="T52" fmla="*/ 367 w 568"/>
                <a:gd name="T53" fmla="*/ 0 h 118"/>
                <a:gd name="T54" fmla="*/ 367 w 568"/>
                <a:gd name="T55" fmla="*/ 92 h 118"/>
                <a:gd name="T56" fmla="*/ 419 w 568"/>
                <a:gd name="T57" fmla="*/ 27 h 118"/>
                <a:gd name="T58" fmla="*/ 394 w 568"/>
                <a:gd name="T59" fmla="*/ 59 h 118"/>
                <a:gd name="T60" fmla="*/ 403 w 568"/>
                <a:gd name="T61" fmla="*/ 59 h 118"/>
                <a:gd name="T62" fmla="*/ 494 w 568"/>
                <a:gd name="T63" fmla="*/ 79 h 118"/>
                <a:gd name="T64" fmla="*/ 455 w 568"/>
                <a:gd name="T65" fmla="*/ 59 h 118"/>
                <a:gd name="T66" fmla="*/ 494 w 568"/>
                <a:gd name="T67" fmla="*/ 38 h 118"/>
                <a:gd name="T68" fmla="*/ 503 w 568"/>
                <a:gd name="T69" fmla="*/ 92 h 118"/>
                <a:gd name="T70" fmla="*/ 458 w 568"/>
                <a:gd name="T71" fmla="*/ 108 h 118"/>
                <a:gd name="T72" fmla="*/ 494 w 568"/>
                <a:gd name="T73" fmla="*/ 79 h 118"/>
                <a:gd name="T74" fmla="*/ 478 w 568"/>
                <a:gd name="T75" fmla="*/ 34 h 118"/>
                <a:gd name="T76" fmla="*/ 494 w 568"/>
                <a:gd name="T77" fmla="*/ 59 h 118"/>
                <a:gd name="T78" fmla="*/ 512 w 568"/>
                <a:gd name="T79" fmla="*/ 29 h 118"/>
                <a:gd name="T80" fmla="*/ 541 w 568"/>
                <a:gd name="T81" fmla="*/ 77 h 118"/>
                <a:gd name="T82" fmla="*/ 537 w 568"/>
                <a:gd name="T83"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8" h="118">
                  <a:moveTo>
                    <a:pt x="22" y="92"/>
                  </a:moveTo>
                  <a:cubicBezTo>
                    <a:pt x="22" y="9"/>
                    <a:pt x="22" y="9"/>
                    <a:pt x="22" y="9"/>
                  </a:cubicBezTo>
                  <a:cubicBezTo>
                    <a:pt x="0" y="9"/>
                    <a:pt x="0" y="9"/>
                    <a:pt x="0" y="9"/>
                  </a:cubicBezTo>
                  <a:cubicBezTo>
                    <a:pt x="0" y="0"/>
                    <a:pt x="0" y="0"/>
                    <a:pt x="0" y="0"/>
                  </a:cubicBezTo>
                  <a:cubicBezTo>
                    <a:pt x="54" y="0"/>
                    <a:pt x="54" y="0"/>
                    <a:pt x="54" y="0"/>
                  </a:cubicBezTo>
                  <a:cubicBezTo>
                    <a:pt x="54" y="9"/>
                    <a:pt x="54" y="9"/>
                    <a:pt x="54" y="9"/>
                  </a:cubicBezTo>
                  <a:cubicBezTo>
                    <a:pt x="33" y="9"/>
                    <a:pt x="33" y="9"/>
                    <a:pt x="33" y="9"/>
                  </a:cubicBezTo>
                  <a:cubicBezTo>
                    <a:pt x="33" y="92"/>
                    <a:pt x="33" y="92"/>
                    <a:pt x="33" y="92"/>
                  </a:cubicBezTo>
                  <a:cubicBezTo>
                    <a:pt x="22" y="92"/>
                    <a:pt x="22" y="92"/>
                    <a:pt x="22" y="92"/>
                  </a:cubicBezTo>
                  <a:cubicBezTo>
                    <a:pt x="22" y="92"/>
                    <a:pt x="22" y="92"/>
                    <a:pt x="22" y="92"/>
                  </a:cubicBezTo>
                  <a:close/>
                  <a:moveTo>
                    <a:pt x="103" y="92"/>
                  </a:moveTo>
                  <a:cubicBezTo>
                    <a:pt x="97" y="92"/>
                    <a:pt x="92" y="93"/>
                    <a:pt x="88" y="93"/>
                  </a:cubicBezTo>
                  <a:cubicBezTo>
                    <a:pt x="65" y="93"/>
                    <a:pt x="56" y="79"/>
                    <a:pt x="56" y="57"/>
                  </a:cubicBezTo>
                  <a:cubicBezTo>
                    <a:pt x="56" y="41"/>
                    <a:pt x="63" y="27"/>
                    <a:pt x="81" y="27"/>
                  </a:cubicBezTo>
                  <a:cubicBezTo>
                    <a:pt x="95" y="27"/>
                    <a:pt x="103" y="36"/>
                    <a:pt x="103" y="50"/>
                  </a:cubicBezTo>
                  <a:cubicBezTo>
                    <a:pt x="103" y="54"/>
                    <a:pt x="103" y="54"/>
                    <a:pt x="103" y="54"/>
                  </a:cubicBezTo>
                  <a:cubicBezTo>
                    <a:pt x="67" y="54"/>
                    <a:pt x="67" y="54"/>
                    <a:pt x="67" y="54"/>
                  </a:cubicBezTo>
                  <a:cubicBezTo>
                    <a:pt x="67" y="57"/>
                    <a:pt x="67" y="57"/>
                    <a:pt x="67" y="57"/>
                  </a:cubicBezTo>
                  <a:cubicBezTo>
                    <a:pt x="67" y="72"/>
                    <a:pt x="74" y="84"/>
                    <a:pt x="90" y="84"/>
                  </a:cubicBezTo>
                  <a:cubicBezTo>
                    <a:pt x="94" y="84"/>
                    <a:pt x="97" y="84"/>
                    <a:pt x="103" y="83"/>
                  </a:cubicBezTo>
                  <a:cubicBezTo>
                    <a:pt x="103" y="92"/>
                    <a:pt x="103" y="92"/>
                    <a:pt x="103" y="92"/>
                  </a:cubicBezTo>
                  <a:cubicBezTo>
                    <a:pt x="103" y="92"/>
                    <a:pt x="103" y="92"/>
                    <a:pt x="103" y="92"/>
                  </a:cubicBezTo>
                  <a:close/>
                  <a:moveTo>
                    <a:pt x="94" y="47"/>
                  </a:moveTo>
                  <a:cubicBezTo>
                    <a:pt x="94" y="39"/>
                    <a:pt x="88" y="34"/>
                    <a:pt x="81" y="34"/>
                  </a:cubicBezTo>
                  <a:cubicBezTo>
                    <a:pt x="74" y="34"/>
                    <a:pt x="68" y="39"/>
                    <a:pt x="67" y="47"/>
                  </a:cubicBezTo>
                  <a:cubicBezTo>
                    <a:pt x="94" y="47"/>
                    <a:pt x="94" y="47"/>
                    <a:pt x="94" y="47"/>
                  </a:cubicBezTo>
                  <a:cubicBezTo>
                    <a:pt x="94" y="47"/>
                    <a:pt x="94" y="47"/>
                    <a:pt x="94" y="47"/>
                  </a:cubicBezTo>
                  <a:close/>
                  <a:moveTo>
                    <a:pt x="160" y="92"/>
                  </a:moveTo>
                  <a:cubicBezTo>
                    <a:pt x="155" y="92"/>
                    <a:pt x="151" y="93"/>
                    <a:pt x="146" y="93"/>
                  </a:cubicBezTo>
                  <a:cubicBezTo>
                    <a:pt x="124" y="93"/>
                    <a:pt x="113" y="79"/>
                    <a:pt x="113" y="57"/>
                  </a:cubicBezTo>
                  <a:cubicBezTo>
                    <a:pt x="113" y="41"/>
                    <a:pt x="121" y="27"/>
                    <a:pt x="140" y="27"/>
                  </a:cubicBezTo>
                  <a:cubicBezTo>
                    <a:pt x="153" y="27"/>
                    <a:pt x="162" y="34"/>
                    <a:pt x="162" y="47"/>
                  </a:cubicBezTo>
                  <a:cubicBezTo>
                    <a:pt x="151" y="47"/>
                    <a:pt x="151" y="47"/>
                    <a:pt x="151" y="47"/>
                  </a:cubicBezTo>
                  <a:cubicBezTo>
                    <a:pt x="151" y="39"/>
                    <a:pt x="147" y="34"/>
                    <a:pt x="139" y="34"/>
                  </a:cubicBezTo>
                  <a:cubicBezTo>
                    <a:pt x="128" y="34"/>
                    <a:pt x="124" y="47"/>
                    <a:pt x="124" y="56"/>
                  </a:cubicBezTo>
                  <a:cubicBezTo>
                    <a:pt x="124" y="72"/>
                    <a:pt x="131" y="84"/>
                    <a:pt x="149" y="84"/>
                  </a:cubicBezTo>
                  <a:cubicBezTo>
                    <a:pt x="153" y="84"/>
                    <a:pt x="156" y="84"/>
                    <a:pt x="160" y="84"/>
                  </a:cubicBezTo>
                  <a:cubicBezTo>
                    <a:pt x="160" y="92"/>
                    <a:pt x="160" y="92"/>
                    <a:pt x="160" y="92"/>
                  </a:cubicBezTo>
                  <a:cubicBezTo>
                    <a:pt x="160" y="92"/>
                    <a:pt x="160" y="92"/>
                    <a:pt x="160" y="92"/>
                  </a:cubicBezTo>
                  <a:close/>
                  <a:moveTo>
                    <a:pt x="210" y="92"/>
                  </a:moveTo>
                  <a:cubicBezTo>
                    <a:pt x="210" y="56"/>
                    <a:pt x="210" y="56"/>
                    <a:pt x="210" y="56"/>
                  </a:cubicBezTo>
                  <a:cubicBezTo>
                    <a:pt x="210" y="48"/>
                    <a:pt x="210" y="36"/>
                    <a:pt x="201" y="36"/>
                  </a:cubicBezTo>
                  <a:cubicBezTo>
                    <a:pt x="189" y="36"/>
                    <a:pt x="183" y="56"/>
                    <a:pt x="183" y="65"/>
                  </a:cubicBezTo>
                  <a:cubicBezTo>
                    <a:pt x="183" y="92"/>
                    <a:pt x="183" y="92"/>
                    <a:pt x="183" y="92"/>
                  </a:cubicBezTo>
                  <a:cubicBezTo>
                    <a:pt x="174" y="92"/>
                    <a:pt x="174" y="92"/>
                    <a:pt x="174" y="92"/>
                  </a:cubicBezTo>
                  <a:cubicBezTo>
                    <a:pt x="174" y="0"/>
                    <a:pt x="174" y="0"/>
                    <a:pt x="174" y="0"/>
                  </a:cubicBezTo>
                  <a:cubicBezTo>
                    <a:pt x="183" y="0"/>
                    <a:pt x="183" y="0"/>
                    <a:pt x="183" y="0"/>
                  </a:cubicBezTo>
                  <a:cubicBezTo>
                    <a:pt x="183" y="43"/>
                    <a:pt x="183" y="43"/>
                    <a:pt x="183" y="43"/>
                  </a:cubicBezTo>
                  <a:cubicBezTo>
                    <a:pt x="183" y="43"/>
                    <a:pt x="183" y="43"/>
                    <a:pt x="183" y="43"/>
                  </a:cubicBezTo>
                  <a:cubicBezTo>
                    <a:pt x="187" y="32"/>
                    <a:pt x="192" y="27"/>
                    <a:pt x="203" y="27"/>
                  </a:cubicBezTo>
                  <a:cubicBezTo>
                    <a:pt x="214" y="27"/>
                    <a:pt x="219" y="36"/>
                    <a:pt x="219" y="47"/>
                  </a:cubicBezTo>
                  <a:cubicBezTo>
                    <a:pt x="219" y="92"/>
                    <a:pt x="219" y="92"/>
                    <a:pt x="219" y="92"/>
                  </a:cubicBezTo>
                  <a:cubicBezTo>
                    <a:pt x="210" y="92"/>
                    <a:pt x="210" y="92"/>
                    <a:pt x="210" y="92"/>
                  </a:cubicBezTo>
                  <a:cubicBezTo>
                    <a:pt x="210" y="92"/>
                    <a:pt x="210" y="92"/>
                    <a:pt x="210" y="92"/>
                  </a:cubicBezTo>
                  <a:close/>
                  <a:moveTo>
                    <a:pt x="275" y="92"/>
                  </a:moveTo>
                  <a:cubicBezTo>
                    <a:pt x="275" y="56"/>
                    <a:pt x="275" y="56"/>
                    <a:pt x="275" y="56"/>
                  </a:cubicBezTo>
                  <a:cubicBezTo>
                    <a:pt x="275" y="48"/>
                    <a:pt x="277" y="36"/>
                    <a:pt x="266" y="36"/>
                  </a:cubicBezTo>
                  <a:cubicBezTo>
                    <a:pt x="254" y="36"/>
                    <a:pt x="248" y="56"/>
                    <a:pt x="248" y="65"/>
                  </a:cubicBezTo>
                  <a:cubicBezTo>
                    <a:pt x="248" y="92"/>
                    <a:pt x="248" y="92"/>
                    <a:pt x="248" y="92"/>
                  </a:cubicBezTo>
                  <a:cubicBezTo>
                    <a:pt x="239" y="92"/>
                    <a:pt x="239" y="92"/>
                    <a:pt x="239" y="92"/>
                  </a:cubicBezTo>
                  <a:cubicBezTo>
                    <a:pt x="239" y="29"/>
                    <a:pt x="239" y="29"/>
                    <a:pt x="239" y="29"/>
                  </a:cubicBezTo>
                  <a:cubicBezTo>
                    <a:pt x="248" y="29"/>
                    <a:pt x="248" y="29"/>
                    <a:pt x="248" y="29"/>
                  </a:cubicBezTo>
                  <a:cubicBezTo>
                    <a:pt x="248" y="43"/>
                    <a:pt x="248" y="43"/>
                    <a:pt x="248" y="43"/>
                  </a:cubicBezTo>
                  <a:cubicBezTo>
                    <a:pt x="248" y="43"/>
                    <a:pt x="248" y="43"/>
                    <a:pt x="248" y="43"/>
                  </a:cubicBezTo>
                  <a:cubicBezTo>
                    <a:pt x="252" y="32"/>
                    <a:pt x="257" y="27"/>
                    <a:pt x="268" y="27"/>
                  </a:cubicBezTo>
                  <a:cubicBezTo>
                    <a:pt x="279" y="27"/>
                    <a:pt x="284" y="36"/>
                    <a:pt x="284" y="47"/>
                  </a:cubicBezTo>
                  <a:cubicBezTo>
                    <a:pt x="284" y="92"/>
                    <a:pt x="284" y="92"/>
                    <a:pt x="284" y="92"/>
                  </a:cubicBezTo>
                  <a:cubicBezTo>
                    <a:pt x="275" y="92"/>
                    <a:pt x="275" y="92"/>
                    <a:pt x="275" y="92"/>
                  </a:cubicBezTo>
                  <a:cubicBezTo>
                    <a:pt x="275" y="92"/>
                    <a:pt x="275" y="92"/>
                    <a:pt x="275" y="92"/>
                  </a:cubicBezTo>
                  <a:close/>
                  <a:moveTo>
                    <a:pt x="300" y="59"/>
                  </a:moveTo>
                  <a:cubicBezTo>
                    <a:pt x="300" y="43"/>
                    <a:pt x="306" y="27"/>
                    <a:pt x="325" y="27"/>
                  </a:cubicBezTo>
                  <a:cubicBezTo>
                    <a:pt x="345" y="27"/>
                    <a:pt x="351" y="43"/>
                    <a:pt x="351" y="59"/>
                  </a:cubicBezTo>
                  <a:cubicBezTo>
                    <a:pt x="351" y="77"/>
                    <a:pt x="345" y="93"/>
                    <a:pt x="325" y="93"/>
                  </a:cubicBezTo>
                  <a:cubicBezTo>
                    <a:pt x="306" y="93"/>
                    <a:pt x="300" y="77"/>
                    <a:pt x="300" y="59"/>
                  </a:cubicBezTo>
                  <a:close/>
                  <a:moveTo>
                    <a:pt x="342" y="59"/>
                  </a:moveTo>
                  <a:cubicBezTo>
                    <a:pt x="342" y="50"/>
                    <a:pt x="338" y="34"/>
                    <a:pt x="325" y="34"/>
                  </a:cubicBezTo>
                  <a:cubicBezTo>
                    <a:pt x="313" y="34"/>
                    <a:pt x="309" y="50"/>
                    <a:pt x="309" y="59"/>
                  </a:cubicBezTo>
                  <a:cubicBezTo>
                    <a:pt x="309" y="70"/>
                    <a:pt x="313" y="84"/>
                    <a:pt x="325" y="84"/>
                  </a:cubicBezTo>
                  <a:cubicBezTo>
                    <a:pt x="338" y="84"/>
                    <a:pt x="342" y="70"/>
                    <a:pt x="342" y="59"/>
                  </a:cubicBezTo>
                  <a:close/>
                  <a:moveTo>
                    <a:pt x="367" y="92"/>
                  </a:moveTo>
                  <a:cubicBezTo>
                    <a:pt x="367" y="0"/>
                    <a:pt x="367" y="0"/>
                    <a:pt x="367" y="0"/>
                  </a:cubicBezTo>
                  <a:cubicBezTo>
                    <a:pt x="376" y="0"/>
                    <a:pt x="376" y="0"/>
                    <a:pt x="376" y="0"/>
                  </a:cubicBezTo>
                  <a:cubicBezTo>
                    <a:pt x="376" y="92"/>
                    <a:pt x="376" y="92"/>
                    <a:pt x="376" y="92"/>
                  </a:cubicBezTo>
                  <a:cubicBezTo>
                    <a:pt x="367" y="92"/>
                    <a:pt x="367" y="92"/>
                    <a:pt x="367" y="92"/>
                  </a:cubicBezTo>
                  <a:cubicBezTo>
                    <a:pt x="367" y="92"/>
                    <a:pt x="367" y="92"/>
                    <a:pt x="367" y="92"/>
                  </a:cubicBezTo>
                  <a:close/>
                  <a:moveTo>
                    <a:pt x="394" y="59"/>
                  </a:moveTo>
                  <a:cubicBezTo>
                    <a:pt x="394" y="43"/>
                    <a:pt x="399" y="27"/>
                    <a:pt x="419" y="27"/>
                  </a:cubicBezTo>
                  <a:cubicBezTo>
                    <a:pt x="439" y="27"/>
                    <a:pt x="444" y="43"/>
                    <a:pt x="444" y="59"/>
                  </a:cubicBezTo>
                  <a:cubicBezTo>
                    <a:pt x="444" y="77"/>
                    <a:pt x="439" y="93"/>
                    <a:pt x="419" y="93"/>
                  </a:cubicBezTo>
                  <a:cubicBezTo>
                    <a:pt x="399" y="93"/>
                    <a:pt x="394" y="77"/>
                    <a:pt x="394" y="59"/>
                  </a:cubicBezTo>
                  <a:close/>
                  <a:moveTo>
                    <a:pt x="435" y="59"/>
                  </a:moveTo>
                  <a:cubicBezTo>
                    <a:pt x="435" y="50"/>
                    <a:pt x="431" y="34"/>
                    <a:pt x="419" y="34"/>
                  </a:cubicBezTo>
                  <a:cubicBezTo>
                    <a:pt x="406" y="34"/>
                    <a:pt x="403" y="50"/>
                    <a:pt x="403" y="59"/>
                  </a:cubicBezTo>
                  <a:cubicBezTo>
                    <a:pt x="403" y="70"/>
                    <a:pt x="406" y="84"/>
                    <a:pt x="419" y="84"/>
                  </a:cubicBezTo>
                  <a:cubicBezTo>
                    <a:pt x="431" y="84"/>
                    <a:pt x="435" y="70"/>
                    <a:pt x="435" y="59"/>
                  </a:cubicBezTo>
                  <a:close/>
                  <a:moveTo>
                    <a:pt x="494" y="79"/>
                  </a:moveTo>
                  <a:cubicBezTo>
                    <a:pt x="494" y="79"/>
                    <a:pt x="494" y="79"/>
                    <a:pt x="494" y="79"/>
                  </a:cubicBezTo>
                  <a:cubicBezTo>
                    <a:pt x="491" y="86"/>
                    <a:pt x="485" y="92"/>
                    <a:pt x="476" y="92"/>
                  </a:cubicBezTo>
                  <a:cubicBezTo>
                    <a:pt x="460" y="92"/>
                    <a:pt x="455" y="74"/>
                    <a:pt x="455" y="59"/>
                  </a:cubicBezTo>
                  <a:cubicBezTo>
                    <a:pt x="455" y="47"/>
                    <a:pt x="460" y="27"/>
                    <a:pt x="476" y="27"/>
                  </a:cubicBezTo>
                  <a:cubicBezTo>
                    <a:pt x="485" y="27"/>
                    <a:pt x="491" y="30"/>
                    <a:pt x="494" y="38"/>
                  </a:cubicBezTo>
                  <a:cubicBezTo>
                    <a:pt x="494" y="38"/>
                    <a:pt x="494" y="38"/>
                    <a:pt x="494" y="38"/>
                  </a:cubicBezTo>
                  <a:cubicBezTo>
                    <a:pt x="494" y="29"/>
                    <a:pt x="494" y="29"/>
                    <a:pt x="494" y="29"/>
                  </a:cubicBezTo>
                  <a:cubicBezTo>
                    <a:pt x="503" y="29"/>
                    <a:pt x="503" y="29"/>
                    <a:pt x="503" y="29"/>
                  </a:cubicBezTo>
                  <a:cubicBezTo>
                    <a:pt x="503" y="92"/>
                    <a:pt x="503" y="92"/>
                    <a:pt x="503" y="92"/>
                  </a:cubicBezTo>
                  <a:cubicBezTo>
                    <a:pt x="503" y="110"/>
                    <a:pt x="494" y="118"/>
                    <a:pt x="476" y="118"/>
                  </a:cubicBezTo>
                  <a:cubicBezTo>
                    <a:pt x="469" y="118"/>
                    <a:pt x="466" y="118"/>
                    <a:pt x="458" y="117"/>
                  </a:cubicBezTo>
                  <a:cubicBezTo>
                    <a:pt x="458" y="108"/>
                    <a:pt x="458" y="108"/>
                    <a:pt x="458" y="108"/>
                  </a:cubicBezTo>
                  <a:cubicBezTo>
                    <a:pt x="464" y="110"/>
                    <a:pt x="469" y="111"/>
                    <a:pt x="474" y="111"/>
                  </a:cubicBezTo>
                  <a:cubicBezTo>
                    <a:pt x="489" y="111"/>
                    <a:pt x="494" y="104"/>
                    <a:pt x="494" y="90"/>
                  </a:cubicBezTo>
                  <a:cubicBezTo>
                    <a:pt x="494" y="79"/>
                    <a:pt x="494" y="79"/>
                    <a:pt x="494" y="79"/>
                  </a:cubicBezTo>
                  <a:cubicBezTo>
                    <a:pt x="494" y="79"/>
                    <a:pt x="494" y="79"/>
                    <a:pt x="494" y="79"/>
                  </a:cubicBezTo>
                  <a:close/>
                  <a:moveTo>
                    <a:pt x="494" y="59"/>
                  </a:moveTo>
                  <a:cubicBezTo>
                    <a:pt x="494" y="50"/>
                    <a:pt x="491" y="34"/>
                    <a:pt x="478" y="34"/>
                  </a:cubicBezTo>
                  <a:cubicBezTo>
                    <a:pt x="467" y="34"/>
                    <a:pt x="466" y="52"/>
                    <a:pt x="466" y="61"/>
                  </a:cubicBezTo>
                  <a:cubicBezTo>
                    <a:pt x="466" y="68"/>
                    <a:pt x="467" y="84"/>
                    <a:pt x="478" y="84"/>
                  </a:cubicBezTo>
                  <a:cubicBezTo>
                    <a:pt x="491" y="84"/>
                    <a:pt x="494" y="68"/>
                    <a:pt x="494" y="59"/>
                  </a:cubicBezTo>
                  <a:close/>
                  <a:moveTo>
                    <a:pt x="528" y="117"/>
                  </a:moveTo>
                  <a:cubicBezTo>
                    <a:pt x="537" y="92"/>
                    <a:pt x="537" y="92"/>
                    <a:pt x="537" y="92"/>
                  </a:cubicBezTo>
                  <a:cubicBezTo>
                    <a:pt x="512" y="29"/>
                    <a:pt x="512" y="29"/>
                    <a:pt x="512" y="29"/>
                  </a:cubicBezTo>
                  <a:cubicBezTo>
                    <a:pt x="523" y="29"/>
                    <a:pt x="523" y="29"/>
                    <a:pt x="523" y="29"/>
                  </a:cubicBezTo>
                  <a:cubicBezTo>
                    <a:pt x="541" y="77"/>
                    <a:pt x="541" y="77"/>
                    <a:pt x="541" y="77"/>
                  </a:cubicBezTo>
                  <a:cubicBezTo>
                    <a:pt x="541" y="77"/>
                    <a:pt x="541" y="77"/>
                    <a:pt x="541" y="77"/>
                  </a:cubicBezTo>
                  <a:cubicBezTo>
                    <a:pt x="559" y="29"/>
                    <a:pt x="559" y="29"/>
                    <a:pt x="559" y="29"/>
                  </a:cubicBezTo>
                  <a:cubicBezTo>
                    <a:pt x="568" y="29"/>
                    <a:pt x="568" y="29"/>
                    <a:pt x="568" y="29"/>
                  </a:cubicBezTo>
                  <a:cubicBezTo>
                    <a:pt x="537" y="117"/>
                    <a:pt x="537" y="117"/>
                    <a:pt x="537" y="117"/>
                  </a:cubicBezTo>
                  <a:cubicBezTo>
                    <a:pt x="528" y="117"/>
                    <a:pt x="528" y="117"/>
                    <a:pt x="528" y="117"/>
                  </a:cubicBezTo>
                  <a:cubicBezTo>
                    <a:pt x="528" y="117"/>
                    <a:pt x="528" y="117"/>
                    <a:pt x="528" y="1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6" name="Freeform 11"/>
            <p:cNvSpPr>
              <a:spLocks/>
            </p:cNvSpPr>
            <p:nvPr userDrawn="1"/>
          </p:nvSpPr>
          <p:spPr bwMode="auto">
            <a:xfrm>
              <a:off x="6375400"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7" name="Freeform 12"/>
            <p:cNvSpPr>
              <a:spLocks noEditPoints="1"/>
            </p:cNvSpPr>
            <p:nvPr userDrawn="1"/>
          </p:nvSpPr>
          <p:spPr bwMode="auto">
            <a:xfrm>
              <a:off x="6589713" y="3621091"/>
              <a:ext cx="2020888" cy="458787"/>
            </a:xfrm>
            <a:custGeom>
              <a:avLst/>
              <a:gdLst>
                <a:gd name="T0" fmla="*/ 65 w 539"/>
                <a:gd name="T1" fmla="*/ 47 h 122"/>
                <a:gd name="T2" fmla="*/ 54 w 539"/>
                <a:gd name="T3" fmla="*/ 47 h 122"/>
                <a:gd name="T4" fmla="*/ 33 w 539"/>
                <a:gd name="T5" fmla="*/ 86 h 122"/>
                <a:gd name="T6" fmla="*/ 81 w 539"/>
                <a:gd name="T7" fmla="*/ 31 h 122"/>
                <a:gd name="T8" fmla="*/ 90 w 539"/>
                <a:gd name="T9" fmla="*/ 41 h 122"/>
                <a:gd name="T10" fmla="*/ 106 w 539"/>
                <a:gd name="T11" fmla="*/ 95 h 122"/>
                <a:gd name="T12" fmla="*/ 90 w 539"/>
                <a:gd name="T13" fmla="*/ 122 h 122"/>
                <a:gd name="T14" fmla="*/ 119 w 539"/>
                <a:gd name="T15" fmla="*/ 59 h 122"/>
                <a:gd name="T16" fmla="*/ 105 w 539"/>
                <a:gd name="T17" fmla="*/ 86 h 122"/>
                <a:gd name="T18" fmla="*/ 171 w 539"/>
                <a:gd name="T19" fmla="*/ 95 h 122"/>
                <a:gd name="T20" fmla="*/ 187 w 539"/>
                <a:gd name="T21" fmla="*/ 52 h 122"/>
                <a:gd name="T22" fmla="*/ 149 w 539"/>
                <a:gd name="T23" fmla="*/ 59 h 122"/>
                <a:gd name="T24" fmla="*/ 185 w 539"/>
                <a:gd name="T25" fmla="*/ 94 h 122"/>
                <a:gd name="T26" fmla="*/ 164 w 539"/>
                <a:gd name="T27" fmla="*/ 36 h 122"/>
                <a:gd name="T28" fmla="*/ 176 w 539"/>
                <a:gd name="T29" fmla="*/ 49 h 122"/>
                <a:gd name="T30" fmla="*/ 211 w 539"/>
                <a:gd name="T31" fmla="*/ 31 h 122"/>
                <a:gd name="T32" fmla="*/ 232 w 539"/>
                <a:gd name="T33" fmla="*/ 29 h 122"/>
                <a:gd name="T34" fmla="*/ 211 w 539"/>
                <a:gd name="T35" fmla="*/ 94 h 122"/>
                <a:gd name="T36" fmla="*/ 273 w 539"/>
                <a:gd name="T37" fmla="*/ 94 h 122"/>
                <a:gd name="T38" fmla="*/ 254 w 539"/>
                <a:gd name="T39" fmla="*/ 95 h 122"/>
                <a:gd name="T40" fmla="*/ 273 w 539"/>
                <a:gd name="T41" fmla="*/ 56 h 122"/>
                <a:gd name="T42" fmla="*/ 239 w 539"/>
                <a:gd name="T43" fmla="*/ 47 h 122"/>
                <a:gd name="T44" fmla="*/ 282 w 539"/>
                <a:gd name="T45" fmla="*/ 94 h 122"/>
                <a:gd name="T46" fmla="*/ 268 w 539"/>
                <a:gd name="T47" fmla="*/ 65 h 122"/>
                <a:gd name="T48" fmla="*/ 272 w 539"/>
                <a:gd name="T49" fmla="*/ 77 h 122"/>
                <a:gd name="T50" fmla="*/ 268 w 539"/>
                <a:gd name="T51" fmla="*/ 65 h 122"/>
                <a:gd name="T52" fmla="*/ 308 w 539"/>
                <a:gd name="T53" fmla="*/ 79 h 122"/>
                <a:gd name="T54" fmla="*/ 297 w 539"/>
                <a:gd name="T55" fmla="*/ 31 h 122"/>
                <a:gd name="T56" fmla="*/ 317 w 539"/>
                <a:gd name="T57" fmla="*/ 9 h 122"/>
                <a:gd name="T58" fmla="*/ 333 w 539"/>
                <a:gd name="T59" fmla="*/ 38 h 122"/>
                <a:gd name="T60" fmla="*/ 326 w 539"/>
                <a:gd name="T61" fmla="*/ 86 h 122"/>
                <a:gd name="T62" fmla="*/ 333 w 539"/>
                <a:gd name="T63" fmla="*/ 94 h 122"/>
                <a:gd name="T64" fmla="*/ 356 w 539"/>
                <a:gd name="T65" fmla="*/ 2 h 122"/>
                <a:gd name="T66" fmla="*/ 345 w 539"/>
                <a:gd name="T67" fmla="*/ 13 h 122"/>
                <a:gd name="T68" fmla="*/ 354 w 539"/>
                <a:gd name="T69" fmla="*/ 31 h 122"/>
                <a:gd name="T70" fmla="*/ 345 w 539"/>
                <a:gd name="T71" fmla="*/ 94 h 122"/>
                <a:gd name="T72" fmla="*/ 423 w 539"/>
                <a:gd name="T73" fmla="*/ 61 h 122"/>
                <a:gd name="T74" fmla="*/ 414 w 539"/>
                <a:gd name="T75" fmla="*/ 61 h 122"/>
                <a:gd name="T76" fmla="*/ 397 w 539"/>
                <a:gd name="T77" fmla="*/ 86 h 122"/>
                <a:gd name="T78" fmla="*/ 475 w 539"/>
                <a:gd name="T79" fmla="*/ 58 h 122"/>
                <a:gd name="T80" fmla="*/ 448 w 539"/>
                <a:gd name="T81" fmla="*/ 94 h 122"/>
                <a:gd name="T82" fmla="*/ 448 w 539"/>
                <a:gd name="T83" fmla="*/ 31 h 122"/>
                <a:gd name="T84" fmla="*/ 467 w 539"/>
                <a:gd name="T85" fmla="*/ 29 h 122"/>
                <a:gd name="T86" fmla="*/ 475 w 539"/>
                <a:gd name="T87" fmla="*/ 94 h 122"/>
                <a:gd name="T88" fmla="*/ 514 w 539"/>
                <a:gd name="T89" fmla="*/ 86 h 122"/>
                <a:gd name="T90" fmla="*/ 512 w 539"/>
                <a:gd name="T91" fmla="*/ 63 h 122"/>
                <a:gd name="T92" fmla="*/ 536 w 539"/>
                <a:gd name="T93" fmla="*/ 31 h 122"/>
                <a:gd name="T94" fmla="*/ 507 w 539"/>
                <a:gd name="T95" fmla="*/ 45 h 122"/>
                <a:gd name="T96" fmla="*/ 539 w 539"/>
                <a:gd name="T97" fmla="*/ 76 h 122"/>
                <a:gd name="T98" fmla="*/ 498 w 539"/>
                <a:gd name="T99"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9" h="122">
                  <a:moveTo>
                    <a:pt x="0" y="47"/>
                  </a:moveTo>
                  <a:cubicBezTo>
                    <a:pt x="0" y="25"/>
                    <a:pt x="6" y="0"/>
                    <a:pt x="33" y="0"/>
                  </a:cubicBezTo>
                  <a:cubicBezTo>
                    <a:pt x="60" y="0"/>
                    <a:pt x="65" y="25"/>
                    <a:pt x="65" y="47"/>
                  </a:cubicBezTo>
                  <a:cubicBezTo>
                    <a:pt x="65" y="68"/>
                    <a:pt x="60" y="95"/>
                    <a:pt x="33" y="95"/>
                  </a:cubicBezTo>
                  <a:cubicBezTo>
                    <a:pt x="6" y="95"/>
                    <a:pt x="0" y="68"/>
                    <a:pt x="0" y="47"/>
                  </a:cubicBezTo>
                  <a:close/>
                  <a:moveTo>
                    <a:pt x="54" y="47"/>
                  </a:moveTo>
                  <a:cubicBezTo>
                    <a:pt x="54" y="32"/>
                    <a:pt x="52" y="9"/>
                    <a:pt x="33" y="9"/>
                  </a:cubicBezTo>
                  <a:cubicBezTo>
                    <a:pt x="13" y="9"/>
                    <a:pt x="11" y="32"/>
                    <a:pt x="11" y="47"/>
                  </a:cubicBezTo>
                  <a:cubicBezTo>
                    <a:pt x="11" y="61"/>
                    <a:pt x="13" y="86"/>
                    <a:pt x="33" y="86"/>
                  </a:cubicBezTo>
                  <a:cubicBezTo>
                    <a:pt x="52" y="86"/>
                    <a:pt x="54" y="61"/>
                    <a:pt x="54" y="47"/>
                  </a:cubicBezTo>
                  <a:close/>
                  <a:moveTo>
                    <a:pt x="81" y="122"/>
                  </a:moveTo>
                  <a:cubicBezTo>
                    <a:pt x="81" y="31"/>
                    <a:pt x="81" y="31"/>
                    <a:pt x="81" y="31"/>
                  </a:cubicBezTo>
                  <a:cubicBezTo>
                    <a:pt x="90" y="31"/>
                    <a:pt x="90" y="31"/>
                    <a:pt x="90" y="31"/>
                  </a:cubicBezTo>
                  <a:cubicBezTo>
                    <a:pt x="90" y="41"/>
                    <a:pt x="90" y="41"/>
                    <a:pt x="90" y="41"/>
                  </a:cubicBezTo>
                  <a:cubicBezTo>
                    <a:pt x="90" y="41"/>
                    <a:pt x="90" y="41"/>
                    <a:pt x="90" y="41"/>
                  </a:cubicBezTo>
                  <a:cubicBezTo>
                    <a:pt x="92" y="32"/>
                    <a:pt x="99" y="29"/>
                    <a:pt x="106" y="29"/>
                  </a:cubicBezTo>
                  <a:cubicBezTo>
                    <a:pt x="126" y="29"/>
                    <a:pt x="128" y="47"/>
                    <a:pt x="128" y="61"/>
                  </a:cubicBezTo>
                  <a:cubicBezTo>
                    <a:pt x="128" y="76"/>
                    <a:pt x="124" y="95"/>
                    <a:pt x="106" y="95"/>
                  </a:cubicBezTo>
                  <a:cubicBezTo>
                    <a:pt x="99" y="95"/>
                    <a:pt x="94" y="90"/>
                    <a:pt x="90" y="83"/>
                  </a:cubicBezTo>
                  <a:cubicBezTo>
                    <a:pt x="90" y="83"/>
                    <a:pt x="90" y="83"/>
                    <a:pt x="90" y="83"/>
                  </a:cubicBezTo>
                  <a:cubicBezTo>
                    <a:pt x="90" y="122"/>
                    <a:pt x="90" y="122"/>
                    <a:pt x="90" y="122"/>
                  </a:cubicBezTo>
                  <a:cubicBezTo>
                    <a:pt x="81" y="122"/>
                    <a:pt x="81" y="122"/>
                    <a:pt x="81" y="122"/>
                  </a:cubicBezTo>
                  <a:cubicBezTo>
                    <a:pt x="81" y="122"/>
                    <a:pt x="81" y="122"/>
                    <a:pt x="81" y="122"/>
                  </a:cubicBezTo>
                  <a:close/>
                  <a:moveTo>
                    <a:pt x="119" y="59"/>
                  </a:moveTo>
                  <a:cubicBezTo>
                    <a:pt x="119" y="50"/>
                    <a:pt x="117" y="36"/>
                    <a:pt x="105" y="36"/>
                  </a:cubicBezTo>
                  <a:cubicBezTo>
                    <a:pt x="94" y="36"/>
                    <a:pt x="90" y="52"/>
                    <a:pt x="90" y="61"/>
                  </a:cubicBezTo>
                  <a:cubicBezTo>
                    <a:pt x="90" y="70"/>
                    <a:pt x="94" y="86"/>
                    <a:pt x="105" y="86"/>
                  </a:cubicBezTo>
                  <a:cubicBezTo>
                    <a:pt x="117" y="86"/>
                    <a:pt x="119" y="68"/>
                    <a:pt x="119" y="59"/>
                  </a:cubicBezTo>
                  <a:close/>
                  <a:moveTo>
                    <a:pt x="185" y="94"/>
                  </a:moveTo>
                  <a:cubicBezTo>
                    <a:pt x="180" y="94"/>
                    <a:pt x="175" y="95"/>
                    <a:pt x="171" y="95"/>
                  </a:cubicBezTo>
                  <a:cubicBezTo>
                    <a:pt x="148" y="95"/>
                    <a:pt x="140" y="81"/>
                    <a:pt x="140" y="59"/>
                  </a:cubicBezTo>
                  <a:cubicBezTo>
                    <a:pt x="140" y="43"/>
                    <a:pt x="146" y="29"/>
                    <a:pt x="164" y="29"/>
                  </a:cubicBezTo>
                  <a:cubicBezTo>
                    <a:pt x="178" y="29"/>
                    <a:pt x="187" y="38"/>
                    <a:pt x="187" y="52"/>
                  </a:cubicBezTo>
                  <a:cubicBezTo>
                    <a:pt x="187" y="56"/>
                    <a:pt x="187" y="56"/>
                    <a:pt x="187" y="56"/>
                  </a:cubicBezTo>
                  <a:cubicBezTo>
                    <a:pt x="149" y="56"/>
                    <a:pt x="149" y="56"/>
                    <a:pt x="149" y="56"/>
                  </a:cubicBezTo>
                  <a:cubicBezTo>
                    <a:pt x="149" y="59"/>
                    <a:pt x="149" y="59"/>
                    <a:pt x="149" y="59"/>
                  </a:cubicBezTo>
                  <a:cubicBezTo>
                    <a:pt x="149" y="74"/>
                    <a:pt x="157" y="86"/>
                    <a:pt x="173" y="86"/>
                  </a:cubicBezTo>
                  <a:cubicBezTo>
                    <a:pt x="176" y="86"/>
                    <a:pt x="180" y="86"/>
                    <a:pt x="185" y="85"/>
                  </a:cubicBezTo>
                  <a:cubicBezTo>
                    <a:pt x="185" y="94"/>
                    <a:pt x="185" y="94"/>
                    <a:pt x="185" y="94"/>
                  </a:cubicBezTo>
                  <a:cubicBezTo>
                    <a:pt x="185" y="94"/>
                    <a:pt x="185" y="94"/>
                    <a:pt x="185" y="94"/>
                  </a:cubicBezTo>
                  <a:close/>
                  <a:moveTo>
                    <a:pt x="176" y="49"/>
                  </a:moveTo>
                  <a:cubicBezTo>
                    <a:pt x="176" y="41"/>
                    <a:pt x="171" y="36"/>
                    <a:pt x="164" y="36"/>
                  </a:cubicBezTo>
                  <a:cubicBezTo>
                    <a:pt x="157" y="36"/>
                    <a:pt x="151" y="41"/>
                    <a:pt x="151" y="49"/>
                  </a:cubicBezTo>
                  <a:cubicBezTo>
                    <a:pt x="176" y="49"/>
                    <a:pt x="176" y="49"/>
                    <a:pt x="176" y="49"/>
                  </a:cubicBezTo>
                  <a:cubicBezTo>
                    <a:pt x="176" y="49"/>
                    <a:pt x="176" y="49"/>
                    <a:pt x="176" y="49"/>
                  </a:cubicBezTo>
                  <a:close/>
                  <a:moveTo>
                    <a:pt x="202" y="94"/>
                  </a:moveTo>
                  <a:cubicBezTo>
                    <a:pt x="202" y="31"/>
                    <a:pt x="202" y="31"/>
                    <a:pt x="202" y="31"/>
                  </a:cubicBezTo>
                  <a:cubicBezTo>
                    <a:pt x="211" y="31"/>
                    <a:pt x="211" y="31"/>
                    <a:pt x="211" y="31"/>
                  </a:cubicBezTo>
                  <a:cubicBezTo>
                    <a:pt x="211" y="41"/>
                    <a:pt x="211" y="41"/>
                    <a:pt x="211" y="41"/>
                  </a:cubicBezTo>
                  <a:cubicBezTo>
                    <a:pt x="211" y="41"/>
                    <a:pt x="211" y="41"/>
                    <a:pt x="211" y="41"/>
                  </a:cubicBezTo>
                  <a:cubicBezTo>
                    <a:pt x="214" y="32"/>
                    <a:pt x="221" y="29"/>
                    <a:pt x="232" y="29"/>
                  </a:cubicBezTo>
                  <a:cubicBezTo>
                    <a:pt x="232" y="38"/>
                    <a:pt x="232" y="38"/>
                    <a:pt x="232" y="38"/>
                  </a:cubicBezTo>
                  <a:cubicBezTo>
                    <a:pt x="216" y="38"/>
                    <a:pt x="211" y="54"/>
                    <a:pt x="211" y="67"/>
                  </a:cubicBezTo>
                  <a:cubicBezTo>
                    <a:pt x="211" y="94"/>
                    <a:pt x="211" y="94"/>
                    <a:pt x="211" y="94"/>
                  </a:cubicBezTo>
                  <a:cubicBezTo>
                    <a:pt x="202" y="94"/>
                    <a:pt x="202" y="94"/>
                    <a:pt x="202" y="94"/>
                  </a:cubicBezTo>
                  <a:cubicBezTo>
                    <a:pt x="202" y="94"/>
                    <a:pt x="202" y="94"/>
                    <a:pt x="202" y="94"/>
                  </a:cubicBezTo>
                  <a:close/>
                  <a:moveTo>
                    <a:pt x="273" y="94"/>
                  </a:moveTo>
                  <a:cubicBezTo>
                    <a:pt x="273" y="85"/>
                    <a:pt x="273" y="85"/>
                    <a:pt x="273" y="85"/>
                  </a:cubicBezTo>
                  <a:cubicBezTo>
                    <a:pt x="273" y="85"/>
                    <a:pt x="273" y="85"/>
                    <a:pt x="273" y="85"/>
                  </a:cubicBezTo>
                  <a:cubicBezTo>
                    <a:pt x="270" y="92"/>
                    <a:pt x="261" y="95"/>
                    <a:pt x="254" y="95"/>
                  </a:cubicBezTo>
                  <a:cubicBezTo>
                    <a:pt x="243" y="95"/>
                    <a:pt x="238" y="88"/>
                    <a:pt x="238" y="77"/>
                  </a:cubicBezTo>
                  <a:cubicBezTo>
                    <a:pt x="238" y="63"/>
                    <a:pt x="254" y="58"/>
                    <a:pt x="273" y="58"/>
                  </a:cubicBezTo>
                  <a:cubicBezTo>
                    <a:pt x="273" y="56"/>
                    <a:pt x="273" y="56"/>
                    <a:pt x="273" y="56"/>
                  </a:cubicBezTo>
                  <a:cubicBezTo>
                    <a:pt x="273" y="47"/>
                    <a:pt x="273" y="36"/>
                    <a:pt x="261" y="36"/>
                  </a:cubicBezTo>
                  <a:cubicBezTo>
                    <a:pt x="254" y="36"/>
                    <a:pt x="250" y="38"/>
                    <a:pt x="248" y="47"/>
                  </a:cubicBezTo>
                  <a:cubicBezTo>
                    <a:pt x="239" y="47"/>
                    <a:pt x="239" y="47"/>
                    <a:pt x="239" y="47"/>
                  </a:cubicBezTo>
                  <a:cubicBezTo>
                    <a:pt x="239" y="34"/>
                    <a:pt x="250" y="29"/>
                    <a:pt x="261" y="29"/>
                  </a:cubicBezTo>
                  <a:cubicBezTo>
                    <a:pt x="275" y="29"/>
                    <a:pt x="282" y="34"/>
                    <a:pt x="282" y="49"/>
                  </a:cubicBezTo>
                  <a:cubicBezTo>
                    <a:pt x="282" y="94"/>
                    <a:pt x="282" y="94"/>
                    <a:pt x="282" y="94"/>
                  </a:cubicBezTo>
                  <a:cubicBezTo>
                    <a:pt x="273" y="94"/>
                    <a:pt x="273" y="94"/>
                    <a:pt x="273" y="94"/>
                  </a:cubicBezTo>
                  <a:cubicBezTo>
                    <a:pt x="273" y="94"/>
                    <a:pt x="273" y="94"/>
                    <a:pt x="273" y="94"/>
                  </a:cubicBezTo>
                  <a:close/>
                  <a:moveTo>
                    <a:pt x="268" y="65"/>
                  </a:moveTo>
                  <a:cubicBezTo>
                    <a:pt x="261" y="65"/>
                    <a:pt x="248" y="68"/>
                    <a:pt x="248" y="77"/>
                  </a:cubicBezTo>
                  <a:cubicBezTo>
                    <a:pt x="248" y="83"/>
                    <a:pt x="252" y="86"/>
                    <a:pt x="255" y="86"/>
                  </a:cubicBezTo>
                  <a:cubicBezTo>
                    <a:pt x="263" y="86"/>
                    <a:pt x="268" y="83"/>
                    <a:pt x="272" y="77"/>
                  </a:cubicBezTo>
                  <a:cubicBezTo>
                    <a:pt x="273" y="72"/>
                    <a:pt x="273" y="70"/>
                    <a:pt x="273" y="65"/>
                  </a:cubicBezTo>
                  <a:cubicBezTo>
                    <a:pt x="268" y="65"/>
                    <a:pt x="268" y="65"/>
                    <a:pt x="268" y="65"/>
                  </a:cubicBezTo>
                  <a:cubicBezTo>
                    <a:pt x="268" y="65"/>
                    <a:pt x="268" y="65"/>
                    <a:pt x="268" y="65"/>
                  </a:cubicBezTo>
                  <a:close/>
                  <a:moveTo>
                    <a:pt x="333" y="94"/>
                  </a:moveTo>
                  <a:cubicBezTo>
                    <a:pt x="329" y="95"/>
                    <a:pt x="327" y="95"/>
                    <a:pt x="324" y="95"/>
                  </a:cubicBezTo>
                  <a:cubicBezTo>
                    <a:pt x="313" y="95"/>
                    <a:pt x="308" y="90"/>
                    <a:pt x="308" y="79"/>
                  </a:cubicBezTo>
                  <a:cubicBezTo>
                    <a:pt x="308" y="38"/>
                    <a:pt x="308" y="38"/>
                    <a:pt x="308" y="38"/>
                  </a:cubicBezTo>
                  <a:cubicBezTo>
                    <a:pt x="297" y="38"/>
                    <a:pt x="297" y="38"/>
                    <a:pt x="297" y="38"/>
                  </a:cubicBezTo>
                  <a:cubicBezTo>
                    <a:pt x="297" y="31"/>
                    <a:pt x="297" y="31"/>
                    <a:pt x="297" y="31"/>
                  </a:cubicBezTo>
                  <a:cubicBezTo>
                    <a:pt x="308" y="31"/>
                    <a:pt x="308" y="31"/>
                    <a:pt x="308" y="31"/>
                  </a:cubicBezTo>
                  <a:cubicBezTo>
                    <a:pt x="308" y="14"/>
                    <a:pt x="308" y="14"/>
                    <a:pt x="308" y="14"/>
                  </a:cubicBezTo>
                  <a:cubicBezTo>
                    <a:pt x="317" y="9"/>
                    <a:pt x="317" y="9"/>
                    <a:pt x="317" y="9"/>
                  </a:cubicBezTo>
                  <a:cubicBezTo>
                    <a:pt x="317" y="31"/>
                    <a:pt x="317" y="31"/>
                    <a:pt x="317" y="31"/>
                  </a:cubicBezTo>
                  <a:cubicBezTo>
                    <a:pt x="333" y="31"/>
                    <a:pt x="333" y="31"/>
                    <a:pt x="333" y="31"/>
                  </a:cubicBezTo>
                  <a:cubicBezTo>
                    <a:pt x="333" y="38"/>
                    <a:pt x="333" y="38"/>
                    <a:pt x="333" y="38"/>
                  </a:cubicBezTo>
                  <a:cubicBezTo>
                    <a:pt x="317" y="38"/>
                    <a:pt x="317" y="38"/>
                    <a:pt x="317" y="38"/>
                  </a:cubicBezTo>
                  <a:cubicBezTo>
                    <a:pt x="317" y="77"/>
                    <a:pt x="317" y="77"/>
                    <a:pt x="317" y="77"/>
                  </a:cubicBezTo>
                  <a:cubicBezTo>
                    <a:pt x="317" y="83"/>
                    <a:pt x="318" y="86"/>
                    <a:pt x="326" y="86"/>
                  </a:cubicBezTo>
                  <a:cubicBezTo>
                    <a:pt x="329" y="86"/>
                    <a:pt x="329" y="86"/>
                    <a:pt x="333" y="86"/>
                  </a:cubicBezTo>
                  <a:cubicBezTo>
                    <a:pt x="333" y="94"/>
                    <a:pt x="333" y="94"/>
                    <a:pt x="333" y="94"/>
                  </a:cubicBezTo>
                  <a:cubicBezTo>
                    <a:pt x="333" y="94"/>
                    <a:pt x="333" y="94"/>
                    <a:pt x="333" y="94"/>
                  </a:cubicBezTo>
                  <a:close/>
                  <a:moveTo>
                    <a:pt x="345" y="13"/>
                  </a:moveTo>
                  <a:cubicBezTo>
                    <a:pt x="345" y="2"/>
                    <a:pt x="345" y="2"/>
                    <a:pt x="345" y="2"/>
                  </a:cubicBezTo>
                  <a:cubicBezTo>
                    <a:pt x="356" y="2"/>
                    <a:pt x="356" y="2"/>
                    <a:pt x="356" y="2"/>
                  </a:cubicBezTo>
                  <a:cubicBezTo>
                    <a:pt x="356" y="13"/>
                    <a:pt x="356" y="13"/>
                    <a:pt x="356" y="13"/>
                  </a:cubicBezTo>
                  <a:cubicBezTo>
                    <a:pt x="345" y="13"/>
                    <a:pt x="345" y="13"/>
                    <a:pt x="345" y="13"/>
                  </a:cubicBezTo>
                  <a:cubicBezTo>
                    <a:pt x="345" y="13"/>
                    <a:pt x="345" y="13"/>
                    <a:pt x="345" y="13"/>
                  </a:cubicBezTo>
                  <a:close/>
                  <a:moveTo>
                    <a:pt x="345" y="94"/>
                  </a:moveTo>
                  <a:cubicBezTo>
                    <a:pt x="345" y="31"/>
                    <a:pt x="345" y="31"/>
                    <a:pt x="345" y="31"/>
                  </a:cubicBezTo>
                  <a:cubicBezTo>
                    <a:pt x="354" y="31"/>
                    <a:pt x="354" y="31"/>
                    <a:pt x="354" y="31"/>
                  </a:cubicBezTo>
                  <a:cubicBezTo>
                    <a:pt x="354" y="94"/>
                    <a:pt x="354" y="94"/>
                    <a:pt x="354" y="94"/>
                  </a:cubicBezTo>
                  <a:cubicBezTo>
                    <a:pt x="345" y="94"/>
                    <a:pt x="345" y="94"/>
                    <a:pt x="345" y="94"/>
                  </a:cubicBezTo>
                  <a:cubicBezTo>
                    <a:pt x="345" y="94"/>
                    <a:pt x="345" y="94"/>
                    <a:pt x="345" y="94"/>
                  </a:cubicBezTo>
                  <a:close/>
                  <a:moveTo>
                    <a:pt x="372" y="61"/>
                  </a:moveTo>
                  <a:cubicBezTo>
                    <a:pt x="372" y="45"/>
                    <a:pt x="378" y="29"/>
                    <a:pt x="397" y="29"/>
                  </a:cubicBezTo>
                  <a:cubicBezTo>
                    <a:pt x="417" y="29"/>
                    <a:pt x="423" y="45"/>
                    <a:pt x="423" y="61"/>
                  </a:cubicBezTo>
                  <a:cubicBezTo>
                    <a:pt x="423" y="79"/>
                    <a:pt x="417" y="95"/>
                    <a:pt x="397" y="95"/>
                  </a:cubicBezTo>
                  <a:cubicBezTo>
                    <a:pt x="378" y="95"/>
                    <a:pt x="372" y="79"/>
                    <a:pt x="372" y="61"/>
                  </a:cubicBezTo>
                  <a:close/>
                  <a:moveTo>
                    <a:pt x="414" y="61"/>
                  </a:moveTo>
                  <a:cubicBezTo>
                    <a:pt x="414" y="52"/>
                    <a:pt x="410" y="36"/>
                    <a:pt x="397" y="36"/>
                  </a:cubicBezTo>
                  <a:cubicBezTo>
                    <a:pt x="385" y="36"/>
                    <a:pt x="381" y="52"/>
                    <a:pt x="381" y="61"/>
                  </a:cubicBezTo>
                  <a:cubicBezTo>
                    <a:pt x="381" y="72"/>
                    <a:pt x="385" y="86"/>
                    <a:pt x="397" y="86"/>
                  </a:cubicBezTo>
                  <a:cubicBezTo>
                    <a:pt x="410" y="86"/>
                    <a:pt x="414" y="72"/>
                    <a:pt x="414" y="61"/>
                  </a:cubicBezTo>
                  <a:close/>
                  <a:moveTo>
                    <a:pt x="475" y="94"/>
                  </a:moveTo>
                  <a:cubicBezTo>
                    <a:pt x="475" y="58"/>
                    <a:pt x="475" y="58"/>
                    <a:pt x="475" y="58"/>
                  </a:cubicBezTo>
                  <a:cubicBezTo>
                    <a:pt x="475" y="50"/>
                    <a:pt x="476" y="38"/>
                    <a:pt x="466" y="38"/>
                  </a:cubicBezTo>
                  <a:cubicBezTo>
                    <a:pt x="453" y="38"/>
                    <a:pt x="448" y="58"/>
                    <a:pt x="448" y="67"/>
                  </a:cubicBezTo>
                  <a:cubicBezTo>
                    <a:pt x="448" y="94"/>
                    <a:pt x="448" y="94"/>
                    <a:pt x="448" y="94"/>
                  </a:cubicBezTo>
                  <a:cubicBezTo>
                    <a:pt x="439" y="94"/>
                    <a:pt x="439" y="94"/>
                    <a:pt x="439" y="94"/>
                  </a:cubicBezTo>
                  <a:cubicBezTo>
                    <a:pt x="439" y="31"/>
                    <a:pt x="439" y="31"/>
                    <a:pt x="439" y="31"/>
                  </a:cubicBezTo>
                  <a:cubicBezTo>
                    <a:pt x="448" y="31"/>
                    <a:pt x="448" y="31"/>
                    <a:pt x="448" y="31"/>
                  </a:cubicBezTo>
                  <a:cubicBezTo>
                    <a:pt x="448" y="45"/>
                    <a:pt x="448" y="45"/>
                    <a:pt x="448" y="45"/>
                  </a:cubicBezTo>
                  <a:cubicBezTo>
                    <a:pt x="448" y="45"/>
                    <a:pt x="448" y="45"/>
                    <a:pt x="448" y="45"/>
                  </a:cubicBezTo>
                  <a:cubicBezTo>
                    <a:pt x="451" y="34"/>
                    <a:pt x="457" y="29"/>
                    <a:pt x="467" y="29"/>
                  </a:cubicBezTo>
                  <a:cubicBezTo>
                    <a:pt x="478" y="29"/>
                    <a:pt x="484" y="38"/>
                    <a:pt x="484" y="49"/>
                  </a:cubicBezTo>
                  <a:cubicBezTo>
                    <a:pt x="484" y="94"/>
                    <a:pt x="484" y="94"/>
                    <a:pt x="484" y="94"/>
                  </a:cubicBezTo>
                  <a:cubicBezTo>
                    <a:pt x="475" y="94"/>
                    <a:pt x="475" y="94"/>
                    <a:pt x="475" y="94"/>
                  </a:cubicBezTo>
                  <a:cubicBezTo>
                    <a:pt x="475" y="94"/>
                    <a:pt x="475" y="94"/>
                    <a:pt x="475" y="94"/>
                  </a:cubicBezTo>
                  <a:close/>
                  <a:moveTo>
                    <a:pt x="498" y="85"/>
                  </a:moveTo>
                  <a:cubicBezTo>
                    <a:pt x="503" y="86"/>
                    <a:pt x="509" y="86"/>
                    <a:pt x="514" y="86"/>
                  </a:cubicBezTo>
                  <a:cubicBezTo>
                    <a:pt x="521" y="86"/>
                    <a:pt x="530" y="85"/>
                    <a:pt x="530" y="77"/>
                  </a:cubicBezTo>
                  <a:cubicBezTo>
                    <a:pt x="530" y="70"/>
                    <a:pt x="523" y="68"/>
                    <a:pt x="518" y="65"/>
                  </a:cubicBezTo>
                  <a:cubicBezTo>
                    <a:pt x="512" y="63"/>
                    <a:pt x="512" y="63"/>
                    <a:pt x="512" y="63"/>
                  </a:cubicBezTo>
                  <a:cubicBezTo>
                    <a:pt x="505" y="59"/>
                    <a:pt x="498" y="56"/>
                    <a:pt x="498" y="45"/>
                  </a:cubicBezTo>
                  <a:cubicBezTo>
                    <a:pt x="498" y="32"/>
                    <a:pt x="509" y="29"/>
                    <a:pt x="520" y="29"/>
                  </a:cubicBezTo>
                  <a:cubicBezTo>
                    <a:pt x="525" y="29"/>
                    <a:pt x="530" y="29"/>
                    <a:pt x="536" y="31"/>
                  </a:cubicBezTo>
                  <a:cubicBezTo>
                    <a:pt x="536" y="40"/>
                    <a:pt x="536" y="40"/>
                    <a:pt x="536" y="40"/>
                  </a:cubicBezTo>
                  <a:cubicBezTo>
                    <a:pt x="530" y="38"/>
                    <a:pt x="525" y="36"/>
                    <a:pt x="520" y="36"/>
                  </a:cubicBezTo>
                  <a:cubicBezTo>
                    <a:pt x="516" y="36"/>
                    <a:pt x="507" y="38"/>
                    <a:pt x="507" y="45"/>
                  </a:cubicBezTo>
                  <a:cubicBezTo>
                    <a:pt x="507" y="50"/>
                    <a:pt x="514" y="52"/>
                    <a:pt x="520" y="54"/>
                  </a:cubicBezTo>
                  <a:cubicBezTo>
                    <a:pt x="525" y="58"/>
                    <a:pt x="525" y="58"/>
                    <a:pt x="525" y="58"/>
                  </a:cubicBezTo>
                  <a:cubicBezTo>
                    <a:pt x="532" y="63"/>
                    <a:pt x="539" y="65"/>
                    <a:pt x="539" y="76"/>
                  </a:cubicBezTo>
                  <a:cubicBezTo>
                    <a:pt x="539" y="90"/>
                    <a:pt x="529" y="95"/>
                    <a:pt x="516" y="95"/>
                  </a:cubicBezTo>
                  <a:cubicBezTo>
                    <a:pt x="509" y="95"/>
                    <a:pt x="503" y="94"/>
                    <a:pt x="498" y="92"/>
                  </a:cubicBezTo>
                  <a:cubicBezTo>
                    <a:pt x="498" y="85"/>
                    <a:pt x="498" y="85"/>
                    <a:pt x="498" y="85"/>
                  </a:cubicBezTo>
                  <a:cubicBezTo>
                    <a:pt x="498" y="85"/>
                    <a:pt x="498" y="85"/>
                    <a:pt x="498" y="85"/>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28" name="Group 27"/>
          <p:cNvGrpSpPr/>
          <p:nvPr userDrawn="1"/>
        </p:nvGrpSpPr>
        <p:grpSpPr>
          <a:xfrm>
            <a:off x="5663206" y="1365691"/>
            <a:ext cx="3074394" cy="2061722"/>
            <a:chOff x="5728986" y="1472516"/>
            <a:chExt cx="3074394" cy="2061722"/>
          </a:xfrm>
        </p:grpSpPr>
        <p:sp>
          <p:nvSpPr>
            <p:cNvPr id="29" name="Freeform 28"/>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FFFF"/>
                </a:solidFill>
              </a:endParaRPr>
            </a:p>
          </p:txBody>
        </p:sp>
        <p:sp>
          <p:nvSpPr>
            <p:cNvPr id="30"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sp>
        <p:nvSpPr>
          <p:cNvPr id="4" name="TextBox 3"/>
          <p:cNvSpPr txBox="1"/>
          <p:nvPr userDrawn="1"/>
        </p:nvSpPr>
        <p:spPr>
          <a:xfrm>
            <a:off x="457201" y="1381760"/>
            <a:ext cx="3200399" cy="246221"/>
          </a:xfrm>
          <a:prstGeom prst="rect">
            <a:avLst/>
          </a:prstGeom>
          <a:noFill/>
        </p:spPr>
        <p:txBody>
          <a:bodyPr wrap="square" lIns="0" tIns="0" rIns="0" bIns="0" rtlCol="0">
            <a:spAutoFit/>
          </a:bodyPr>
          <a:lstStyle/>
          <a:p>
            <a:r>
              <a:rPr lang="en-AU" sz="1600" dirty="0" smtClean="0">
                <a:solidFill>
                  <a:srgbClr val="00A000"/>
                </a:solidFill>
                <a:latin typeface="Agfa Rotis Sans Serif"/>
              </a:rPr>
              <a:t>Accenture Architecture Services</a:t>
            </a:r>
            <a:endParaRPr lang="en-AU" sz="1600" dirty="0">
              <a:solidFill>
                <a:srgbClr val="00A000"/>
              </a:solidFill>
              <a:latin typeface="Agfa Rotis Sans Serif"/>
            </a:endParaRPr>
          </a:p>
        </p:txBody>
      </p:sp>
    </p:spTree>
    <p:extLst>
      <p:ext uri="{BB962C8B-B14F-4D97-AF65-F5344CB8AC3E}">
        <p14:creationId xmlns:p14="http://schemas.microsoft.com/office/powerpoint/2010/main" val="23026827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3" y="1576800"/>
            <a:ext cx="8232775" cy="491430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r>
              <a:rPr smtClean="0">
                <a:solidFill>
                  <a:srgbClr val="666666"/>
                </a:solidFill>
              </a:rPr>
              <a:t>Copyright © 2015 Accenture  All rights reserved.</a:t>
            </a:r>
            <a:endParaRPr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Tree>
    <p:extLst>
      <p:ext uri="{BB962C8B-B14F-4D97-AF65-F5344CB8AC3E}">
        <p14:creationId xmlns:p14="http://schemas.microsoft.com/office/powerpoint/2010/main" val="4027040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dirty="0"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525" y="1578021"/>
            <a:ext cx="4010114"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578021"/>
            <a:ext cx="4008438"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9321440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613" y="1578021"/>
            <a:ext cx="4010025"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Content Placeholder 7"/>
          <p:cNvSpPr>
            <a:spLocks noGrp="1"/>
          </p:cNvSpPr>
          <p:nvPr>
            <p:ph sz="quarter" idx="17"/>
          </p:nvPr>
        </p:nvSpPr>
        <p:spPr>
          <a:xfrm>
            <a:off x="4679950" y="1578021"/>
            <a:ext cx="4008438"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28307144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3" y="1576800"/>
            <a:ext cx="8232775" cy="491430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
        <p:nvSpPr>
          <p:cNvPr id="5" name="Footer Placeholder 4"/>
          <p:cNvSpPr>
            <a:spLocks noGrp="1"/>
          </p:cNvSpPr>
          <p:nvPr>
            <p:ph type="ftr" sz="quarter" idx="12"/>
          </p:nvPr>
        </p:nvSpPr>
        <p:spPr/>
        <p:txBody>
          <a:bodyPr/>
          <a:lstStyle/>
          <a:p>
            <a:r>
              <a:rPr smtClean="0">
                <a:solidFill>
                  <a:srgbClr val="666666"/>
                </a:solidFill>
              </a:rPr>
              <a:t>Copyright © 2015 Accenture  All rights reserved.</a:t>
            </a:r>
            <a:endParaRPr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Tree>
    <p:extLst>
      <p:ext uri="{BB962C8B-B14F-4D97-AF65-F5344CB8AC3E}">
        <p14:creationId xmlns:p14="http://schemas.microsoft.com/office/powerpoint/2010/main" val="14985117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2930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Footer Placeholder 2"/>
          <p:cNvSpPr>
            <a:spLocks noGrp="1"/>
          </p:cNvSpPr>
          <p:nvPr>
            <p:ph type="ftr" sz="quarter" idx="15"/>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5998764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2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4679950" y="1195200"/>
            <a:ext cx="4008437" cy="52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29486418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8076823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39783477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smtClean="0">
                <a:solidFill>
                  <a:srgbClr val="666666"/>
                </a:solidFill>
              </a:rPr>
              <a:t>Copyright © 2015 Accenture  All rights reserved.</a:t>
            </a:r>
            <a:endParaRPr dirty="0">
              <a:solidFill>
                <a:srgbClr val="666666"/>
              </a:solidFill>
            </a:endParaRPr>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29222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181907696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Slide 1 - Sub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11350"/>
            <a:ext cx="8232775" cy="4478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29088835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255801792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09763"/>
            <a:ext cx="8232775" cy="4479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7"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8"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smtClean="0">
                <a:solidFill>
                  <a:srgbClr val="FFFFFF"/>
                </a:solidFill>
              </a:rPr>
              <a:t>Copyright © 2015 Accenture  All rights reserved.</a:t>
            </a:r>
            <a:endParaRPr dirty="0">
              <a:solidFill>
                <a:srgbClr val="FFFFFF"/>
              </a:solidFill>
            </a:endParaRPr>
          </a:p>
        </p:txBody>
      </p:sp>
    </p:spTree>
    <p:extLst>
      <p:ext uri="{BB962C8B-B14F-4D97-AF65-F5344CB8AC3E}">
        <p14:creationId xmlns:p14="http://schemas.microsoft.com/office/powerpoint/2010/main" val="8407845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52834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dirty="0"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525" y="1578021"/>
            <a:ext cx="4010114"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578021"/>
            <a:ext cx="4008438"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20647663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Cover Slide_Top">
    <p:spTree>
      <p:nvGrpSpPr>
        <p:cNvPr id="1" name=""/>
        <p:cNvGrpSpPr/>
        <p:nvPr/>
      </p:nvGrpSpPr>
      <p:grpSpPr>
        <a:xfrm>
          <a:off x="0" y="0"/>
          <a:ext cx="0" cy="0"/>
          <a:chOff x="0" y="0"/>
          <a:chExt cx="0" cy="0"/>
        </a:xfrm>
      </p:grpSpPr>
      <p:pic>
        <p:nvPicPr>
          <p:cNvPr id="1026" name="Picture 2" descr="S:\Clients\Presentations\Accenture\Amy V Sagues - 14-4528 - Two Slides for Graphics Production\Working Files\Final Images\Phone_Remove_Hom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8906" r="5995"/>
          <a:stretch/>
        </p:blipFill>
        <p:spPr bwMode="auto">
          <a:xfrm>
            <a:off x="-11911" y="0"/>
            <a:ext cx="9155911"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5078863" y="3829051"/>
            <a:ext cx="3600000" cy="751947"/>
          </a:xfrm>
          <a:prstGeom prst="rect">
            <a:avLst/>
          </a:prstGeom>
        </p:spPr>
        <p:txBody>
          <a:bodyPr lIns="0" tIns="0" anchor="b" anchorCtr="0">
            <a:noAutofit/>
          </a:bodyPr>
          <a:lstStyle>
            <a:lvl1pPr algn="l">
              <a:lnSpc>
                <a:spcPct val="100000"/>
              </a:lnSpc>
              <a:defRPr sz="2200" b="0" spc="0" baseline="0">
                <a:solidFill>
                  <a:schemeClr val="accent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p:ph type="body" sz="quarter" idx="10"/>
          </p:nvPr>
        </p:nvSpPr>
        <p:spPr>
          <a:xfrm>
            <a:off x="5078862" y="4631786"/>
            <a:ext cx="3600000" cy="467563"/>
          </a:xfrm>
        </p:spPr>
        <p:txBody>
          <a:bodyPr/>
          <a:lstStyle>
            <a:lvl1pPr marL="0" indent="0" algn="l" rtl="0" eaLnBrk="1" fontAlgn="base" hangingPunct="1">
              <a:lnSpc>
                <a:spcPct val="100000"/>
              </a:lnSpc>
              <a:spcBef>
                <a:spcPct val="0"/>
              </a:spcBef>
              <a:spcAft>
                <a:spcPct val="0"/>
              </a:spcAft>
              <a:buFont typeface="Arial" charset="0"/>
              <a:buNone/>
              <a:defRPr lang="en-US" sz="2800" b="1" kern="1200" spc="0" baseline="0" dirty="0" smtClean="0">
                <a:solidFill>
                  <a:schemeClr val="tx1"/>
                </a:solidFill>
                <a:latin typeface="+mn-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3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3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3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3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9" name="Group 8"/>
          <p:cNvGrpSpPr/>
          <p:nvPr userDrawn="1"/>
        </p:nvGrpSpPr>
        <p:grpSpPr>
          <a:xfrm>
            <a:off x="5663206" y="1362550"/>
            <a:ext cx="3074394" cy="2061722"/>
            <a:chOff x="5728986" y="1472516"/>
            <a:chExt cx="3074394" cy="2061722"/>
          </a:xfrm>
        </p:grpSpPr>
        <p:sp>
          <p:nvSpPr>
            <p:cNvPr id="10" name="Freeform 9"/>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FFFF"/>
                </a:solidFill>
              </a:endParaRPr>
            </a:p>
          </p:txBody>
        </p:sp>
        <p:sp>
          <p:nvSpPr>
            <p:cNvPr id="12"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13" name="Group 12"/>
          <p:cNvGrpSpPr/>
          <p:nvPr userDrawn="1"/>
        </p:nvGrpSpPr>
        <p:grpSpPr>
          <a:xfrm>
            <a:off x="4933573" y="6284915"/>
            <a:ext cx="3739896" cy="222718"/>
            <a:chOff x="533400" y="3606804"/>
            <a:chExt cx="8077201" cy="481012"/>
          </a:xfrm>
          <a:solidFill>
            <a:schemeClr val="bg1"/>
          </a:solidFill>
        </p:grpSpPr>
        <p:sp>
          <p:nvSpPr>
            <p:cNvPr id="14" name="Freeform 6"/>
            <p:cNvSpPr>
              <a:spLocks noEditPoints="1"/>
            </p:cNvSpPr>
            <p:nvPr userDrawn="1"/>
          </p:nvSpPr>
          <p:spPr bwMode="auto">
            <a:xfrm>
              <a:off x="533400" y="3621091"/>
              <a:ext cx="1577975" cy="450850"/>
            </a:xfrm>
            <a:custGeom>
              <a:avLst/>
              <a:gdLst>
                <a:gd name="T0" fmla="*/ 43 w 421"/>
                <a:gd name="T1" fmla="*/ 70 h 120"/>
                <a:gd name="T2" fmla="*/ 0 w 421"/>
                <a:gd name="T3" fmla="*/ 23 h 120"/>
                <a:gd name="T4" fmla="*/ 49 w 421"/>
                <a:gd name="T5" fmla="*/ 13 h 120"/>
                <a:gd name="T6" fmla="*/ 27 w 421"/>
                <a:gd name="T7" fmla="*/ 40 h 120"/>
                <a:gd name="T8" fmla="*/ 23 w 421"/>
                <a:gd name="T9" fmla="*/ 95 h 120"/>
                <a:gd name="T10" fmla="*/ 2 w 421"/>
                <a:gd name="T11" fmla="*/ 81 h 120"/>
                <a:gd name="T12" fmla="*/ 74 w 421"/>
                <a:gd name="T13" fmla="*/ 79 h 120"/>
                <a:gd name="T14" fmla="*/ 63 w 421"/>
                <a:gd name="T15" fmla="*/ 31 h 120"/>
                <a:gd name="T16" fmla="*/ 83 w 421"/>
                <a:gd name="T17" fmla="*/ 9 h 120"/>
                <a:gd name="T18" fmla="*/ 99 w 421"/>
                <a:gd name="T19" fmla="*/ 38 h 120"/>
                <a:gd name="T20" fmla="*/ 92 w 421"/>
                <a:gd name="T21" fmla="*/ 86 h 120"/>
                <a:gd name="T22" fmla="*/ 99 w 421"/>
                <a:gd name="T23" fmla="*/ 94 h 120"/>
                <a:gd name="T24" fmla="*/ 120 w 421"/>
                <a:gd name="T25" fmla="*/ 31 h 120"/>
                <a:gd name="T26" fmla="*/ 142 w 421"/>
                <a:gd name="T27" fmla="*/ 29 h 120"/>
                <a:gd name="T28" fmla="*/ 120 w 421"/>
                <a:gd name="T29" fmla="*/ 94 h 120"/>
                <a:gd name="T30" fmla="*/ 183 w 421"/>
                <a:gd name="T31" fmla="*/ 94 h 120"/>
                <a:gd name="T32" fmla="*/ 164 w 421"/>
                <a:gd name="T33" fmla="*/ 95 h 120"/>
                <a:gd name="T34" fmla="*/ 183 w 421"/>
                <a:gd name="T35" fmla="*/ 56 h 120"/>
                <a:gd name="T36" fmla="*/ 149 w 421"/>
                <a:gd name="T37" fmla="*/ 47 h 120"/>
                <a:gd name="T38" fmla="*/ 192 w 421"/>
                <a:gd name="T39" fmla="*/ 94 h 120"/>
                <a:gd name="T40" fmla="*/ 178 w 421"/>
                <a:gd name="T41" fmla="*/ 65 h 120"/>
                <a:gd name="T42" fmla="*/ 182 w 421"/>
                <a:gd name="T43" fmla="*/ 77 h 120"/>
                <a:gd name="T44" fmla="*/ 178 w 421"/>
                <a:gd name="T45" fmla="*/ 65 h 120"/>
                <a:gd name="T46" fmla="*/ 218 w 421"/>
                <a:gd name="T47" fmla="*/ 79 h 120"/>
                <a:gd name="T48" fmla="*/ 207 w 421"/>
                <a:gd name="T49" fmla="*/ 31 h 120"/>
                <a:gd name="T50" fmla="*/ 226 w 421"/>
                <a:gd name="T51" fmla="*/ 9 h 120"/>
                <a:gd name="T52" fmla="*/ 243 w 421"/>
                <a:gd name="T53" fmla="*/ 38 h 120"/>
                <a:gd name="T54" fmla="*/ 235 w 421"/>
                <a:gd name="T55" fmla="*/ 86 h 120"/>
                <a:gd name="T56" fmla="*/ 243 w 421"/>
                <a:gd name="T57" fmla="*/ 94 h 120"/>
                <a:gd name="T58" fmla="*/ 252 w 421"/>
                <a:gd name="T59" fmla="*/ 59 h 120"/>
                <a:gd name="T60" fmla="*/ 298 w 421"/>
                <a:gd name="T61" fmla="*/ 56 h 120"/>
                <a:gd name="T62" fmla="*/ 284 w 421"/>
                <a:gd name="T63" fmla="*/ 86 h 120"/>
                <a:gd name="T64" fmla="*/ 297 w 421"/>
                <a:gd name="T65" fmla="*/ 94 h 120"/>
                <a:gd name="T66" fmla="*/ 262 w 421"/>
                <a:gd name="T67" fmla="*/ 49 h 120"/>
                <a:gd name="T68" fmla="*/ 347 w 421"/>
                <a:gd name="T69" fmla="*/ 81 h 120"/>
                <a:gd name="T70" fmla="*/ 309 w 421"/>
                <a:gd name="T71" fmla="*/ 61 h 120"/>
                <a:gd name="T72" fmla="*/ 347 w 421"/>
                <a:gd name="T73" fmla="*/ 40 h 120"/>
                <a:gd name="T74" fmla="*/ 356 w 421"/>
                <a:gd name="T75" fmla="*/ 94 h 120"/>
                <a:gd name="T76" fmla="*/ 311 w 421"/>
                <a:gd name="T77" fmla="*/ 110 h 120"/>
                <a:gd name="T78" fmla="*/ 347 w 421"/>
                <a:gd name="T79" fmla="*/ 81 h 120"/>
                <a:gd name="T80" fmla="*/ 332 w 421"/>
                <a:gd name="T81" fmla="*/ 36 h 120"/>
                <a:gd name="T82" fmla="*/ 347 w 421"/>
                <a:gd name="T83" fmla="*/ 61 h 120"/>
                <a:gd name="T84" fmla="*/ 367 w 421"/>
                <a:gd name="T85" fmla="*/ 31 h 120"/>
                <a:gd name="T86" fmla="*/ 394 w 421"/>
                <a:gd name="T87" fmla="*/ 79 h 120"/>
                <a:gd name="T88" fmla="*/ 390 w 421"/>
                <a:gd name="T8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1" h="120">
                  <a:moveTo>
                    <a:pt x="2" y="81"/>
                  </a:moveTo>
                  <a:cubicBezTo>
                    <a:pt x="9" y="85"/>
                    <a:pt x="16" y="86"/>
                    <a:pt x="23" y="86"/>
                  </a:cubicBezTo>
                  <a:cubicBezTo>
                    <a:pt x="34" y="86"/>
                    <a:pt x="43" y="81"/>
                    <a:pt x="43" y="70"/>
                  </a:cubicBezTo>
                  <a:cubicBezTo>
                    <a:pt x="43" y="59"/>
                    <a:pt x="36" y="56"/>
                    <a:pt x="29" y="52"/>
                  </a:cubicBezTo>
                  <a:cubicBezTo>
                    <a:pt x="20" y="47"/>
                    <a:pt x="20" y="47"/>
                    <a:pt x="20" y="47"/>
                  </a:cubicBezTo>
                  <a:cubicBezTo>
                    <a:pt x="11" y="41"/>
                    <a:pt x="0" y="36"/>
                    <a:pt x="0" y="23"/>
                  </a:cubicBezTo>
                  <a:cubicBezTo>
                    <a:pt x="0" y="7"/>
                    <a:pt x="14" y="0"/>
                    <a:pt x="31" y="0"/>
                  </a:cubicBezTo>
                  <a:cubicBezTo>
                    <a:pt x="36" y="0"/>
                    <a:pt x="43" y="2"/>
                    <a:pt x="49" y="2"/>
                  </a:cubicBezTo>
                  <a:cubicBezTo>
                    <a:pt x="49" y="13"/>
                    <a:pt x="49" y="13"/>
                    <a:pt x="49" y="13"/>
                  </a:cubicBezTo>
                  <a:cubicBezTo>
                    <a:pt x="43" y="11"/>
                    <a:pt x="36" y="9"/>
                    <a:pt x="29" y="9"/>
                  </a:cubicBezTo>
                  <a:cubicBezTo>
                    <a:pt x="20" y="9"/>
                    <a:pt x="13" y="13"/>
                    <a:pt x="13" y="23"/>
                  </a:cubicBezTo>
                  <a:cubicBezTo>
                    <a:pt x="13" y="31"/>
                    <a:pt x="20" y="36"/>
                    <a:pt x="27" y="40"/>
                  </a:cubicBezTo>
                  <a:cubicBezTo>
                    <a:pt x="36" y="43"/>
                    <a:pt x="36" y="43"/>
                    <a:pt x="36" y="43"/>
                  </a:cubicBezTo>
                  <a:cubicBezTo>
                    <a:pt x="47" y="50"/>
                    <a:pt x="56" y="56"/>
                    <a:pt x="56" y="68"/>
                  </a:cubicBezTo>
                  <a:cubicBezTo>
                    <a:pt x="56" y="88"/>
                    <a:pt x="40" y="95"/>
                    <a:pt x="23" y="95"/>
                  </a:cubicBezTo>
                  <a:cubicBezTo>
                    <a:pt x="16" y="95"/>
                    <a:pt x="9" y="94"/>
                    <a:pt x="2" y="92"/>
                  </a:cubicBezTo>
                  <a:cubicBezTo>
                    <a:pt x="2" y="81"/>
                    <a:pt x="2" y="81"/>
                    <a:pt x="2" y="81"/>
                  </a:cubicBezTo>
                  <a:cubicBezTo>
                    <a:pt x="2" y="81"/>
                    <a:pt x="2" y="81"/>
                    <a:pt x="2" y="81"/>
                  </a:cubicBezTo>
                  <a:close/>
                  <a:moveTo>
                    <a:pt x="99" y="94"/>
                  </a:moveTo>
                  <a:cubicBezTo>
                    <a:pt x="95" y="95"/>
                    <a:pt x="94" y="95"/>
                    <a:pt x="90" y="95"/>
                  </a:cubicBezTo>
                  <a:cubicBezTo>
                    <a:pt x="79" y="95"/>
                    <a:pt x="74" y="90"/>
                    <a:pt x="74" y="79"/>
                  </a:cubicBezTo>
                  <a:cubicBezTo>
                    <a:pt x="74" y="38"/>
                    <a:pt x="74" y="38"/>
                    <a:pt x="74" y="38"/>
                  </a:cubicBezTo>
                  <a:cubicBezTo>
                    <a:pt x="63" y="38"/>
                    <a:pt x="63" y="38"/>
                    <a:pt x="63" y="38"/>
                  </a:cubicBezTo>
                  <a:cubicBezTo>
                    <a:pt x="63" y="31"/>
                    <a:pt x="63" y="31"/>
                    <a:pt x="63" y="31"/>
                  </a:cubicBezTo>
                  <a:cubicBezTo>
                    <a:pt x="74" y="31"/>
                    <a:pt x="74" y="31"/>
                    <a:pt x="74" y="31"/>
                  </a:cubicBezTo>
                  <a:cubicBezTo>
                    <a:pt x="74" y="14"/>
                    <a:pt x="74" y="14"/>
                    <a:pt x="74" y="14"/>
                  </a:cubicBezTo>
                  <a:cubicBezTo>
                    <a:pt x="83" y="9"/>
                    <a:pt x="83" y="9"/>
                    <a:pt x="83" y="9"/>
                  </a:cubicBezTo>
                  <a:cubicBezTo>
                    <a:pt x="83" y="31"/>
                    <a:pt x="83" y="31"/>
                    <a:pt x="83" y="31"/>
                  </a:cubicBezTo>
                  <a:cubicBezTo>
                    <a:pt x="99" y="31"/>
                    <a:pt x="99" y="31"/>
                    <a:pt x="99" y="31"/>
                  </a:cubicBezTo>
                  <a:cubicBezTo>
                    <a:pt x="99" y="38"/>
                    <a:pt x="99" y="38"/>
                    <a:pt x="99" y="38"/>
                  </a:cubicBezTo>
                  <a:cubicBezTo>
                    <a:pt x="83" y="38"/>
                    <a:pt x="83" y="38"/>
                    <a:pt x="83" y="38"/>
                  </a:cubicBezTo>
                  <a:cubicBezTo>
                    <a:pt x="83" y="77"/>
                    <a:pt x="83" y="77"/>
                    <a:pt x="83" y="77"/>
                  </a:cubicBezTo>
                  <a:cubicBezTo>
                    <a:pt x="83" y="83"/>
                    <a:pt x="85" y="86"/>
                    <a:pt x="92" y="86"/>
                  </a:cubicBezTo>
                  <a:cubicBezTo>
                    <a:pt x="95" y="86"/>
                    <a:pt x="97" y="86"/>
                    <a:pt x="99" y="86"/>
                  </a:cubicBezTo>
                  <a:cubicBezTo>
                    <a:pt x="99" y="94"/>
                    <a:pt x="99" y="94"/>
                    <a:pt x="99" y="94"/>
                  </a:cubicBezTo>
                  <a:cubicBezTo>
                    <a:pt x="99" y="94"/>
                    <a:pt x="99" y="94"/>
                    <a:pt x="99" y="94"/>
                  </a:cubicBezTo>
                  <a:close/>
                  <a:moveTo>
                    <a:pt x="112" y="94"/>
                  </a:moveTo>
                  <a:cubicBezTo>
                    <a:pt x="112" y="31"/>
                    <a:pt x="112" y="31"/>
                    <a:pt x="112" y="31"/>
                  </a:cubicBezTo>
                  <a:cubicBezTo>
                    <a:pt x="120" y="31"/>
                    <a:pt x="120" y="31"/>
                    <a:pt x="120" y="31"/>
                  </a:cubicBezTo>
                  <a:cubicBezTo>
                    <a:pt x="120" y="41"/>
                    <a:pt x="120" y="41"/>
                    <a:pt x="120" y="41"/>
                  </a:cubicBezTo>
                  <a:cubicBezTo>
                    <a:pt x="120" y="41"/>
                    <a:pt x="120" y="41"/>
                    <a:pt x="120" y="41"/>
                  </a:cubicBezTo>
                  <a:cubicBezTo>
                    <a:pt x="124" y="32"/>
                    <a:pt x="131" y="29"/>
                    <a:pt x="142" y="29"/>
                  </a:cubicBezTo>
                  <a:cubicBezTo>
                    <a:pt x="142" y="38"/>
                    <a:pt x="142" y="38"/>
                    <a:pt x="142" y="38"/>
                  </a:cubicBezTo>
                  <a:cubicBezTo>
                    <a:pt x="126" y="38"/>
                    <a:pt x="120" y="54"/>
                    <a:pt x="120" y="67"/>
                  </a:cubicBezTo>
                  <a:cubicBezTo>
                    <a:pt x="120" y="94"/>
                    <a:pt x="120" y="94"/>
                    <a:pt x="120" y="94"/>
                  </a:cubicBezTo>
                  <a:cubicBezTo>
                    <a:pt x="112" y="94"/>
                    <a:pt x="112" y="94"/>
                    <a:pt x="112" y="94"/>
                  </a:cubicBezTo>
                  <a:cubicBezTo>
                    <a:pt x="112" y="94"/>
                    <a:pt x="112" y="94"/>
                    <a:pt x="112" y="94"/>
                  </a:cubicBezTo>
                  <a:close/>
                  <a:moveTo>
                    <a:pt x="183" y="94"/>
                  </a:moveTo>
                  <a:cubicBezTo>
                    <a:pt x="183" y="85"/>
                    <a:pt x="183" y="85"/>
                    <a:pt x="183" y="85"/>
                  </a:cubicBezTo>
                  <a:cubicBezTo>
                    <a:pt x="183" y="85"/>
                    <a:pt x="183" y="85"/>
                    <a:pt x="183" y="85"/>
                  </a:cubicBezTo>
                  <a:cubicBezTo>
                    <a:pt x="180" y="92"/>
                    <a:pt x="171" y="95"/>
                    <a:pt x="164" y="95"/>
                  </a:cubicBezTo>
                  <a:cubicBezTo>
                    <a:pt x="153" y="95"/>
                    <a:pt x="147" y="88"/>
                    <a:pt x="147" y="77"/>
                  </a:cubicBezTo>
                  <a:cubicBezTo>
                    <a:pt x="147" y="63"/>
                    <a:pt x="164" y="58"/>
                    <a:pt x="183" y="58"/>
                  </a:cubicBezTo>
                  <a:cubicBezTo>
                    <a:pt x="183" y="56"/>
                    <a:pt x="183" y="56"/>
                    <a:pt x="183" y="56"/>
                  </a:cubicBezTo>
                  <a:cubicBezTo>
                    <a:pt x="183" y="47"/>
                    <a:pt x="183" y="36"/>
                    <a:pt x="171" y="36"/>
                  </a:cubicBezTo>
                  <a:cubicBezTo>
                    <a:pt x="164" y="36"/>
                    <a:pt x="160" y="38"/>
                    <a:pt x="158" y="47"/>
                  </a:cubicBezTo>
                  <a:cubicBezTo>
                    <a:pt x="149" y="47"/>
                    <a:pt x="149" y="47"/>
                    <a:pt x="149" y="47"/>
                  </a:cubicBezTo>
                  <a:cubicBezTo>
                    <a:pt x="149" y="34"/>
                    <a:pt x="160" y="29"/>
                    <a:pt x="171" y="29"/>
                  </a:cubicBezTo>
                  <a:cubicBezTo>
                    <a:pt x="185" y="29"/>
                    <a:pt x="192" y="34"/>
                    <a:pt x="192" y="49"/>
                  </a:cubicBezTo>
                  <a:cubicBezTo>
                    <a:pt x="192" y="94"/>
                    <a:pt x="192" y="94"/>
                    <a:pt x="192" y="94"/>
                  </a:cubicBezTo>
                  <a:cubicBezTo>
                    <a:pt x="183" y="94"/>
                    <a:pt x="183" y="94"/>
                    <a:pt x="183" y="94"/>
                  </a:cubicBezTo>
                  <a:cubicBezTo>
                    <a:pt x="183" y="94"/>
                    <a:pt x="183" y="94"/>
                    <a:pt x="183" y="94"/>
                  </a:cubicBezTo>
                  <a:close/>
                  <a:moveTo>
                    <a:pt x="178" y="65"/>
                  </a:moveTo>
                  <a:cubicBezTo>
                    <a:pt x="171" y="65"/>
                    <a:pt x="158" y="68"/>
                    <a:pt x="158" y="77"/>
                  </a:cubicBezTo>
                  <a:cubicBezTo>
                    <a:pt x="158" y="83"/>
                    <a:pt x="162" y="86"/>
                    <a:pt x="167" y="86"/>
                  </a:cubicBezTo>
                  <a:cubicBezTo>
                    <a:pt x="173" y="86"/>
                    <a:pt x="178" y="83"/>
                    <a:pt x="182" y="77"/>
                  </a:cubicBezTo>
                  <a:cubicBezTo>
                    <a:pt x="183" y="72"/>
                    <a:pt x="183" y="70"/>
                    <a:pt x="183" y="65"/>
                  </a:cubicBezTo>
                  <a:cubicBezTo>
                    <a:pt x="178" y="65"/>
                    <a:pt x="178" y="65"/>
                    <a:pt x="178" y="65"/>
                  </a:cubicBezTo>
                  <a:cubicBezTo>
                    <a:pt x="178" y="65"/>
                    <a:pt x="178" y="65"/>
                    <a:pt x="178" y="65"/>
                  </a:cubicBezTo>
                  <a:close/>
                  <a:moveTo>
                    <a:pt x="243" y="94"/>
                  </a:moveTo>
                  <a:cubicBezTo>
                    <a:pt x="239" y="95"/>
                    <a:pt x="237" y="95"/>
                    <a:pt x="234" y="95"/>
                  </a:cubicBezTo>
                  <a:cubicBezTo>
                    <a:pt x="223" y="95"/>
                    <a:pt x="218" y="90"/>
                    <a:pt x="218" y="79"/>
                  </a:cubicBezTo>
                  <a:cubicBezTo>
                    <a:pt x="218" y="38"/>
                    <a:pt x="218" y="38"/>
                    <a:pt x="218" y="38"/>
                  </a:cubicBezTo>
                  <a:cubicBezTo>
                    <a:pt x="207" y="38"/>
                    <a:pt x="207" y="38"/>
                    <a:pt x="207" y="38"/>
                  </a:cubicBezTo>
                  <a:cubicBezTo>
                    <a:pt x="207" y="31"/>
                    <a:pt x="207" y="31"/>
                    <a:pt x="207" y="31"/>
                  </a:cubicBezTo>
                  <a:cubicBezTo>
                    <a:pt x="218" y="31"/>
                    <a:pt x="218" y="31"/>
                    <a:pt x="218" y="31"/>
                  </a:cubicBezTo>
                  <a:cubicBezTo>
                    <a:pt x="218" y="14"/>
                    <a:pt x="218" y="14"/>
                    <a:pt x="218" y="14"/>
                  </a:cubicBezTo>
                  <a:cubicBezTo>
                    <a:pt x="226" y="9"/>
                    <a:pt x="226" y="9"/>
                    <a:pt x="226" y="9"/>
                  </a:cubicBezTo>
                  <a:cubicBezTo>
                    <a:pt x="226" y="31"/>
                    <a:pt x="226" y="31"/>
                    <a:pt x="226" y="31"/>
                  </a:cubicBezTo>
                  <a:cubicBezTo>
                    <a:pt x="243" y="31"/>
                    <a:pt x="243" y="31"/>
                    <a:pt x="243" y="31"/>
                  </a:cubicBezTo>
                  <a:cubicBezTo>
                    <a:pt x="243" y="38"/>
                    <a:pt x="243" y="38"/>
                    <a:pt x="243" y="38"/>
                  </a:cubicBezTo>
                  <a:cubicBezTo>
                    <a:pt x="226" y="38"/>
                    <a:pt x="226" y="38"/>
                    <a:pt x="226" y="38"/>
                  </a:cubicBezTo>
                  <a:cubicBezTo>
                    <a:pt x="226" y="77"/>
                    <a:pt x="226" y="77"/>
                    <a:pt x="226" y="77"/>
                  </a:cubicBezTo>
                  <a:cubicBezTo>
                    <a:pt x="226" y="83"/>
                    <a:pt x="228" y="86"/>
                    <a:pt x="235" y="86"/>
                  </a:cubicBezTo>
                  <a:cubicBezTo>
                    <a:pt x="239" y="86"/>
                    <a:pt x="239" y="86"/>
                    <a:pt x="243" y="86"/>
                  </a:cubicBezTo>
                  <a:cubicBezTo>
                    <a:pt x="243" y="94"/>
                    <a:pt x="243" y="94"/>
                    <a:pt x="243" y="94"/>
                  </a:cubicBezTo>
                  <a:cubicBezTo>
                    <a:pt x="243" y="94"/>
                    <a:pt x="243" y="94"/>
                    <a:pt x="243" y="94"/>
                  </a:cubicBezTo>
                  <a:close/>
                  <a:moveTo>
                    <a:pt x="297" y="94"/>
                  </a:moveTo>
                  <a:cubicBezTo>
                    <a:pt x="291" y="94"/>
                    <a:pt x="288" y="95"/>
                    <a:pt x="282" y="95"/>
                  </a:cubicBezTo>
                  <a:cubicBezTo>
                    <a:pt x="261" y="95"/>
                    <a:pt x="252" y="81"/>
                    <a:pt x="252" y="59"/>
                  </a:cubicBezTo>
                  <a:cubicBezTo>
                    <a:pt x="252" y="43"/>
                    <a:pt x="257" y="29"/>
                    <a:pt x="275" y="29"/>
                  </a:cubicBezTo>
                  <a:cubicBezTo>
                    <a:pt x="291" y="29"/>
                    <a:pt x="298" y="38"/>
                    <a:pt x="298" y="52"/>
                  </a:cubicBezTo>
                  <a:cubicBezTo>
                    <a:pt x="298" y="56"/>
                    <a:pt x="298" y="56"/>
                    <a:pt x="298" y="56"/>
                  </a:cubicBezTo>
                  <a:cubicBezTo>
                    <a:pt x="261" y="56"/>
                    <a:pt x="261" y="56"/>
                    <a:pt x="261" y="56"/>
                  </a:cubicBezTo>
                  <a:cubicBezTo>
                    <a:pt x="261" y="59"/>
                    <a:pt x="261" y="59"/>
                    <a:pt x="261" y="59"/>
                  </a:cubicBezTo>
                  <a:cubicBezTo>
                    <a:pt x="261" y="74"/>
                    <a:pt x="268" y="86"/>
                    <a:pt x="284" y="86"/>
                  </a:cubicBezTo>
                  <a:cubicBezTo>
                    <a:pt x="288" y="86"/>
                    <a:pt x="293" y="86"/>
                    <a:pt x="297" y="85"/>
                  </a:cubicBezTo>
                  <a:cubicBezTo>
                    <a:pt x="297" y="94"/>
                    <a:pt x="297" y="94"/>
                    <a:pt x="297" y="94"/>
                  </a:cubicBezTo>
                  <a:cubicBezTo>
                    <a:pt x="297" y="94"/>
                    <a:pt x="297" y="94"/>
                    <a:pt x="297" y="94"/>
                  </a:cubicBezTo>
                  <a:close/>
                  <a:moveTo>
                    <a:pt x="288" y="49"/>
                  </a:moveTo>
                  <a:cubicBezTo>
                    <a:pt x="288" y="41"/>
                    <a:pt x="282" y="36"/>
                    <a:pt x="275" y="36"/>
                  </a:cubicBezTo>
                  <a:cubicBezTo>
                    <a:pt x="268" y="36"/>
                    <a:pt x="264" y="41"/>
                    <a:pt x="262" y="49"/>
                  </a:cubicBezTo>
                  <a:cubicBezTo>
                    <a:pt x="288" y="49"/>
                    <a:pt x="288" y="49"/>
                    <a:pt x="288" y="49"/>
                  </a:cubicBezTo>
                  <a:cubicBezTo>
                    <a:pt x="288" y="49"/>
                    <a:pt x="288" y="49"/>
                    <a:pt x="288" y="49"/>
                  </a:cubicBezTo>
                  <a:close/>
                  <a:moveTo>
                    <a:pt x="347" y="81"/>
                  </a:moveTo>
                  <a:cubicBezTo>
                    <a:pt x="347" y="81"/>
                    <a:pt x="347" y="81"/>
                    <a:pt x="347" y="81"/>
                  </a:cubicBezTo>
                  <a:cubicBezTo>
                    <a:pt x="343" y="88"/>
                    <a:pt x="338" y="94"/>
                    <a:pt x="329" y="94"/>
                  </a:cubicBezTo>
                  <a:cubicBezTo>
                    <a:pt x="313" y="94"/>
                    <a:pt x="309" y="76"/>
                    <a:pt x="309" y="61"/>
                  </a:cubicBezTo>
                  <a:cubicBezTo>
                    <a:pt x="309" y="49"/>
                    <a:pt x="313" y="29"/>
                    <a:pt x="331" y="29"/>
                  </a:cubicBezTo>
                  <a:cubicBezTo>
                    <a:pt x="338" y="29"/>
                    <a:pt x="345" y="32"/>
                    <a:pt x="347" y="40"/>
                  </a:cubicBezTo>
                  <a:cubicBezTo>
                    <a:pt x="347" y="40"/>
                    <a:pt x="347" y="40"/>
                    <a:pt x="347" y="40"/>
                  </a:cubicBezTo>
                  <a:cubicBezTo>
                    <a:pt x="347" y="31"/>
                    <a:pt x="347" y="31"/>
                    <a:pt x="347" y="31"/>
                  </a:cubicBezTo>
                  <a:cubicBezTo>
                    <a:pt x="356" y="31"/>
                    <a:pt x="356" y="31"/>
                    <a:pt x="356" y="31"/>
                  </a:cubicBezTo>
                  <a:cubicBezTo>
                    <a:pt x="356" y="94"/>
                    <a:pt x="356" y="94"/>
                    <a:pt x="356" y="94"/>
                  </a:cubicBezTo>
                  <a:cubicBezTo>
                    <a:pt x="356" y="112"/>
                    <a:pt x="347" y="120"/>
                    <a:pt x="329" y="120"/>
                  </a:cubicBezTo>
                  <a:cubicBezTo>
                    <a:pt x="324" y="120"/>
                    <a:pt x="318" y="120"/>
                    <a:pt x="311" y="119"/>
                  </a:cubicBezTo>
                  <a:cubicBezTo>
                    <a:pt x="311" y="110"/>
                    <a:pt x="311" y="110"/>
                    <a:pt x="311" y="110"/>
                  </a:cubicBezTo>
                  <a:cubicBezTo>
                    <a:pt x="316" y="112"/>
                    <a:pt x="322" y="113"/>
                    <a:pt x="327" y="113"/>
                  </a:cubicBezTo>
                  <a:cubicBezTo>
                    <a:pt x="341" y="113"/>
                    <a:pt x="347" y="106"/>
                    <a:pt x="347" y="92"/>
                  </a:cubicBezTo>
                  <a:cubicBezTo>
                    <a:pt x="347" y="81"/>
                    <a:pt x="347" y="81"/>
                    <a:pt x="347" y="81"/>
                  </a:cubicBezTo>
                  <a:cubicBezTo>
                    <a:pt x="347" y="81"/>
                    <a:pt x="347" y="81"/>
                    <a:pt x="347" y="81"/>
                  </a:cubicBezTo>
                  <a:close/>
                  <a:moveTo>
                    <a:pt x="347" y="61"/>
                  </a:moveTo>
                  <a:cubicBezTo>
                    <a:pt x="347" y="52"/>
                    <a:pt x="343" y="36"/>
                    <a:pt x="332" y="36"/>
                  </a:cubicBezTo>
                  <a:cubicBezTo>
                    <a:pt x="320" y="36"/>
                    <a:pt x="318" y="54"/>
                    <a:pt x="318" y="63"/>
                  </a:cubicBezTo>
                  <a:cubicBezTo>
                    <a:pt x="318" y="70"/>
                    <a:pt x="320" y="86"/>
                    <a:pt x="331" y="86"/>
                  </a:cubicBezTo>
                  <a:cubicBezTo>
                    <a:pt x="343" y="86"/>
                    <a:pt x="347" y="70"/>
                    <a:pt x="347" y="61"/>
                  </a:cubicBezTo>
                  <a:close/>
                  <a:moveTo>
                    <a:pt x="381" y="119"/>
                  </a:moveTo>
                  <a:cubicBezTo>
                    <a:pt x="390" y="94"/>
                    <a:pt x="390" y="94"/>
                    <a:pt x="390" y="94"/>
                  </a:cubicBezTo>
                  <a:cubicBezTo>
                    <a:pt x="367" y="31"/>
                    <a:pt x="367" y="31"/>
                    <a:pt x="367" y="31"/>
                  </a:cubicBezTo>
                  <a:cubicBezTo>
                    <a:pt x="376" y="31"/>
                    <a:pt x="376" y="31"/>
                    <a:pt x="376" y="31"/>
                  </a:cubicBezTo>
                  <a:cubicBezTo>
                    <a:pt x="394" y="79"/>
                    <a:pt x="394" y="79"/>
                    <a:pt x="394" y="79"/>
                  </a:cubicBezTo>
                  <a:cubicBezTo>
                    <a:pt x="394" y="79"/>
                    <a:pt x="394" y="79"/>
                    <a:pt x="394" y="79"/>
                  </a:cubicBezTo>
                  <a:cubicBezTo>
                    <a:pt x="412" y="31"/>
                    <a:pt x="412" y="31"/>
                    <a:pt x="412" y="31"/>
                  </a:cubicBezTo>
                  <a:cubicBezTo>
                    <a:pt x="421" y="31"/>
                    <a:pt x="421" y="31"/>
                    <a:pt x="421" y="31"/>
                  </a:cubicBezTo>
                  <a:cubicBezTo>
                    <a:pt x="390" y="119"/>
                    <a:pt x="390" y="119"/>
                    <a:pt x="390" y="119"/>
                  </a:cubicBezTo>
                  <a:cubicBezTo>
                    <a:pt x="381" y="119"/>
                    <a:pt x="381" y="119"/>
                    <a:pt x="381" y="119"/>
                  </a:cubicBezTo>
                  <a:cubicBezTo>
                    <a:pt x="381" y="119"/>
                    <a:pt x="381" y="119"/>
                    <a:pt x="381"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5" name="Freeform 7"/>
            <p:cNvSpPr>
              <a:spLocks/>
            </p:cNvSpPr>
            <p:nvPr userDrawn="1"/>
          </p:nvSpPr>
          <p:spPr bwMode="auto">
            <a:xfrm>
              <a:off x="2276475" y="3606804"/>
              <a:ext cx="30163" cy="481012"/>
            </a:xfrm>
            <a:custGeom>
              <a:avLst/>
              <a:gdLst>
                <a:gd name="T0" fmla="*/ 0 w 8"/>
                <a:gd name="T1" fmla="*/ 128 h 128"/>
                <a:gd name="T2" fmla="*/ 0 w 8"/>
                <a:gd name="T3" fmla="*/ 0 h 128"/>
                <a:gd name="T4" fmla="*/ 8 w 8"/>
                <a:gd name="T5" fmla="*/ 0 h 128"/>
                <a:gd name="T6" fmla="*/ 8 w 8"/>
                <a:gd name="T7" fmla="*/ 128 h 128"/>
                <a:gd name="T8" fmla="*/ 0 w 8"/>
                <a:gd name="T9" fmla="*/ 128 h 128"/>
                <a:gd name="T10" fmla="*/ 0 w 8"/>
                <a:gd name="T11" fmla="*/ 128 h 128"/>
              </a:gdLst>
              <a:ahLst/>
              <a:cxnLst>
                <a:cxn ang="0">
                  <a:pos x="T0" y="T1"/>
                </a:cxn>
                <a:cxn ang="0">
                  <a:pos x="T2" y="T3"/>
                </a:cxn>
                <a:cxn ang="0">
                  <a:pos x="T4" y="T5"/>
                </a:cxn>
                <a:cxn ang="0">
                  <a:pos x="T6" y="T7"/>
                </a:cxn>
                <a:cxn ang="0">
                  <a:pos x="T8" y="T9"/>
                </a:cxn>
                <a:cxn ang="0">
                  <a:pos x="T10" y="T11"/>
                </a:cxn>
              </a:cxnLst>
              <a:rect l="0" t="0" r="r" b="b"/>
              <a:pathLst>
                <a:path w="8" h="128">
                  <a:moveTo>
                    <a:pt x="0" y="128"/>
                  </a:moveTo>
                  <a:cubicBezTo>
                    <a:pt x="0" y="0"/>
                    <a:pt x="0" y="0"/>
                    <a:pt x="0" y="0"/>
                  </a:cubicBezTo>
                  <a:cubicBezTo>
                    <a:pt x="8" y="0"/>
                    <a:pt x="8" y="0"/>
                    <a:pt x="8" y="0"/>
                  </a:cubicBezTo>
                  <a:cubicBezTo>
                    <a:pt x="8" y="128"/>
                    <a:pt x="8" y="128"/>
                    <a:pt x="8"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6" name="Freeform 8"/>
            <p:cNvSpPr>
              <a:spLocks noEditPoints="1"/>
            </p:cNvSpPr>
            <p:nvPr userDrawn="1"/>
          </p:nvSpPr>
          <p:spPr bwMode="auto">
            <a:xfrm>
              <a:off x="2509838" y="3629029"/>
              <a:ext cx="1169988" cy="442912"/>
            </a:xfrm>
            <a:custGeom>
              <a:avLst/>
              <a:gdLst>
                <a:gd name="T0" fmla="*/ 0 w 312"/>
                <a:gd name="T1" fmla="*/ 0 h 118"/>
                <a:gd name="T2" fmla="*/ 59 w 312"/>
                <a:gd name="T3" fmla="*/ 45 h 118"/>
                <a:gd name="T4" fmla="*/ 18 w 312"/>
                <a:gd name="T5" fmla="*/ 92 h 118"/>
                <a:gd name="T6" fmla="*/ 0 w 312"/>
                <a:gd name="T7" fmla="*/ 92 h 118"/>
                <a:gd name="T8" fmla="*/ 34 w 312"/>
                <a:gd name="T9" fmla="*/ 81 h 118"/>
                <a:gd name="T10" fmla="*/ 32 w 312"/>
                <a:gd name="T11" fmla="*/ 11 h 118"/>
                <a:gd name="T12" fmla="*/ 10 w 312"/>
                <a:gd name="T13" fmla="*/ 9 h 118"/>
                <a:gd name="T14" fmla="*/ 18 w 312"/>
                <a:gd name="T15" fmla="*/ 83 h 118"/>
                <a:gd name="T16" fmla="*/ 73 w 312"/>
                <a:gd name="T17" fmla="*/ 11 h 118"/>
                <a:gd name="T18" fmla="*/ 86 w 312"/>
                <a:gd name="T19" fmla="*/ 0 h 118"/>
                <a:gd name="T20" fmla="*/ 73 w 312"/>
                <a:gd name="T21" fmla="*/ 11 h 118"/>
                <a:gd name="T22" fmla="*/ 75 w 312"/>
                <a:gd name="T23" fmla="*/ 92 h 118"/>
                <a:gd name="T24" fmla="*/ 84 w 312"/>
                <a:gd name="T25" fmla="*/ 29 h 118"/>
                <a:gd name="T26" fmla="*/ 75 w 312"/>
                <a:gd name="T27" fmla="*/ 92 h 118"/>
                <a:gd name="T28" fmla="*/ 140 w 312"/>
                <a:gd name="T29" fmla="*/ 79 h 118"/>
                <a:gd name="T30" fmla="*/ 122 w 312"/>
                <a:gd name="T31" fmla="*/ 92 h 118"/>
                <a:gd name="T32" fmla="*/ 122 w 312"/>
                <a:gd name="T33" fmla="*/ 27 h 118"/>
                <a:gd name="T34" fmla="*/ 140 w 312"/>
                <a:gd name="T35" fmla="*/ 38 h 118"/>
                <a:gd name="T36" fmla="*/ 149 w 312"/>
                <a:gd name="T37" fmla="*/ 29 h 118"/>
                <a:gd name="T38" fmla="*/ 122 w 312"/>
                <a:gd name="T39" fmla="*/ 118 h 118"/>
                <a:gd name="T40" fmla="*/ 104 w 312"/>
                <a:gd name="T41" fmla="*/ 108 h 118"/>
                <a:gd name="T42" fmla="*/ 140 w 312"/>
                <a:gd name="T43" fmla="*/ 90 h 118"/>
                <a:gd name="T44" fmla="*/ 140 w 312"/>
                <a:gd name="T45" fmla="*/ 79 h 118"/>
                <a:gd name="T46" fmla="*/ 124 w 312"/>
                <a:gd name="T47" fmla="*/ 34 h 118"/>
                <a:gd name="T48" fmla="*/ 124 w 312"/>
                <a:gd name="T49" fmla="*/ 84 h 118"/>
                <a:gd name="T50" fmla="*/ 167 w 312"/>
                <a:gd name="T51" fmla="*/ 11 h 118"/>
                <a:gd name="T52" fmla="*/ 179 w 312"/>
                <a:gd name="T53" fmla="*/ 0 h 118"/>
                <a:gd name="T54" fmla="*/ 167 w 312"/>
                <a:gd name="T55" fmla="*/ 11 h 118"/>
                <a:gd name="T56" fmla="*/ 168 w 312"/>
                <a:gd name="T57" fmla="*/ 92 h 118"/>
                <a:gd name="T58" fmla="*/ 177 w 312"/>
                <a:gd name="T59" fmla="*/ 29 h 118"/>
                <a:gd name="T60" fmla="*/ 168 w 312"/>
                <a:gd name="T61" fmla="*/ 92 h 118"/>
                <a:gd name="T62" fmla="*/ 230 w 312"/>
                <a:gd name="T63" fmla="*/ 92 h 118"/>
                <a:gd name="T64" fmla="*/ 203 w 312"/>
                <a:gd name="T65" fmla="*/ 77 h 118"/>
                <a:gd name="T66" fmla="*/ 194 w 312"/>
                <a:gd name="T67" fmla="*/ 36 h 118"/>
                <a:gd name="T68" fmla="*/ 203 w 312"/>
                <a:gd name="T69" fmla="*/ 29 h 118"/>
                <a:gd name="T70" fmla="*/ 212 w 312"/>
                <a:gd name="T71" fmla="*/ 7 h 118"/>
                <a:gd name="T72" fmla="*/ 230 w 312"/>
                <a:gd name="T73" fmla="*/ 29 h 118"/>
                <a:gd name="T74" fmla="*/ 212 w 312"/>
                <a:gd name="T75" fmla="*/ 36 h 118"/>
                <a:gd name="T76" fmla="*/ 222 w 312"/>
                <a:gd name="T77" fmla="*/ 84 h 118"/>
                <a:gd name="T78" fmla="*/ 230 w 312"/>
                <a:gd name="T79" fmla="*/ 92 h 118"/>
                <a:gd name="T80" fmla="*/ 273 w 312"/>
                <a:gd name="T81" fmla="*/ 92 h 118"/>
                <a:gd name="T82" fmla="*/ 273 w 312"/>
                <a:gd name="T83" fmla="*/ 83 h 118"/>
                <a:gd name="T84" fmla="*/ 237 w 312"/>
                <a:gd name="T85" fmla="*/ 75 h 118"/>
                <a:gd name="T86" fmla="*/ 273 w 312"/>
                <a:gd name="T87" fmla="*/ 54 h 118"/>
                <a:gd name="T88" fmla="*/ 247 w 312"/>
                <a:gd name="T89" fmla="*/ 45 h 118"/>
                <a:gd name="T90" fmla="*/ 260 w 312"/>
                <a:gd name="T91" fmla="*/ 27 h 118"/>
                <a:gd name="T92" fmla="*/ 282 w 312"/>
                <a:gd name="T93" fmla="*/ 92 h 118"/>
                <a:gd name="T94" fmla="*/ 273 w 312"/>
                <a:gd name="T95" fmla="*/ 92 h 118"/>
                <a:gd name="T96" fmla="*/ 247 w 312"/>
                <a:gd name="T97" fmla="*/ 75 h 118"/>
                <a:gd name="T98" fmla="*/ 271 w 312"/>
                <a:gd name="T99" fmla="*/ 75 h 118"/>
                <a:gd name="T100" fmla="*/ 267 w 312"/>
                <a:gd name="T101" fmla="*/ 63 h 118"/>
                <a:gd name="T102" fmla="*/ 303 w 312"/>
                <a:gd name="T103" fmla="*/ 92 h 118"/>
                <a:gd name="T104" fmla="*/ 312 w 312"/>
                <a:gd name="T105" fmla="*/ 0 h 118"/>
                <a:gd name="T106" fmla="*/ 303 w 312"/>
                <a:gd name="T107" fmla="*/ 9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 h="118">
                  <a:moveTo>
                    <a:pt x="0" y="92"/>
                  </a:moveTo>
                  <a:cubicBezTo>
                    <a:pt x="0" y="0"/>
                    <a:pt x="0" y="0"/>
                    <a:pt x="0" y="0"/>
                  </a:cubicBezTo>
                  <a:cubicBezTo>
                    <a:pt x="21" y="0"/>
                    <a:pt x="21" y="0"/>
                    <a:pt x="21" y="0"/>
                  </a:cubicBezTo>
                  <a:cubicBezTo>
                    <a:pt x="50" y="0"/>
                    <a:pt x="59" y="18"/>
                    <a:pt x="59" y="45"/>
                  </a:cubicBezTo>
                  <a:cubicBezTo>
                    <a:pt x="59" y="63"/>
                    <a:pt x="55" y="83"/>
                    <a:pt x="37" y="88"/>
                  </a:cubicBezTo>
                  <a:cubicBezTo>
                    <a:pt x="30" y="92"/>
                    <a:pt x="25" y="92"/>
                    <a:pt x="18" y="92"/>
                  </a:cubicBezTo>
                  <a:cubicBezTo>
                    <a:pt x="0" y="92"/>
                    <a:pt x="0" y="92"/>
                    <a:pt x="0" y="92"/>
                  </a:cubicBezTo>
                  <a:cubicBezTo>
                    <a:pt x="0" y="92"/>
                    <a:pt x="0" y="92"/>
                    <a:pt x="0" y="92"/>
                  </a:cubicBezTo>
                  <a:close/>
                  <a:moveTo>
                    <a:pt x="18" y="83"/>
                  </a:moveTo>
                  <a:cubicBezTo>
                    <a:pt x="23" y="83"/>
                    <a:pt x="28" y="83"/>
                    <a:pt x="34" y="81"/>
                  </a:cubicBezTo>
                  <a:cubicBezTo>
                    <a:pt x="46" y="74"/>
                    <a:pt x="48" y="57"/>
                    <a:pt x="48" y="45"/>
                  </a:cubicBezTo>
                  <a:cubicBezTo>
                    <a:pt x="48" y="32"/>
                    <a:pt x="46" y="16"/>
                    <a:pt x="32" y="11"/>
                  </a:cubicBezTo>
                  <a:cubicBezTo>
                    <a:pt x="26" y="9"/>
                    <a:pt x="21" y="9"/>
                    <a:pt x="16" y="9"/>
                  </a:cubicBezTo>
                  <a:cubicBezTo>
                    <a:pt x="10" y="9"/>
                    <a:pt x="10" y="9"/>
                    <a:pt x="10" y="9"/>
                  </a:cubicBezTo>
                  <a:cubicBezTo>
                    <a:pt x="10" y="83"/>
                    <a:pt x="10" y="83"/>
                    <a:pt x="10" y="83"/>
                  </a:cubicBezTo>
                  <a:cubicBezTo>
                    <a:pt x="18" y="83"/>
                    <a:pt x="18" y="83"/>
                    <a:pt x="18" y="83"/>
                  </a:cubicBezTo>
                  <a:cubicBezTo>
                    <a:pt x="18" y="83"/>
                    <a:pt x="18" y="83"/>
                    <a:pt x="18" y="83"/>
                  </a:cubicBezTo>
                  <a:close/>
                  <a:moveTo>
                    <a:pt x="73" y="11"/>
                  </a:moveTo>
                  <a:cubicBezTo>
                    <a:pt x="73" y="0"/>
                    <a:pt x="73" y="0"/>
                    <a:pt x="73" y="0"/>
                  </a:cubicBezTo>
                  <a:cubicBezTo>
                    <a:pt x="86" y="0"/>
                    <a:pt x="86" y="0"/>
                    <a:pt x="86" y="0"/>
                  </a:cubicBezTo>
                  <a:cubicBezTo>
                    <a:pt x="86" y="11"/>
                    <a:pt x="86" y="11"/>
                    <a:pt x="86" y="11"/>
                  </a:cubicBezTo>
                  <a:cubicBezTo>
                    <a:pt x="73" y="11"/>
                    <a:pt x="73" y="11"/>
                    <a:pt x="73" y="11"/>
                  </a:cubicBezTo>
                  <a:cubicBezTo>
                    <a:pt x="73" y="11"/>
                    <a:pt x="73" y="11"/>
                    <a:pt x="73" y="11"/>
                  </a:cubicBezTo>
                  <a:close/>
                  <a:moveTo>
                    <a:pt x="75" y="92"/>
                  </a:moveTo>
                  <a:cubicBezTo>
                    <a:pt x="75" y="29"/>
                    <a:pt x="75" y="29"/>
                    <a:pt x="75" y="29"/>
                  </a:cubicBezTo>
                  <a:cubicBezTo>
                    <a:pt x="84" y="29"/>
                    <a:pt x="84" y="29"/>
                    <a:pt x="84" y="29"/>
                  </a:cubicBezTo>
                  <a:cubicBezTo>
                    <a:pt x="84" y="92"/>
                    <a:pt x="84" y="92"/>
                    <a:pt x="84" y="92"/>
                  </a:cubicBezTo>
                  <a:cubicBezTo>
                    <a:pt x="75" y="92"/>
                    <a:pt x="75" y="92"/>
                    <a:pt x="75" y="92"/>
                  </a:cubicBezTo>
                  <a:cubicBezTo>
                    <a:pt x="75" y="92"/>
                    <a:pt x="75" y="92"/>
                    <a:pt x="75" y="92"/>
                  </a:cubicBezTo>
                  <a:close/>
                  <a:moveTo>
                    <a:pt x="140" y="79"/>
                  </a:moveTo>
                  <a:cubicBezTo>
                    <a:pt x="140" y="79"/>
                    <a:pt x="140" y="79"/>
                    <a:pt x="140" y="79"/>
                  </a:cubicBezTo>
                  <a:cubicBezTo>
                    <a:pt x="136" y="86"/>
                    <a:pt x="131" y="92"/>
                    <a:pt x="122" y="92"/>
                  </a:cubicBezTo>
                  <a:cubicBezTo>
                    <a:pt x="106" y="92"/>
                    <a:pt x="100" y="74"/>
                    <a:pt x="100" y="59"/>
                  </a:cubicBezTo>
                  <a:cubicBezTo>
                    <a:pt x="100" y="47"/>
                    <a:pt x="106" y="27"/>
                    <a:pt x="122" y="27"/>
                  </a:cubicBezTo>
                  <a:cubicBezTo>
                    <a:pt x="131" y="27"/>
                    <a:pt x="136" y="30"/>
                    <a:pt x="140" y="38"/>
                  </a:cubicBezTo>
                  <a:cubicBezTo>
                    <a:pt x="140" y="38"/>
                    <a:pt x="140" y="38"/>
                    <a:pt x="140" y="38"/>
                  </a:cubicBezTo>
                  <a:cubicBezTo>
                    <a:pt x="140" y="29"/>
                    <a:pt x="140" y="29"/>
                    <a:pt x="140" y="29"/>
                  </a:cubicBezTo>
                  <a:cubicBezTo>
                    <a:pt x="149" y="29"/>
                    <a:pt x="149" y="29"/>
                    <a:pt x="149" y="29"/>
                  </a:cubicBezTo>
                  <a:cubicBezTo>
                    <a:pt x="149" y="92"/>
                    <a:pt x="149" y="92"/>
                    <a:pt x="149" y="92"/>
                  </a:cubicBezTo>
                  <a:cubicBezTo>
                    <a:pt x="149" y="110"/>
                    <a:pt x="140" y="118"/>
                    <a:pt x="122" y="118"/>
                  </a:cubicBezTo>
                  <a:cubicBezTo>
                    <a:pt x="115" y="118"/>
                    <a:pt x="111" y="118"/>
                    <a:pt x="104" y="117"/>
                  </a:cubicBezTo>
                  <a:cubicBezTo>
                    <a:pt x="104" y="108"/>
                    <a:pt x="104" y="108"/>
                    <a:pt x="104" y="108"/>
                  </a:cubicBezTo>
                  <a:cubicBezTo>
                    <a:pt x="109" y="110"/>
                    <a:pt x="115" y="111"/>
                    <a:pt x="120" y="111"/>
                  </a:cubicBezTo>
                  <a:cubicBezTo>
                    <a:pt x="134" y="111"/>
                    <a:pt x="140" y="104"/>
                    <a:pt x="140" y="90"/>
                  </a:cubicBezTo>
                  <a:cubicBezTo>
                    <a:pt x="140" y="79"/>
                    <a:pt x="140" y="79"/>
                    <a:pt x="140" y="79"/>
                  </a:cubicBezTo>
                  <a:cubicBezTo>
                    <a:pt x="140" y="79"/>
                    <a:pt x="140" y="79"/>
                    <a:pt x="140" y="79"/>
                  </a:cubicBezTo>
                  <a:close/>
                  <a:moveTo>
                    <a:pt x="140" y="59"/>
                  </a:moveTo>
                  <a:cubicBezTo>
                    <a:pt x="140" y="50"/>
                    <a:pt x="136" y="34"/>
                    <a:pt x="124" y="34"/>
                  </a:cubicBezTo>
                  <a:cubicBezTo>
                    <a:pt x="113" y="34"/>
                    <a:pt x="111" y="52"/>
                    <a:pt x="111" y="61"/>
                  </a:cubicBezTo>
                  <a:cubicBezTo>
                    <a:pt x="111" y="68"/>
                    <a:pt x="113" y="84"/>
                    <a:pt x="124" y="84"/>
                  </a:cubicBezTo>
                  <a:cubicBezTo>
                    <a:pt x="136" y="84"/>
                    <a:pt x="140" y="68"/>
                    <a:pt x="140" y="59"/>
                  </a:cubicBezTo>
                  <a:close/>
                  <a:moveTo>
                    <a:pt x="167" y="11"/>
                  </a:moveTo>
                  <a:cubicBezTo>
                    <a:pt x="167" y="0"/>
                    <a:pt x="167" y="0"/>
                    <a:pt x="167" y="0"/>
                  </a:cubicBezTo>
                  <a:cubicBezTo>
                    <a:pt x="179" y="0"/>
                    <a:pt x="179" y="0"/>
                    <a:pt x="179" y="0"/>
                  </a:cubicBezTo>
                  <a:cubicBezTo>
                    <a:pt x="179" y="11"/>
                    <a:pt x="179" y="11"/>
                    <a:pt x="179" y="11"/>
                  </a:cubicBezTo>
                  <a:cubicBezTo>
                    <a:pt x="167" y="11"/>
                    <a:pt x="167" y="11"/>
                    <a:pt x="167" y="11"/>
                  </a:cubicBezTo>
                  <a:cubicBezTo>
                    <a:pt x="167" y="11"/>
                    <a:pt x="167" y="11"/>
                    <a:pt x="167" y="11"/>
                  </a:cubicBezTo>
                  <a:close/>
                  <a:moveTo>
                    <a:pt x="168" y="92"/>
                  </a:moveTo>
                  <a:cubicBezTo>
                    <a:pt x="168" y="29"/>
                    <a:pt x="168" y="29"/>
                    <a:pt x="168" y="29"/>
                  </a:cubicBezTo>
                  <a:cubicBezTo>
                    <a:pt x="177" y="29"/>
                    <a:pt x="177" y="29"/>
                    <a:pt x="177" y="29"/>
                  </a:cubicBezTo>
                  <a:cubicBezTo>
                    <a:pt x="177" y="92"/>
                    <a:pt x="177" y="92"/>
                    <a:pt x="177" y="92"/>
                  </a:cubicBezTo>
                  <a:cubicBezTo>
                    <a:pt x="168" y="92"/>
                    <a:pt x="168" y="92"/>
                    <a:pt x="168" y="92"/>
                  </a:cubicBezTo>
                  <a:cubicBezTo>
                    <a:pt x="168" y="92"/>
                    <a:pt x="168" y="92"/>
                    <a:pt x="168" y="92"/>
                  </a:cubicBezTo>
                  <a:close/>
                  <a:moveTo>
                    <a:pt x="230" y="92"/>
                  </a:moveTo>
                  <a:cubicBezTo>
                    <a:pt x="226" y="93"/>
                    <a:pt x="224" y="93"/>
                    <a:pt x="221" y="93"/>
                  </a:cubicBezTo>
                  <a:cubicBezTo>
                    <a:pt x="208" y="93"/>
                    <a:pt x="203" y="88"/>
                    <a:pt x="203" y="77"/>
                  </a:cubicBezTo>
                  <a:cubicBezTo>
                    <a:pt x="203" y="36"/>
                    <a:pt x="203" y="36"/>
                    <a:pt x="203" y="36"/>
                  </a:cubicBezTo>
                  <a:cubicBezTo>
                    <a:pt x="194" y="36"/>
                    <a:pt x="194" y="36"/>
                    <a:pt x="194" y="36"/>
                  </a:cubicBezTo>
                  <a:cubicBezTo>
                    <a:pt x="194" y="29"/>
                    <a:pt x="194" y="29"/>
                    <a:pt x="194" y="29"/>
                  </a:cubicBezTo>
                  <a:cubicBezTo>
                    <a:pt x="203" y="29"/>
                    <a:pt x="203" y="29"/>
                    <a:pt x="203" y="29"/>
                  </a:cubicBezTo>
                  <a:cubicBezTo>
                    <a:pt x="203" y="12"/>
                    <a:pt x="203" y="12"/>
                    <a:pt x="203" y="12"/>
                  </a:cubicBezTo>
                  <a:cubicBezTo>
                    <a:pt x="212" y="7"/>
                    <a:pt x="212" y="7"/>
                    <a:pt x="212" y="7"/>
                  </a:cubicBezTo>
                  <a:cubicBezTo>
                    <a:pt x="212" y="29"/>
                    <a:pt x="212" y="29"/>
                    <a:pt x="212" y="29"/>
                  </a:cubicBezTo>
                  <a:cubicBezTo>
                    <a:pt x="230" y="29"/>
                    <a:pt x="230" y="29"/>
                    <a:pt x="230" y="29"/>
                  </a:cubicBezTo>
                  <a:cubicBezTo>
                    <a:pt x="230" y="36"/>
                    <a:pt x="230" y="36"/>
                    <a:pt x="230" y="36"/>
                  </a:cubicBezTo>
                  <a:cubicBezTo>
                    <a:pt x="212" y="36"/>
                    <a:pt x="212" y="36"/>
                    <a:pt x="212" y="36"/>
                  </a:cubicBezTo>
                  <a:cubicBezTo>
                    <a:pt x="212" y="75"/>
                    <a:pt x="212" y="75"/>
                    <a:pt x="212" y="75"/>
                  </a:cubicBezTo>
                  <a:cubicBezTo>
                    <a:pt x="212" y="81"/>
                    <a:pt x="215" y="84"/>
                    <a:pt x="222" y="84"/>
                  </a:cubicBezTo>
                  <a:cubicBezTo>
                    <a:pt x="226" y="84"/>
                    <a:pt x="226" y="84"/>
                    <a:pt x="230" y="84"/>
                  </a:cubicBezTo>
                  <a:cubicBezTo>
                    <a:pt x="230" y="92"/>
                    <a:pt x="230" y="92"/>
                    <a:pt x="230" y="92"/>
                  </a:cubicBezTo>
                  <a:cubicBezTo>
                    <a:pt x="230" y="92"/>
                    <a:pt x="230" y="92"/>
                    <a:pt x="230" y="92"/>
                  </a:cubicBezTo>
                  <a:close/>
                  <a:moveTo>
                    <a:pt x="273" y="92"/>
                  </a:moveTo>
                  <a:cubicBezTo>
                    <a:pt x="273" y="83"/>
                    <a:pt x="273" y="83"/>
                    <a:pt x="273" y="83"/>
                  </a:cubicBezTo>
                  <a:cubicBezTo>
                    <a:pt x="273" y="83"/>
                    <a:pt x="273" y="83"/>
                    <a:pt x="273" y="83"/>
                  </a:cubicBezTo>
                  <a:cubicBezTo>
                    <a:pt x="269" y="90"/>
                    <a:pt x="260" y="93"/>
                    <a:pt x="253" y="93"/>
                  </a:cubicBezTo>
                  <a:cubicBezTo>
                    <a:pt x="242" y="93"/>
                    <a:pt x="237" y="86"/>
                    <a:pt x="237" y="75"/>
                  </a:cubicBezTo>
                  <a:cubicBezTo>
                    <a:pt x="237" y="61"/>
                    <a:pt x="253" y="56"/>
                    <a:pt x="273" y="56"/>
                  </a:cubicBezTo>
                  <a:cubicBezTo>
                    <a:pt x="273" y="54"/>
                    <a:pt x="273" y="54"/>
                    <a:pt x="273" y="54"/>
                  </a:cubicBezTo>
                  <a:cubicBezTo>
                    <a:pt x="273" y="45"/>
                    <a:pt x="274" y="34"/>
                    <a:pt x="262" y="34"/>
                  </a:cubicBezTo>
                  <a:cubicBezTo>
                    <a:pt x="253" y="34"/>
                    <a:pt x="249" y="36"/>
                    <a:pt x="247" y="45"/>
                  </a:cubicBezTo>
                  <a:cubicBezTo>
                    <a:pt x="238" y="45"/>
                    <a:pt x="238" y="45"/>
                    <a:pt x="238" y="45"/>
                  </a:cubicBezTo>
                  <a:cubicBezTo>
                    <a:pt x="238" y="32"/>
                    <a:pt x="249" y="27"/>
                    <a:pt x="260" y="27"/>
                  </a:cubicBezTo>
                  <a:cubicBezTo>
                    <a:pt x="274" y="27"/>
                    <a:pt x="282" y="32"/>
                    <a:pt x="282" y="47"/>
                  </a:cubicBezTo>
                  <a:cubicBezTo>
                    <a:pt x="282" y="92"/>
                    <a:pt x="282" y="92"/>
                    <a:pt x="282" y="92"/>
                  </a:cubicBezTo>
                  <a:cubicBezTo>
                    <a:pt x="273" y="92"/>
                    <a:pt x="273" y="92"/>
                    <a:pt x="273" y="92"/>
                  </a:cubicBezTo>
                  <a:cubicBezTo>
                    <a:pt x="273" y="92"/>
                    <a:pt x="273" y="92"/>
                    <a:pt x="273" y="92"/>
                  </a:cubicBezTo>
                  <a:close/>
                  <a:moveTo>
                    <a:pt x="267" y="63"/>
                  </a:moveTo>
                  <a:cubicBezTo>
                    <a:pt x="260" y="63"/>
                    <a:pt x="247" y="66"/>
                    <a:pt x="247" y="75"/>
                  </a:cubicBezTo>
                  <a:cubicBezTo>
                    <a:pt x="247" y="81"/>
                    <a:pt x="251" y="84"/>
                    <a:pt x="256" y="84"/>
                  </a:cubicBezTo>
                  <a:cubicBezTo>
                    <a:pt x="262" y="84"/>
                    <a:pt x="269" y="81"/>
                    <a:pt x="271" y="75"/>
                  </a:cubicBezTo>
                  <a:cubicBezTo>
                    <a:pt x="273" y="70"/>
                    <a:pt x="273" y="68"/>
                    <a:pt x="273" y="63"/>
                  </a:cubicBezTo>
                  <a:cubicBezTo>
                    <a:pt x="267" y="63"/>
                    <a:pt x="267" y="63"/>
                    <a:pt x="267" y="63"/>
                  </a:cubicBezTo>
                  <a:cubicBezTo>
                    <a:pt x="267" y="63"/>
                    <a:pt x="267" y="63"/>
                    <a:pt x="267" y="63"/>
                  </a:cubicBezTo>
                  <a:close/>
                  <a:moveTo>
                    <a:pt x="303" y="92"/>
                  </a:moveTo>
                  <a:cubicBezTo>
                    <a:pt x="303" y="0"/>
                    <a:pt x="303" y="0"/>
                    <a:pt x="303" y="0"/>
                  </a:cubicBezTo>
                  <a:cubicBezTo>
                    <a:pt x="312" y="0"/>
                    <a:pt x="312" y="0"/>
                    <a:pt x="312" y="0"/>
                  </a:cubicBezTo>
                  <a:cubicBezTo>
                    <a:pt x="312" y="92"/>
                    <a:pt x="312" y="92"/>
                    <a:pt x="312" y="92"/>
                  </a:cubicBezTo>
                  <a:cubicBezTo>
                    <a:pt x="303" y="92"/>
                    <a:pt x="303" y="92"/>
                    <a:pt x="303" y="92"/>
                  </a:cubicBezTo>
                  <a:cubicBezTo>
                    <a:pt x="303" y="92"/>
                    <a:pt x="303" y="92"/>
                    <a:pt x="303" y="92"/>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7" name="Freeform 9"/>
            <p:cNvSpPr>
              <a:spLocks/>
            </p:cNvSpPr>
            <p:nvPr userDrawn="1"/>
          </p:nvSpPr>
          <p:spPr bwMode="auto">
            <a:xfrm>
              <a:off x="3889375"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8" name="Freeform 10"/>
            <p:cNvSpPr>
              <a:spLocks noEditPoints="1"/>
            </p:cNvSpPr>
            <p:nvPr userDrawn="1"/>
          </p:nvSpPr>
          <p:spPr bwMode="auto">
            <a:xfrm>
              <a:off x="4076700" y="3629029"/>
              <a:ext cx="2130425" cy="442912"/>
            </a:xfrm>
            <a:custGeom>
              <a:avLst/>
              <a:gdLst>
                <a:gd name="T0" fmla="*/ 0 w 568"/>
                <a:gd name="T1" fmla="*/ 9 h 118"/>
                <a:gd name="T2" fmla="*/ 54 w 568"/>
                <a:gd name="T3" fmla="*/ 9 h 118"/>
                <a:gd name="T4" fmla="*/ 22 w 568"/>
                <a:gd name="T5" fmla="*/ 92 h 118"/>
                <a:gd name="T6" fmla="*/ 88 w 568"/>
                <a:gd name="T7" fmla="*/ 93 h 118"/>
                <a:gd name="T8" fmla="*/ 103 w 568"/>
                <a:gd name="T9" fmla="*/ 50 h 118"/>
                <a:gd name="T10" fmla="*/ 67 w 568"/>
                <a:gd name="T11" fmla="*/ 57 h 118"/>
                <a:gd name="T12" fmla="*/ 103 w 568"/>
                <a:gd name="T13" fmla="*/ 92 h 118"/>
                <a:gd name="T14" fmla="*/ 81 w 568"/>
                <a:gd name="T15" fmla="*/ 34 h 118"/>
                <a:gd name="T16" fmla="*/ 94 w 568"/>
                <a:gd name="T17" fmla="*/ 47 h 118"/>
                <a:gd name="T18" fmla="*/ 113 w 568"/>
                <a:gd name="T19" fmla="*/ 57 h 118"/>
                <a:gd name="T20" fmla="*/ 151 w 568"/>
                <a:gd name="T21" fmla="*/ 47 h 118"/>
                <a:gd name="T22" fmla="*/ 149 w 568"/>
                <a:gd name="T23" fmla="*/ 84 h 118"/>
                <a:gd name="T24" fmla="*/ 160 w 568"/>
                <a:gd name="T25" fmla="*/ 92 h 118"/>
                <a:gd name="T26" fmla="*/ 201 w 568"/>
                <a:gd name="T27" fmla="*/ 36 h 118"/>
                <a:gd name="T28" fmla="*/ 174 w 568"/>
                <a:gd name="T29" fmla="*/ 92 h 118"/>
                <a:gd name="T30" fmla="*/ 183 w 568"/>
                <a:gd name="T31" fmla="*/ 43 h 118"/>
                <a:gd name="T32" fmla="*/ 219 w 568"/>
                <a:gd name="T33" fmla="*/ 47 h 118"/>
                <a:gd name="T34" fmla="*/ 210 w 568"/>
                <a:gd name="T35" fmla="*/ 92 h 118"/>
                <a:gd name="T36" fmla="*/ 266 w 568"/>
                <a:gd name="T37" fmla="*/ 36 h 118"/>
                <a:gd name="T38" fmla="*/ 239 w 568"/>
                <a:gd name="T39" fmla="*/ 92 h 118"/>
                <a:gd name="T40" fmla="*/ 248 w 568"/>
                <a:gd name="T41" fmla="*/ 43 h 118"/>
                <a:gd name="T42" fmla="*/ 284 w 568"/>
                <a:gd name="T43" fmla="*/ 47 h 118"/>
                <a:gd name="T44" fmla="*/ 275 w 568"/>
                <a:gd name="T45" fmla="*/ 92 h 118"/>
                <a:gd name="T46" fmla="*/ 351 w 568"/>
                <a:gd name="T47" fmla="*/ 59 h 118"/>
                <a:gd name="T48" fmla="*/ 342 w 568"/>
                <a:gd name="T49" fmla="*/ 59 h 118"/>
                <a:gd name="T50" fmla="*/ 325 w 568"/>
                <a:gd name="T51" fmla="*/ 84 h 118"/>
                <a:gd name="T52" fmla="*/ 367 w 568"/>
                <a:gd name="T53" fmla="*/ 0 h 118"/>
                <a:gd name="T54" fmla="*/ 367 w 568"/>
                <a:gd name="T55" fmla="*/ 92 h 118"/>
                <a:gd name="T56" fmla="*/ 419 w 568"/>
                <a:gd name="T57" fmla="*/ 27 h 118"/>
                <a:gd name="T58" fmla="*/ 394 w 568"/>
                <a:gd name="T59" fmla="*/ 59 h 118"/>
                <a:gd name="T60" fmla="*/ 403 w 568"/>
                <a:gd name="T61" fmla="*/ 59 h 118"/>
                <a:gd name="T62" fmla="*/ 494 w 568"/>
                <a:gd name="T63" fmla="*/ 79 h 118"/>
                <a:gd name="T64" fmla="*/ 455 w 568"/>
                <a:gd name="T65" fmla="*/ 59 h 118"/>
                <a:gd name="T66" fmla="*/ 494 w 568"/>
                <a:gd name="T67" fmla="*/ 38 h 118"/>
                <a:gd name="T68" fmla="*/ 503 w 568"/>
                <a:gd name="T69" fmla="*/ 92 h 118"/>
                <a:gd name="T70" fmla="*/ 458 w 568"/>
                <a:gd name="T71" fmla="*/ 108 h 118"/>
                <a:gd name="T72" fmla="*/ 494 w 568"/>
                <a:gd name="T73" fmla="*/ 79 h 118"/>
                <a:gd name="T74" fmla="*/ 478 w 568"/>
                <a:gd name="T75" fmla="*/ 34 h 118"/>
                <a:gd name="T76" fmla="*/ 494 w 568"/>
                <a:gd name="T77" fmla="*/ 59 h 118"/>
                <a:gd name="T78" fmla="*/ 512 w 568"/>
                <a:gd name="T79" fmla="*/ 29 h 118"/>
                <a:gd name="T80" fmla="*/ 541 w 568"/>
                <a:gd name="T81" fmla="*/ 77 h 118"/>
                <a:gd name="T82" fmla="*/ 537 w 568"/>
                <a:gd name="T83"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8" h="118">
                  <a:moveTo>
                    <a:pt x="22" y="92"/>
                  </a:moveTo>
                  <a:cubicBezTo>
                    <a:pt x="22" y="9"/>
                    <a:pt x="22" y="9"/>
                    <a:pt x="22" y="9"/>
                  </a:cubicBezTo>
                  <a:cubicBezTo>
                    <a:pt x="0" y="9"/>
                    <a:pt x="0" y="9"/>
                    <a:pt x="0" y="9"/>
                  </a:cubicBezTo>
                  <a:cubicBezTo>
                    <a:pt x="0" y="0"/>
                    <a:pt x="0" y="0"/>
                    <a:pt x="0" y="0"/>
                  </a:cubicBezTo>
                  <a:cubicBezTo>
                    <a:pt x="54" y="0"/>
                    <a:pt x="54" y="0"/>
                    <a:pt x="54" y="0"/>
                  </a:cubicBezTo>
                  <a:cubicBezTo>
                    <a:pt x="54" y="9"/>
                    <a:pt x="54" y="9"/>
                    <a:pt x="54" y="9"/>
                  </a:cubicBezTo>
                  <a:cubicBezTo>
                    <a:pt x="33" y="9"/>
                    <a:pt x="33" y="9"/>
                    <a:pt x="33" y="9"/>
                  </a:cubicBezTo>
                  <a:cubicBezTo>
                    <a:pt x="33" y="92"/>
                    <a:pt x="33" y="92"/>
                    <a:pt x="33" y="92"/>
                  </a:cubicBezTo>
                  <a:cubicBezTo>
                    <a:pt x="22" y="92"/>
                    <a:pt x="22" y="92"/>
                    <a:pt x="22" y="92"/>
                  </a:cubicBezTo>
                  <a:cubicBezTo>
                    <a:pt x="22" y="92"/>
                    <a:pt x="22" y="92"/>
                    <a:pt x="22" y="92"/>
                  </a:cubicBezTo>
                  <a:close/>
                  <a:moveTo>
                    <a:pt x="103" y="92"/>
                  </a:moveTo>
                  <a:cubicBezTo>
                    <a:pt x="97" y="92"/>
                    <a:pt x="92" y="93"/>
                    <a:pt x="88" y="93"/>
                  </a:cubicBezTo>
                  <a:cubicBezTo>
                    <a:pt x="65" y="93"/>
                    <a:pt x="56" y="79"/>
                    <a:pt x="56" y="57"/>
                  </a:cubicBezTo>
                  <a:cubicBezTo>
                    <a:pt x="56" y="41"/>
                    <a:pt x="63" y="27"/>
                    <a:pt x="81" y="27"/>
                  </a:cubicBezTo>
                  <a:cubicBezTo>
                    <a:pt x="95" y="27"/>
                    <a:pt x="103" y="36"/>
                    <a:pt x="103" y="50"/>
                  </a:cubicBezTo>
                  <a:cubicBezTo>
                    <a:pt x="103" y="54"/>
                    <a:pt x="103" y="54"/>
                    <a:pt x="103" y="54"/>
                  </a:cubicBezTo>
                  <a:cubicBezTo>
                    <a:pt x="67" y="54"/>
                    <a:pt x="67" y="54"/>
                    <a:pt x="67" y="54"/>
                  </a:cubicBezTo>
                  <a:cubicBezTo>
                    <a:pt x="67" y="57"/>
                    <a:pt x="67" y="57"/>
                    <a:pt x="67" y="57"/>
                  </a:cubicBezTo>
                  <a:cubicBezTo>
                    <a:pt x="67" y="72"/>
                    <a:pt x="74" y="84"/>
                    <a:pt x="90" y="84"/>
                  </a:cubicBezTo>
                  <a:cubicBezTo>
                    <a:pt x="94" y="84"/>
                    <a:pt x="97" y="84"/>
                    <a:pt x="103" y="83"/>
                  </a:cubicBezTo>
                  <a:cubicBezTo>
                    <a:pt x="103" y="92"/>
                    <a:pt x="103" y="92"/>
                    <a:pt x="103" y="92"/>
                  </a:cubicBezTo>
                  <a:cubicBezTo>
                    <a:pt x="103" y="92"/>
                    <a:pt x="103" y="92"/>
                    <a:pt x="103" y="92"/>
                  </a:cubicBezTo>
                  <a:close/>
                  <a:moveTo>
                    <a:pt x="94" y="47"/>
                  </a:moveTo>
                  <a:cubicBezTo>
                    <a:pt x="94" y="39"/>
                    <a:pt x="88" y="34"/>
                    <a:pt x="81" y="34"/>
                  </a:cubicBezTo>
                  <a:cubicBezTo>
                    <a:pt x="74" y="34"/>
                    <a:pt x="68" y="39"/>
                    <a:pt x="67" y="47"/>
                  </a:cubicBezTo>
                  <a:cubicBezTo>
                    <a:pt x="94" y="47"/>
                    <a:pt x="94" y="47"/>
                    <a:pt x="94" y="47"/>
                  </a:cubicBezTo>
                  <a:cubicBezTo>
                    <a:pt x="94" y="47"/>
                    <a:pt x="94" y="47"/>
                    <a:pt x="94" y="47"/>
                  </a:cubicBezTo>
                  <a:close/>
                  <a:moveTo>
                    <a:pt x="160" y="92"/>
                  </a:moveTo>
                  <a:cubicBezTo>
                    <a:pt x="155" y="92"/>
                    <a:pt x="151" y="93"/>
                    <a:pt x="146" y="93"/>
                  </a:cubicBezTo>
                  <a:cubicBezTo>
                    <a:pt x="124" y="93"/>
                    <a:pt x="113" y="79"/>
                    <a:pt x="113" y="57"/>
                  </a:cubicBezTo>
                  <a:cubicBezTo>
                    <a:pt x="113" y="41"/>
                    <a:pt x="121" y="27"/>
                    <a:pt x="140" y="27"/>
                  </a:cubicBezTo>
                  <a:cubicBezTo>
                    <a:pt x="153" y="27"/>
                    <a:pt x="162" y="34"/>
                    <a:pt x="162" y="47"/>
                  </a:cubicBezTo>
                  <a:cubicBezTo>
                    <a:pt x="151" y="47"/>
                    <a:pt x="151" y="47"/>
                    <a:pt x="151" y="47"/>
                  </a:cubicBezTo>
                  <a:cubicBezTo>
                    <a:pt x="151" y="39"/>
                    <a:pt x="147" y="34"/>
                    <a:pt x="139" y="34"/>
                  </a:cubicBezTo>
                  <a:cubicBezTo>
                    <a:pt x="128" y="34"/>
                    <a:pt x="124" y="47"/>
                    <a:pt x="124" y="56"/>
                  </a:cubicBezTo>
                  <a:cubicBezTo>
                    <a:pt x="124" y="72"/>
                    <a:pt x="131" y="84"/>
                    <a:pt x="149" y="84"/>
                  </a:cubicBezTo>
                  <a:cubicBezTo>
                    <a:pt x="153" y="84"/>
                    <a:pt x="156" y="84"/>
                    <a:pt x="160" y="84"/>
                  </a:cubicBezTo>
                  <a:cubicBezTo>
                    <a:pt x="160" y="92"/>
                    <a:pt x="160" y="92"/>
                    <a:pt x="160" y="92"/>
                  </a:cubicBezTo>
                  <a:cubicBezTo>
                    <a:pt x="160" y="92"/>
                    <a:pt x="160" y="92"/>
                    <a:pt x="160" y="92"/>
                  </a:cubicBezTo>
                  <a:close/>
                  <a:moveTo>
                    <a:pt x="210" y="92"/>
                  </a:moveTo>
                  <a:cubicBezTo>
                    <a:pt x="210" y="56"/>
                    <a:pt x="210" y="56"/>
                    <a:pt x="210" y="56"/>
                  </a:cubicBezTo>
                  <a:cubicBezTo>
                    <a:pt x="210" y="48"/>
                    <a:pt x="210" y="36"/>
                    <a:pt x="201" y="36"/>
                  </a:cubicBezTo>
                  <a:cubicBezTo>
                    <a:pt x="189" y="36"/>
                    <a:pt x="183" y="56"/>
                    <a:pt x="183" y="65"/>
                  </a:cubicBezTo>
                  <a:cubicBezTo>
                    <a:pt x="183" y="92"/>
                    <a:pt x="183" y="92"/>
                    <a:pt x="183" y="92"/>
                  </a:cubicBezTo>
                  <a:cubicBezTo>
                    <a:pt x="174" y="92"/>
                    <a:pt x="174" y="92"/>
                    <a:pt x="174" y="92"/>
                  </a:cubicBezTo>
                  <a:cubicBezTo>
                    <a:pt x="174" y="0"/>
                    <a:pt x="174" y="0"/>
                    <a:pt x="174" y="0"/>
                  </a:cubicBezTo>
                  <a:cubicBezTo>
                    <a:pt x="183" y="0"/>
                    <a:pt x="183" y="0"/>
                    <a:pt x="183" y="0"/>
                  </a:cubicBezTo>
                  <a:cubicBezTo>
                    <a:pt x="183" y="43"/>
                    <a:pt x="183" y="43"/>
                    <a:pt x="183" y="43"/>
                  </a:cubicBezTo>
                  <a:cubicBezTo>
                    <a:pt x="183" y="43"/>
                    <a:pt x="183" y="43"/>
                    <a:pt x="183" y="43"/>
                  </a:cubicBezTo>
                  <a:cubicBezTo>
                    <a:pt x="187" y="32"/>
                    <a:pt x="192" y="27"/>
                    <a:pt x="203" y="27"/>
                  </a:cubicBezTo>
                  <a:cubicBezTo>
                    <a:pt x="214" y="27"/>
                    <a:pt x="219" y="36"/>
                    <a:pt x="219" y="47"/>
                  </a:cubicBezTo>
                  <a:cubicBezTo>
                    <a:pt x="219" y="92"/>
                    <a:pt x="219" y="92"/>
                    <a:pt x="219" y="92"/>
                  </a:cubicBezTo>
                  <a:cubicBezTo>
                    <a:pt x="210" y="92"/>
                    <a:pt x="210" y="92"/>
                    <a:pt x="210" y="92"/>
                  </a:cubicBezTo>
                  <a:cubicBezTo>
                    <a:pt x="210" y="92"/>
                    <a:pt x="210" y="92"/>
                    <a:pt x="210" y="92"/>
                  </a:cubicBezTo>
                  <a:close/>
                  <a:moveTo>
                    <a:pt x="275" y="92"/>
                  </a:moveTo>
                  <a:cubicBezTo>
                    <a:pt x="275" y="56"/>
                    <a:pt x="275" y="56"/>
                    <a:pt x="275" y="56"/>
                  </a:cubicBezTo>
                  <a:cubicBezTo>
                    <a:pt x="275" y="48"/>
                    <a:pt x="277" y="36"/>
                    <a:pt x="266" y="36"/>
                  </a:cubicBezTo>
                  <a:cubicBezTo>
                    <a:pt x="254" y="36"/>
                    <a:pt x="248" y="56"/>
                    <a:pt x="248" y="65"/>
                  </a:cubicBezTo>
                  <a:cubicBezTo>
                    <a:pt x="248" y="92"/>
                    <a:pt x="248" y="92"/>
                    <a:pt x="248" y="92"/>
                  </a:cubicBezTo>
                  <a:cubicBezTo>
                    <a:pt x="239" y="92"/>
                    <a:pt x="239" y="92"/>
                    <a:pt x="239" y="92"/>
                  </a:cubicBezTo>
                  <a:cubicBezTo>
                    <a:pt x="239" y="29"/>
                    <a:pt x="239" y="29"/>
                    <a:pt x="239" y="29"/>
                  </a:cubicBezTo>
                  <a:cubicBezTo>
                    <a:pt x="248" y="29"/>
                    <a:pt x="248" y="29"/>
                    <a:pt x="248" y="29"/>
                  </a:cubicBezTo>
                  <a:cubicBezTo>
                    <a:pt x="248" y="43"/>
                    <a:pt x="248" y="43"/>
                    <a:pt x="248" y="43"/>
                  </a:cubicBezTo>
                  <a:cubicBezTo>
                    <a:pt x="248" y="43"/>
                    <a:pt x="248" y="43"/>
                    <a:pt x="248" y="43"/>
                  </a:cubicBezTo>
                  <a:cubicBezTo>
                    <a:pt x="252" y="32"/>
                    <a:pt x="257" y="27"/>
                    <a:pt x="268" y="27"/>
                  </a:cubicBezTo>
                  <a:cubicBezTo>
                    <a:pt x="279" y="27"/>
                    <a:pt x="284" y="36"/>
                    <a:pt x="284" y="47"/>
                  </a:cubicBezTo>
                  <a:cubicBezTo>
                    <a:pt x="284" y="92"/>
                    <a:pt x="284" y="92"/>
                    <a:pt x="284" y="92"/>
                  </a:cubicBezTo>
                  <a:cubicBezTo>
                    <a:pt x="275" y="92"/>
                    <a:pt x="275" y="92"/>
                    <a:pt x="275" y="92"/>
                  </a:cubicBezTo>
                  <a:cubicBezTo>
                    <a:pt x="275" y="92"/>
                    <a:pt x="275" y="92"/>
                    <a:pt x="275" y="92"/>
                  </a:cubicBezTo>
                  <a:close/>
                  <a:moveTo>
                    <a:pt x="300" y="59"/>
                  </a:moveTo>
                  <a:cubicBezTo>
                    <a:pt x="300" y="43"/>
                    <a:pt x="306" y="27"/>
                    <a:pt x="325" y="27"/>
                  </a:cubicBezTo>
                  <a:cubicBezTo>
                    <a:pt x="345" y="27"/>
                    <a:pt x="351" y="43"/>
                    <a:pt x="351" y="59"/>
                  </a:cubicBezTo>
                  <a:cubicBezTo>
                    <a:pt x="351" y="77"/>
                    <a:pt x="345" y="93"/>
                    <a:pt x="325" y="93"/>
                  </a:cubicBezTo>
                  <a:cubicBezTo>
                    <a:pt x="306" y="93"/>
                    <a:pt x="300" y="77"/>
                    <a:pt x="300" y="59"/>
                  </a:cubicBezTo>
                  <a:close/>
                  <a:moveTo>
                    <a:pt x="342" y="59"/>
                  </a:moveTo>
                  <a:cubicBezTo>
                    <a:pt x="342" y="50"/>
                    <a:pt x="338" y="34"/>
                    <a:pt x="325" y="34"/>
                  </a:cubicBezTo>
                  <a:cubicBezTo>
                    <a:pt x="313" y="34"/>
                    <a:pt x="309" y="50"/>
                    <a:pt x="309" y="59"/>
                  </a:cubicBezTo>
                  <a:cubicBezTo>
                    <a:pt x="309" y="70"/>
                    <a:pt x="313" y="84"/>
                    <a:pt x="325" y="84"/>
                  </a:cubicBezTo>
                  <a:cubicBezTo>
                    <a:pt x="338" y="84"/>
                    <a:pt x="342" y="70"/>
                    <a:pt x="342" y="59"/>
                  </a:cubicBezTo>
                  <a:close/>
                  <a:moveTo>
                    <a:pt x="367" y="92"/>
                  </a:moveTo>
                  <a:cubicBezTo>
                    <a:pt x="367" y="0"/>
                    <a:pt x="367" y="0"/>
                    <a:pt x="367" y="0"/>
                  </a:cubicBezTo>
                  <a:cubicBezTo>
                    <a:pt x="376" y="0"/>
                    <a:pt x="376" y="0"/>
                    <a:pt x="376" y="0"/>
                  </a:cubicBezTo>
                  <a:cubicBezTo>
                    <a:pt x="376" y="92"/>
                    <a:pt x="376" y="92"/>
                    <a:pt x="376" y="92"/>
                  </a:cubicBezTo>
                  <a:cubicBezTo>
                    <a:pt x="367" y="92"/>
                    <a:pt x="367" y="92"/>
                    <a:pt x="367" y="92"/>
                  </a:cubicBezTo>
                  <a:cubicBezTo>
                    <a:pt x="367" y="92"/>
                    <a:pt x="367" y="92"/>
                    <a:pt x="367" y="92"/>
                  </a:cubicBezTo>
                  <a:close/>
                  <a:moveTo>
                    <a:pt x="394" y="59"/>
                  </a:moveTo>
                  <a:cubicBezTo>
                    <a:pt x="394" y="43"/>
                    <a:pt x="399" y="27"/>
                    <a:pt x="419" y="27"/>
                  </a:cubicBezTo>
                  <a:cubicBezTo>
                    <a:pt x="439" y="27"/>
                    <a:pt x="444" y="43"/>
                    <a:pt x="444" y="59"/>
                  </a:cubicBezTo>
                  <a:cubicBezTo>
                    <a:pt x="444" y="77"/>
                    <a:pt x="439" y="93"/>
                    <a:pt x="419" y="93"/>
                  </a:cubicBezTo>
                  <a:cubicBezTo>
                    <a:pt x="399" y="93"/>
                    <a:pt x="394" y="77"/>
                    <a:pt x="394" y="59"/>
                  </a:cubicBezTo>
                  <a:close/>
                  <a:moveTo>
                    <a:pt x="435" y="59"/>
                  </a:moveTo>
                  <a:cubicBezTo>
                    <a:pt x="435" y="50"/>
                    <a:pt x="431" y="34"/>
                    <a:pt x="419" y="34"/>
                  </a:cubicBezTo>
                  <a:cubicBezTo>
                    <a:pt x="406" y="34"/>
                    <a:pt x="403" y="50"/>
                    <a:pt x="403" y="59"/>
                  </a:cubicBezTo>
                  <a:cubicBezTo>
                    <a:pt x="403" y="70"/>
                    <a:pt x="406" y="84"/>
                    <a:pt x="419" y="84"/>
                  </a:cubicBezTo>
                  <a:cubicBezTo>
                    <a:pt x="431" y="84"/>
                    <a:pt x="435" y="70"/>
                    <a:pt x="435" y="59"/>
                  </a:cubicBezTo>
                  <a:close/>
                  <a:moveTo>
                    <a:pt x="494" y="79"/>
                  </a:moveTo>
                  <a:cubicBezTo>
                    <a:pt x="494" y="79"/>
                    <a:pt x="494" y="79"/>
                    <a:pt x="494" y="79"/>
                  </a:cubicBezTo>
                  <a:cubicBezTo>
                    <a:pt x="491" y="86"/>
                    <a:pt x="485" y="92"/>
                    <a:pt x="476" y="92"/>
                  </a:cubicBezTo>
                  <a:cubicBezTo>
                    <a:pt x="460" y="92"/>
                    <a:pt x="455" y="74"/>
                    <a:pt x="455" y="59"/>
                  </a:cubicBezTo>
                  <a:cubicBezTo>
                    <a:pt x="455" y="47"/>
                    <a:pt x="460" y="27"/>
                    <a:pt x="476" y="27"/>
                  </a:cubicBezTo>
                  <a:cubicBezTo>
                    <a:pt x="485" y="27"/>
                    <a:pt x="491" y="30"/>
                    <a:pt x="494" y="38"/>
                  </a:cubicBezTo>
                  <a:cubicBezTo>
                    <a:pt x="494" y="38"/>
                    <a:pt x="494" y="38"/>
                    <a:pt x="494" y="38"/>
                  </a:cubicBezTo>
                  <a:cubicBezTo>
                    <a:pt x="494" y="29"/>
                    <a:pt x="494" y="29"/>
                    <a:pt x="494" y="29"/>
                  </a:cubicBezTo>
                  <a:cubicBezTo>
                    <a:pt x="503" y="29"/>
                    <a:pt x="503" y="29"/>
                    <a:pt x="503" y="29"/>
                  </a:cubicBezTo>
                  <a:cubicBezTo>
                    <a:pt x="503" y="92"/>
                    <a:pt x="503" y="92"/>
                    <a:pt x="503" y="92"/>
                  </a:cubicBezTo>
                  <a:cubicBezTo>
                    <a:pt x="503" y="110"/>
                    <a:pt x="494" y="118"/>
                    <a:pt x="476" y="118"/>
                  </a:cubicBezTo>
                  <a:cubicBezTo>
                    <a:pt x="469" y="118"/>
                    <a:pt x="466" y="118"/>
                    <a:pt x="458" y="117"/>
                  </a:cubicBezTo>
                  <a:cubicBezTo>
                    <a:pt x="458" y="108"/>
                    <a:pt x="458" y="108"/>
                    <a:pt x="458" y="108"/>
                  </a:cubicBezTo>
                  <a:cubicBezTo>
                    <a:pt x="464" y="110"/>
                    <a:pt x="469" y="111"/>
                    <a:pt x="474" y="111"/>
                  </a:cubicBezTo>
                  <a:cubicBezTo>
                    <a:pt x="489" y="111"/>
                    <a:pt x="494" y="104"/>
                    <a:pt x="494" y="90"/>
                  </a:cubicBezTo>
                  <a:cubicBezTo>
                    <a:pt x="494" y="79"/>
                    <a:pt x="494" y="79"/>
                    <a:pt x="494" y="79"/>
                  </a:cubicBezTo>
                  <a:cubicBezTo>
                    <a:pt x="494" y="79"/>
                    <a:pt x="494" y="79"/>
                    <a:pt x="494" y="79"/>
                  </a:cubicBezTo>
                  <a:close/>
                  <a:moveTo>
                    <a:pt x="494" y="59"/>
                  </a:moveTo>
                  <a:cubicBezTo>
                    <a:pt x="494" y="50"/>
                    <a:pt x="491" y="34"/>
                    <a:pt x="478" y="34"/>
                  </a:cubicBezTo>
                  <a:cubicBezTo>
                    <a:pt x="467" y="34"/>
                    <a:pt x="466" y="52"/>
                    <a:pt x="466" y="61"/>
                  </a:cubicBezTo>
                  <a:cubicBezTo>
                    <a:pt x="466" y="68"/>
                    <a:pt x="467" y="84"/>
                    <a:pt x="478" y="84"/>
                  </a:cubicBezTo>
                  <a:cubicBezTo>
                    <a:pt x="491" y="84"/>
                    <a:pt x="494" y="68"/>
                    <a:pt x="494" y="59"/>
                  </a:cubicBezTo>
                  <a:close/>
                  <a:moveTo>
                    <a:pt x="528" y="117"/>
                  </a:moveTo>
                  <a:cubicBezTo>
                    <a:pt x="537" y="92"/>
                    <a:pt x="537" y="92"/>
                    <a:pt x="537" y="92"/>
                  </a:cubicBezTo>
                  <a:cubicBezTo>
                    <a:pt x="512" y="29"/>
                    <a:pt x="512" y="29"/>
                    <a:pt x="512" y="29"/>
                  </a:cubicBezTo>
                  <a:cubicBezTo>
                    <a:pt x="523" y="29"/>
                    <a:pt x="523" y="29"/>
                    <a:pt x="523" y="29"/>
                  </a:cubicBezTo>
                  <a:cubicBezTo>
                    <a:pt x="541" y="77"/>
                    <a:pt x="541" y="77"/>
                    <a:pt x="541" y="77"/>
                  </a:cubicBezTo>
                  <a:cubicBezTo>
                    <a:pt x="541" y="77"/>
                    <a:pt x="541" y="77"/>
                    <a:pt x="541" y="77"/>
                  </a:cubicBezTo>
                  <a:cubicBezTo>
                    <a:pt x="559" y="29"/>
                    <a:pt x="559" y="29"/>
                    <a:pt x="559" y="29"/>
                  </a:cubicBezTo>
                  <a:cubicBezTo>
                    <a:pt x="568" y="29"/>
                    <a:pt x="568" y="29"/>
                    <a:pt x="568" y="29"/>
                  </a:cubicBezTo>
                  <a:cubicBezTo>
                    <a:pt x="537" y="117"/>
                    <a:pt x="537" y="117"/>
                    <a:pt x="537" y="117"/>
                  </a:cubicBezTo>
                  <a:cubicBezTo>
                    <a:pt x="528" y="117"/>
                    <a:pt x="528" y="117"/>
                    <a:pt x="528" y="117"/>
                  </a:cubicBezTo>
                  <a:cubicBezTo>
                    <a:pt x="528" y="117"/>
                    <a:pt x="528" y="117"/>
                    <a:pt x="528" y="1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19" name="Freeform 11"/>
            <p:cNvSpPr>
              <a:spLocks/>
            </p:cNvSpPr>
            <p:nvPr userDrawn="1"/>
          </p:nvSpPr>
          <p:spPr bwMode="auto">
            <a:xfrm>
              <a:off x="6375400" y="3606804"/>
              <a:ext cx="28800" cy="481012"/>
            </a:xfrm>
            <a:custGeom>
              <a:avLst/>
              <a:gdLst>
                <a:gd name="T0" fmla="*/ 0 w 7"/>
                <a:gd name="T1" fmla="*/ 128 h 128"/>
                <a:gd name="T2" fmla="*/ 0 w 7"/>
                <a:gd name="T3" fmla="*/ 0 h 128"/>
                <a:gd name="T4" fmla="*/ 7 w 7"/>
                <a:gd name="T5" fmla="*/ 0 h 128"/>
                <a:gd name="T6" fmla="*/ 7 w 7"/>
                <a:gd name="T7" fmla="*/ 128 h 128"/>
                <a:gd name="T8" fmla="*/ 0 w 7"/>
                <a:gd name="T9" fmla="*/ 128 h 128"/>
                <a:gd name="T10" fmla="*/ 0 w 7"/>
                <a:gd name="T11" fmla="*/ 128 h 128"/>
              </a:gdLst>
              <a:ahLst/>
              <a:cxnLst>
                <a:cxn ang="0">
                  <a:pos x="T0" y="T1"/>
                </a:cxn>
                <a:cxn ang="0">
                  <a:pos x="T2" y="T3"/>
                </a:cxn>
                <a:cxn ang="0">
                  <a:pos x="T4" y="T5"/>
                </a:cxn>
                <a:cxn ang="0">
                  <a:pos x="T6" y="T7"/>
                </a:cxn>
                <a:cxn ang="0">
                  <a:pos x="T8" y="T9"/>
                </a:cxn>
                <a:cxn ang="0">
                  <a:pos x="T10" y="T11"/>
                </a:cxn>
              </a:cxnLst>
              <a:rect l="0" t="0" r="r" b="b"/>
              <a:pathLst>
                <a:path w="7" h="128">
                  <a:moveTo>
                    <a:pt x="0" y="128"/>
                  </a:moveTo>
                  <a:cubicBezTo>
                    <a:pt x="0" y="0"/>
                    <a:pt x="0" y="0"/>
                    <a:pt x="0" y="0"/>
                  </a:cubicBezTo>
                  <a:cubicBezTo>
                    <a:pt x="7" y="0"/>
                    <a:pt x="7" y="0"/>
                    <a:pt x="7" y="0"/>
                  </a:cubicBezTo>
                  <a:cubicBezTo>
                    <a:pt x="7" y="128"/>
                    <a:pt x="7" y="128"/>
                    <a:pt x="7" y="128"/>
                  </a:cubicBezTo>
                  <a:cubicBezTo>
                    <a:pt x="0" y="128"/>
                    <a:pt x="0" y="128"/>
                    <a:pt x="0" y="128"/>
                  </a:cubicBezTo>
                  <a:cubicBezTo>
                    <a:pt x="0" y="128"/>
                    <a:pt x="0" y="128"/>
                    <a:pt x="0" y="1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0" name="Freeform 12"/>
            <p:cNvSpPr>
              <a:spLocks noEditPoints="1"/>
            </p:cNvSpPr>
            <p:nvPr userDrawn="1"/>
          </p:nvSpPr>
          <p:spPr bwMode="auto">
            <a:xfrm>
              <a:off x="6589713" y="3621091"/>
              <a:ext cx="2020888" cy="458787"/>
            </a:xfrm>
            <a:custGeom>
              <a:avLst/>
              <a:gdLst>
                <a:gd name="T0" fmla="*/ 65 w 539"/>
                <a:gd name="T1" fmla="*/ 47 h 122"/>
                <a:gd name="T2" fmla="*/ 54 w 539"/>
                <a:gd name="T3" fmla="*/ 47 h 122"/>
                <a:gd name="T4" fmla="*/ 33 w 539"/>
                <a:gd name="T5" fmla="*/ 86 h 122"/>
                <a:gd name="T6" fmla="*/ 81 w 539"/>
                <a:gd name="T7" fmla="*/ 31 h 122"/>
                <a:gd name="T8" fmla="*/ 90 w 539"/>
                <a:gd name="T9" fmla="*/ 41 h 122"/>
                <a:gd name="T10" fmla="*/ 106 w 539"/>
                <a:gd name="T11" fmla="*/ 95 h 122"/>
                <a:gd name="T12" fmla="*/ 90 w 539"/>
                <a:gd name="T13" fmla="*/ 122 h 122"/>
                <a:gd name="T14" fmla="*/ 119 w 539"/>
                <a:gd name="T15" fmla="*/ 59 h 122"/>
                <a:gd name="T16" fmla="*/ 105 w 539"/>
                <a:gd name="T17" fmla="*/ 86 h 122"/>
                <a:gd name="T18" fmla="*/ 171 w 539"/>
                <a:gd name="T19" fmla="*/ 95 h 122"/>
                <a:gd name="T20" fmla="*/ 187 w 539"/>
                <a:gd name="T21" fmla="*/ 52 h 122"/>
                <a:gd name="T22" fmla="*/ 149 w 539"/>
                <a:gd name="T23" fmla="*/ 59 h 122"/>
                <a:gd name="T24" fmla="*/ 185 w 539"/>
                <a:gd name="T25" fmla="*/ 94 h 122"/>
                <a:gd name="T26" fmla="*/ 164 w 539"/>
                <a:gd name="T27" fmla="*/ 36 h 122"/>
                <a:gd name="T28" fmla="*/ 176 w 539"/>
                <a:gd name="T29" fmla="*/ 49 h 122"/>
                <a:gd name="T30" fmla="*/ 211 w 539"/>
                <a:gd name="T31" fmla="*/ 31 h 122"/>
                <a:gd name="T32" fmla="*/ 232 w 539"/>
                <a:gd name="T33" fmla="*/ 29 h 122"/>
                <a:gd name="T34" fmla="*/ 211 w 539"/>
                <a:gd name="T35" fmla="*/ 94 h 122"/>
                <a:gd name="T36" fmla="*/ 273 w 539"/>
                <a:gd name="T37" fmla="*/ 94 h 122"/>
                <a:gd name="T38" fmla="*/ 254 w 539"/>
                <a:gd name="T39" fmla="*/ 95 h 122"/>
                <a:gd name="T40" fmla="*/ 273 w 539"/>
                <a:gd name="T41" fmla="*/ 56 h 122"/>
                <a:gd name="T42" fmla="*/ 239 w 539"/>
                <a:gd name="T43" fmla="*/ 47 h 122"/>
                <a:gd name="T44" fmla="*/ 282 w 539"/>
                <a:gd name="T45" fmla="*/ 94 h 122"/>
                <a:gd name="T46" fmla="*/ 268 w 539"/>
                <a:gd name="T47" fmla="*/ 65 h 122"/>
                <a:gd name="T48" fmla="*/ 272 w 539"/>
                <a:gd name="T49" fmla="*/ 77 h 122"/>
                <a:gd name="T50" fmla="*/ 268 w 539"/>
                <a:gd name="T51" fmla="*/ 65 h 122"/>
                <a:gd name="T52" fmla="*/ 308 w 539"/>
                <a:gd name="T53" fmla="*/ 79 h 122"/>
                <a:gd name="T54" fmla="*/ 297 w 539"/>
                <a:gd name="T55" fmla="*/ 31 h 122"/>
                <a:gd name="T56" fmla="*/ 317 w 539"/>
                <a:gd name="T57" fmla="*/ 9 h 122"/>
                <a:gd name="T58" fmla="*/ 333 w 539"/>
                <a:gd name="T59" fmla="*/ 38 h 122"/>
                <a:gd name="T60" fmla="*/ 326 w 539"/>
                <a:gd name="T61" fmla="*/ 86 h 122"/>
                <a:gd name="T62" fmla="*/ 333 w 539"/>
                <a:gd name="T63" fmla="*/ 94 h 122"/>
                <a:gd name="T64" fmla="*/ 356 w 539"/>
                <a:gd name="T65" fmla="*/ 2 h 122"/>
                <a:gd name="T66" fmla="*/ 345 w 539"/>
                <a:gd name="T67" fmla="*/ 13 h 122"/>
                <a:gd name="T68" fmla="*/ 354 w 539"/>
                <a:gd name="T69" fmla="*/ 31 h 122"/>
                <a:gd name="T70" fmla="*/ 345 w 539"/>
                <a:gd name="T71" fmla="*/ 94 h 122"/>
                <a:gd name="T72" fmla="*/ 423 w 539"/>
                <a:gd name="T73" fmla="*/ 61 h 122"/>
                <a:gd name="T74" fmla="*/ 414 w 539"/>
                <a:gd name="T75" fmla="*/ 61 h 122"/>
                <a:gd name="T76" fmla="*/ 397 w 539"/>
                <a:gd name="T77" fmla="*/ 86 h 122"/>
                <a:gd name="T78" fmla="*/ 475 w 539"/>
                <a:gd name="T79" fmla="*/ 58 h 122"/>
                <a:gd name="T80" fmla="*/ 448 w 539"/>
                <a:gd name="T81" fmla="*/ 94 h 122"/>
                <a:gd name="T82" fmla="*/ 448 w 539"/>
                <a:gd name="T83" fmla="*/ 31 h 122"/>
                <a:gd name="T84" fmla="*/ 467 w 539"/>
                <a:gd name="T85" fmla="*/ 29 h 122"/>
                <a:gd name="T86" fmla="*/ 475 w 539"/>
                <a:gd name="T87" fmla="*/ 94 h 122"/>
                <a:gd name="T88" fmla="*/ 514 w 539"/>
                <a:gd name="T89" fmla="*/ 86 h 122"/>
                <a:gd name="T90" fmla="*/ 512 w 539"/>
                <a:gd name="T91" fmla="*/ 63 h 122"/>
                <a:gd name="T92" fmla="*/ 536 w 539"/>
                <a:gd name="T93" fmla="*/ 31 h 122"/>
                <a:gd name="T94" fmla="*/ 507 w 539"/>
                <a:gd name="T95" fmla="*/ 45 h 122"/>
                <a:gd name="T96" fmla="*/ 539 w 539"/>
                <a:gd name="T97" fmla="*/ 76 h 122"/>
                <a:gd name="T98" fmla="*/ 498 w 539"/>
                <a:gd name="T99"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9" h="122">
                  <a:moveTo>
                    <a:pt x="0" y="47"/>
                  </a:moveTo>
                  <a:cubicBezTo>
                    <a:pt x="0" y="25"/>
                    <a:pt x="6" y="0"/>
                    <a:pt x="33" y="0"/>
                  </a:cubicBezTo>
                  <a:cubicBezTo>
                    <a:pt x="60" y="0"/>
                    <a:pt x="65" y="25"/>
                    <a:pt x="65" y="47"/>
                  </a:cubicBezTo>
                  <a:cubicBezTo>
                    <a:pt x="65" y="68"/>
                    <a:pt x="60" y="95"/>
                    <a:pt x="33" y="95"/>
                  </a:cubicBezTo>
                  <a:cubicBezTo>
                    <a:pt x="6" y="95"/>
                    <a:pt x="0" y="68"/>
                    <a:pt x="0" y="47"/>
                  </a:cubicBezTo>
                  <a:close/>
                  <a:moveTo>
                    <a:pt x="54" y="47"/>
                  </a:moveTo>
                  <a:cubicBezTo>
                    <a:pt x="54" y="32"/>
                    <a:pt x="52" y="9"/>
                    <a:pt x="33" y="9"/>
                  </a:cubicBezTo>
                  <a:cubicBezTo>
                    <a:pt x="13" y="9"/>
                    <a:pt x="11" y="32"/>
                    <a:pt x="11" y="47"/>
                  </a:cubicBezTo>
                  <a:cubicBezTo>
                    <a:pt x="11" y="61"/>
                    <a:pt x="13" y="86"/>
                    <a:pt x="33" y="86"/>
                  </a:cubicBezTo>
                  <a:cubicBezTo>
                    <a:pt x="52" y="86"/>
                    <a:pt x="54" y="61"/>
                    <a:pt x="54" y="47"/>
                  </a:cubicBezTo>
                  <a:close/>
                  <a:moveTo>
                    <a:pt x="81" y="122"/>
                  </a:moveTo>
                  <a:cubicBezTo>
                    <a:pt x="81" y="31"/>
                    <a:pt x="81" y="31"/>
                    <a:pt x="81" y="31"/>
                  </a:cubicBezTo>
                  <a:cubicBezTo>
                    <a:pt x="90" y="31"/>
                    <a:pt x="90" y="31"/>
                    <a:pt x="90" y="31"/>
                  </a:cubicBezTo>
                  <a:cubicBezTo>
                    <a:pt x="90" y="41"/>
                    <a:pt x="90" y="41"/>
                    <a:pt x="90" y="41"/>
                  </a:cubicBezTo>
                  <a:cubicBezTo>
                    <a:pt x="90" y="41"/>
                    <a:pt x="90" y="41"/>
                    <a:pt x="90" y="41"/>
                  </a:cubicBezTo>
                  <a:cubicBezTo>
                    <a:pt x="92" y="32"/>
                    <a:pt x="99" y="29"/>
                    <a:pt x="106" y="29"/>
                  </a:cubicBezTo>
                  <a:cubicBezTo>
                    <a:pt x="126" y="29"/>
                    <a:pt x="128" y="47"/>
                    <a:pt x="128" y="61"/>
                  </a:cubicBezTo>
                  <a:cubicBezTo>
                    <a:pt x="128" y="76"/>
                    <a:pt x="124" y="95"/>
                    <a:pt x="106" y="95"/>
                  </a:cubicBezTo>
                  <a:cubicBezTo>
                    <a:pt x="99" y="95"/>
                    <a:pt x="94" y="90"/>
                    <a:pt x="90" y="83"/>
                  </a:cubicBezTo>
                  <a:cubicBezTo>
                    <a:pt x="90" y="83"/>
                    <a:pt x="90" y="83"/>
                    <a:pt x="90" y="83"/>
                  </a:cubicBezTo>
                  <a:cubicBezTo>
                    <a:pt x="90" y="122"/>
                    <a:pt x="90" y="122"/>
                    <a:pt x="90" y="122"/>
                  </a:cubicBezTo>
                  <a:cubicBezTo>
                    <a:pt x="81" y="122"/>
                    <a:pt x="81" y="122"/>
                    <a:pt x="81" y="122"/>
                  </a:cubicBezTo>
                  <a:cubicBezTo>
                    <a:pt x="81" y="122"/>
                    <a:pt x="81" y="122"/>
                    <a:pt x="81" y="122"/>
                  </a:cubicBezTo>
                  <a:close/>
                  <a:moveTo>
                    <a:pt x="119" y="59"/>
                  </a:moveTo>
                  <a:cubicBezTo>
                    <a:pt x="119" y="50"/>
                    <a:pt x="117" y="36"/>
                    <a:pt x="105" y="36"/>
                  </a:cubicBezTo>
                  <a:cubicBezTo>
                    <a:pt x="94" y="36"/>
                    <a:pt x="90" y="52"/>
                    <a:pt x="90" y="61"/>
                  </a:cubicBezTo>
                  <a:cubicBezTo>
                    <a:pt x="90" y="70"/>
                    <a:pt x="94" y="86"/>
                    <a:pt x="105" y="86"/>
                  </a:cubicBezTo>
                  <a:cubicBezTo>
                    <a:pt x="117" y="86"/>
                    <a:pt x="119" y="68"/>
                    <a:pt x="119" y="59"/>
                  </a:cubicBezTo>
                  <a:close/>
                  <a:moveTo>
                    <a:pt x="185" y="94"/>
                  </a:moveTo>
                  <a:cubicBezTo>
                    <a:pt x="180" y="94"/>
                    <a:pt x="175" y="95"/>
                    <a:pt x="171" y="95"/>
                  </a:cubicBezTo>
                  <a:cubicBezTo>
                    <a:pt x="148" y="95"/>
                    <a:pt x="140" y="81"/>
                    <a:pt x="140" y="59"/>
                  </a:cubicBezTo>
                  <a:cubicBezTo>
                    <a:pt x="140" y="43"/>
                    <a:pt x="146" y="29"/>
                    <a:pt x="164" y="29"/>
                  </a:cubicBezTo>
                  <a:cubicBezTo>
                    <a:pt x="178" y="29"/>
                    <a:pt x="187" y="38"/>
                    <a:pt x="187" y="52"/>
                  </a:cubicBezTo>
                  <a:cubicBezTo>
                    <a:pt x="187" y="56"/>
                    <a:pt x="187" y="56"/>
                    <a:pt x="187" y="56"/>
                  </a:cubicBezTo>
                  <a:cubicBezTo>
                    <a:pt x="149" y="56"/>
                    <a:pt x="149" y="56"/>
                    <a:pt x="149" y="56"/>
                  </a:cubicBezTo>
                  <a:cubicBezTo>
                    <a:pt x="149" y="59"/>
                    <a:pt x="149" y="59"/>
                    <a:pt x="149" y="59"/>
                  </a:cubicBezTo>
                  <a:cubicBezTo>
                    <a:pt x="149" y="74"/>
                    <a:pt x="157" y="86"/>
                    <a:pt x="173" y="86"/>
                  </a:cubicBezTo>
                  <a:cubicBezTo>
                    <a:pt x="176" y="86"/>
                    <a:pt x="180" y="86"/>
                    <a:pt x="185" y="85"/>
                  </a:cubicBezTo>
                  <a:cubicBezTo>
                    <a:pt x="185" y="94"/>
                    <a:pt x="185" y="94"/>
                    <a:pt x="185" y="94"/>
                  </a:cubicBezTo>
                  <a:cubicBezTo>
                    <a:pt x="185" y="94"/>
                    <a:pt x="185" y="94"/>
                    <a:pt x="185" y="94"/>
                  </a:cubicBezTo>
                  <a:close/>
                  <a:moveTo>
                    <a:pt x="176" y="49"/>
                  </a:moveTo>
                  <a:cubicBezTo>
                    <a:pt x="176" y="41"/>
                    <a:pt x="171" y="36"/>
                    <a:pt x="164" y="36"/>
                  </a:cubicBezTo>
                  <a:cubicBezTo>
                    <a:pt x="157" y="36"/>
                    <a:pt x="151" y="41"/>
                    <a:pt x="151" y="49"/>
                  </a:cubicBezTo>
                  <a:cubicBezTo>
                    <a:pt x="176" y="49"/>
                    <a:pt x="176" y="49"/>
                    <a:pt x="176" y="49"/>
                  </a:cubicBezTo>
                  <a:cubicBezTo>
                    <a:pt x="176" y="49"/>
                    <a:pt x="176" y="49"/>
                    <a:pt x="176" y="49"/>
                  </a:cubicBezTo>
                  <a:close/>
                  <a:moveTo>
                    <a:pt x="202" y="94"/>
                  </a:moveTo>
                  <a:cubicBezTo>
                    <a:pt x="202" y="31"/>
                    <a:pt x="202" y="31"/>
                    <a:pt x="202" y="31"/>
                  </a:cubicBezTo>
                  <a:cubicBezTo>
                    <a:pt x="211" y="31"/>
                    <a:pt x="211" y="31"/>
                    <a:pt x="211" y="31"/>
                  </a:cubicBezTo>
                  <a:cubicBezTo>
                    <a:pt x="211" y="41"/>
                    <a:pt x="211" y="41"/>
                    <a:pt x="211" y="41"/>
                  </a:cubicBezTo>
                  <a:cubicBezTo>
                    <a:pt x="211" y="41"/>
                    <a:pt x="211" y="41"/>
                    <a:pt x="211" y="41"/>
                  </a:cubicBezTo>
                  <a:cubicBezTo>
                    <a:pt x="214" y="32"/>
                    <a:pt x="221" y="29"/>
                    <a:pt x="232" y="29"/>
                  </a:cubicBezTo>
                  <a:cubicBezTo>
                    <a:pt x="232" y="38"/>
                    <a:pt x="232" y="38"/>
                    <a:pt x="232" y="38"/>
                  </a:cubicBezTo>
                  <a:cubicBezTo>
                    <a:pt x="216" y="38"/>
                    <a:pt x="211" y="54"/>
                    <a:pt x="211" y="67"/>
                  </a:cubicBezTo>
                  <a:cubicBezTo>
                    <a:pt x="211" y="94"/>
                    <a:pt x="211" y="94"/>
                    <a:pt x="211" y="94"/>
                  </a:cubicBezTo>
                  <a:cubicBezTo>
                    <a:pt x="202" y="94"/>
                    <a:pt x="202" y="94"/>
                    <a:pt x="202" y="94"/>
                  </a:cubicBezTo>
                  <a:cubicBezTo>
                    <a:pt x="202" y="94"/>
                    <a:pt x="202" y="94"/>
                    <a:pt x="202" y="94"/>
                  </a:cubicBezTo>
                  <a:close/>
                  <a:moveTo>
                    <a:pt x="273" y="94"/>
                  </a:moveTo>
                  <a:cubicBezTo>
                    <a:pt x="273" y="85"/>
                    <a:pt x="273" y="85"/>
                    <a:pt x="273" y="85"/>
                  </a:cubicBezTo>
                  <a:cubicBezTo>
                    <a:pt x="273" y="85"/>
                    <a:pt x="273" y="85"/>
                    <a:pt x="273" y="85"/>
                  </a:cubicBezTo>
                  <a:cubicBezTo>
                    <a:pt x="270" y="92"/>
                    <a:pt x="261" y="95"/>
                    <a:pt x="254" y="95"/>
                  </a:cubicBezTo>
                  <a:cubicBezTo>
                    <a:pt x="243" y="95"/>
                    <a:pt x="238" y="88"/>
                    <a:pt x="238" y="77"/>
                  </a:cubicBezTo>
                  <a:cubicBezTo>
                    <a:pt x="238" y="63"/>
                    <a:pt x="254" y="58"/>
                    <a:pt x="273" y="58"/>
                  </a:cubicBezTo>
                  <a:cubicBezTo>
                    <a:pt x="273" y="56"/>
                    <a:pt x="273" y="56"/>
                    <a:pt x="273" y="56"/>
                  </a:cubicBezTo>
                  <a:cubicBezTo>
                    <a:pt x="273" y="47"/>
                    <a:pt x="273" y="36"/>
                    <a:pt x="261" y="36"/>
                  </a:cubicBezTo>
                  <a:cubicBezTo>
                    <a:pt x="254" y="36"/>
                    <a:pt x="250" y="38"/>
                    <a:pt x="248" y="47"/>
                  </a:cubicBezTo>
                  <a:cubicBezTo>
                    <a:pt x="239" y="47"/>
                    <a:pt x="239" y="47"/>
                    <a:pt x="239" y="47"/>
                  </a:cubicBezTo>
                  <a:cubicBezTo>
                    <a:pt x="239" y="34"/>
                    <a:pt x="250" y="29"/>
                    <a:pt x="261" y="29"/>
                  </a:cubicBezTo>
                  <a:cubicBezTo>
                    <a:pt x="275" y="29"/>
                    <a:pt x="282" y="34"/>
                    <a:pt x="282" y="49"/>
                  </a:cubicBezTo>
                  <a:cubicBezTo>
                    <a:pt x="282" y="94"/>
                    <a:pt x="282" y="94"/>
                    <a:pt x="282" y="94"/>
                  </a:cubicBezTo>
                  <a:cubicBezTo>
                    <a:pt x="273" y="94"/>
                    <a:pt x="273" y="94"/>
                    <a:pt x="273" y="94"/>
                  </a:cubicBezTo>
                  <a:cubicBezTo>
                    <a:pt x="273" y="94"/>
                    <a:pt x="273" y="94"/>
                    <a:pt x="273" y="94"/>
                  </a:cubicBezTo>
                  <a:close/>
                  <a:moveTo>
                    <a:pt x="268" y="65"/>
                  </a:moveTo>
                  <a:cubicBezTo>
                    <a:pt x="261" y="65"/>
                    <a:pt x="248" y="68"/>
                    <a:pt x="248" y="77"/>
                  </a:cubicBezTo>
                  <a:cubicBezTo>
                    <a:pt x="248" y="83"/>
                    <a:pt x="252" y="86"/>
                    <a:pt x="255" y="86"/>
                  </a:cubicBezTo>
                  <a:cubicBezTo>
                    <a:pt x="263" y="86"/>
                    <a:pt x="268" y="83"/>
                    <a:pt x="272" y="77"/>
                  </a:cubicBezTo>
                  <a:cubicBezTo>
                    <a:pt x="273" y="72"/>
                    <a:pt x="273" y="70"/>
                    <a:pt x="273" y="65"/>
                  </a:cubicBezTo>
                  <a:cubicBezTo>
                    <a:pt x="268" y="65"/>
                    <a:pt x="268" y="65"/>
                    <a:pt x="268" y="65"/>
                  </a:cubicBezTo>
                  <a:cubicBezTo>
                    <a:pt x="268" y="65"/>
                    <a:pt x="268" y="65"/>
                    <a:pt x="268" y="65"/>
                  </a:cubicBezTo>
                  <a:close/>
                  <a:moveTo>
                    <a:pt x="333" y="94"/>
                  </a:moveTo>
                  <a:cubicBezTo>
                    <a:pt x="329" y="95"/>
                    <a:pt x="327" y="95"/>
                    <a:pt x="324" y="95"/>
                  </a:cubicBezTo>
                  <a:cubicBezTo>
                    <a:pt x="313" y="95"/>
                    <a:pt x="308" y="90"/>
                    <a:pt x="308" y="79"/>
                  </a:cubicBezTo>
                  <a:cubicBezTo>
                    <a:pt x="308" y="38"/>
                    <a:pt x="308" y="38"/>
                    <a:pt x="308" y="38"/>
                  </a:cubicBezTo>
                  <a:cubicBezTo>
                    <a:pt x="297" y="38"/>
                    <a:pt x="297" y="38"/>
                    <a:pt x="297" y="38"/>
                  </a:cubicBezTo>
                  <a:cubicBezTo>
                    <a:pt x="297" y="31"/>
                    <a:pt x="297" y="31"/>
                    <a:pt x="297" y="31"/>
                  </a:cubicBezTo>
                  <a:cubicBezTo>
                    <a:pt x="308" y="31"/>
                    <a:pt x="308" y="31"/>
                    <a:pt x="308" y="31"/>
                  </a:cubicBezTo>
                  <a:cubicBezTo>
                    <a:pt x="308" y="14"/>
                    <a:pt x="308" y="14"/>
                    <a:pt x="308" y="14"/>
                  </a:cubicBezTo>
                  <a:cubicBezTo>
                    <a:pt x="317" y="9"/>
                    <a:pt x="317" y="9"/>
                    <a:pt x="317" y="9"/>
                  </a:cubicBezTo>
                  <a:cubicBezTo>
                    <a:pt x="317" y="31"/>
                    <a:pt x="317" y="31"/>
                    <a:pt x="317" y="31"/>
                  </a:cubicBezTo>
                  <a:cubicBezTo>
                    <a:pt x="333" y="31"/>
                    <a:pt x="333" y="31"/>
                    <a:pt x="333" y="31"/>
                  </a:cubicBezTo>
                  <a:cubicBezTo>
                    <a:pt x="333" y="38"/>
                    <a:pt x="333" y="38"/>
                    <a:pt x="333" y="38"/>
                  </a:cubicBezTo>
                  <a:cubicBezTo>
                    <a:pt x="317" y="38"/>
                    <a:pt x="317" y="38"/>
                    <a:pt x="317" y="38"/>
                  </a:cubicBezTo>
                  <a:cubicBezTo>
                    <a:pt x="317" y="77"/>
                    <a:pt x="317" y="77"/>
                    <a:pt x="317" y="77"/>
                  </a:cubicBezTo>
                  <a:cubicBezTo>
                    <a:pt x="317" y="83"/>
                    <a:pt x="318" y="86"/>
                    <a:pt x="326" y="86"/>
                  </a:cubicBezTo>
                  <a:cubicBezTo>
                    <a:pt x="329" y="86"/>
                    <a:pt x="329" y="86"/>
                    <a:pt x="333" y="86"/>
                  </a:cubicBezTo>
                  <a:cubicBezTo>
                    <a:pt x="333" y="94"/>
                    <a:pt x="333" y="94"/>
                    <a:pt x="333" y="94"/>
                  </a:cubicBezTo>
                  <a:cubicBezTo>
                    <a:pt x="333" y="94"/>
                    <a:pt x="333" y="94"/>
                    <a:pt x="333" y="94"/>
                  </a:cubicBezTo>
                  <a:close/>
                  <a:moveTo>
                    <a:pt x="345" y="13"/>
                  </a:moveTo>
                  <a:cubicBezTo>
                    <a:pt x="345" y="2"/>
                    <a:pt x="345" y="2"/>
                    <a:pt x="345" y="2"/>
                  </a:cubicBezTo>
                  <a:cubicBezTo>
                    <a:pt x="356" y="2"/>
                    <a:pt x="356" y="2"/>
                    <a:pt x="356" y="2"/>
                  </a:cubicBezTo>
                  <a:cubicBezTo>
                    <a:pt x="356" y="13"/>
                    <a:pt x="356" y="13"/>
                    <a:pt x="356" y="13"/>
                  </a:cubicBezTo>
                  <a:cubicBezTo>
                    <a:pt x="345" y="13"/>
                    <a:pt x="345" y="13"/>
                    <a:pt x="345" y="13"/>
                  </a:cubicBezTo>
                  <a:cubicBezTo>
                    <a:pt x="345" y="13"/>
                    <a:pt x="345" y="13"/>
                    <a:pt x="345" y="13"/>
                  </a:cubicBezTo>
                  <a:close/>
                  <a:moveTo>
                    <a:pt x="345" y="94"/>
                  </a:moveTo>
                  <a:cubicBezTo>
                    <a:pt x="345" y="31"/>
                    <a:pt x="345" y="31"/>
                    <a:pt x="345" y="31"/>
                  </a:cubicBezTo>
                  <a:cubicBezTo>
                    <a:pt x="354" y="31"/>
                    <a:pt x="354" y="31"/>
                    <a:pt x="354" y="31"/>
                  </a:cubicBezTo>
                  <a:cubicBezTo>
                    <a:pt x="354" y="94"/>
                    <a:pt x="354" y="94"/>
                    <a:pt x="354" y="94"/>
                  </a:cubicBezTo>
                  <a:cubicBezTo>
                    <a:pt x="345" y="94"/>
                    <a:pt x="345" y="94"/>
                    <a:pt x="345" y="94"/>
                  </a:cubicBezTo>
                  <a:cubicBezTo>
                    <a:pt x="345" y="94"/>
                    <a:pt x="345" y="94"/>
                    <a:pt x="345" y="94"/>
                  </a:cubicBezTo>
                  <a:close/>
                  <a:moveTo>
                    <a:pt x="372" y="61"/>
                  </a:moveTo>
                  <a:cubicBezTo>
                    <a:pt x="372" y="45"/>
                    <a:pt x="378" y="29"/>
                    <a:pt x="397" y="29"/>
                  </a:cubicBezTo>
                  <a:cubicBezTo>
                    <a:pt x="417" y="29"/>
                    <a:pt x="423" y="45"/>
                    <a:pt x="423" y="61"/>
                  </a:cubicBezTo>
                  <a:cubicBezTo>
                    <a:pt x="423" y="79"/>
                    <a:pt x="417" y="95"/>
                    <a:pt x="397" y="95"/>
                  </a:cubicBezTo>
                  <a:cubicBezTo>
                    <a:pt x="378" y="95"/>
                    <a:pt x="372" y="79"/>
                    <a:pt x="372" y="61"/>
                  </a:cubicBezTo>
                  <a:close/>
                  <a:moveTo>
                    <a:pt x="414" y="61"/>
                  </a:moveTo>
                  <a:cubicBezTo>
                    <a:pt x="414" y="52"/>
                    <a:pt x="410" y="36"/>
                    <a:pt x="397" y="36"/>
                  </a:cubicBezTo>
                  <a:cubicBezTo>
                    <a:pt x="385" y="36"/>
                    <a:pt x="381" y="52"/>
                    <a:pt x="381" y="61"/>
                  </a:cubicBezTo>
                  <a:cubicBezTo>
                    <a:pt x="381" y="72"/>
                    <a:pt x="385" y="86"/>
                    <a:pt x="397" y="86"/>
                  </a:cubicBezTo>
                  <a:cubicBezTo>
                    <a:pt x="410" y="86"/>
                    <a:pt x="414" y="72"/>
                    <a:pt x="414" y="61"/>
                  </a:cubicBezTo>
                  <a:close/>
                  <a:moveTo>
                    <a:pt x="475" y="94"/>
                  </a:moveTo>
                  <a:cubicBezTo>
                    <a:pt x="475" y="58"/>
                    <a:pt x="475" y="58"/>
                    <a:pt x="475" y="58"/>
                  </a:cubicBezTo>
                  <a:cubicBezTo>
                    <a:pt x="475" y="50"/>
                    <a:pt x="476" y="38"/>
                    <a:pt x="466" y="38"/>
                  </a:cubicBezTo>
                  <a:cubicBezTo>
                    <a:pt x="453" y="38"/>
                    <a:pt x="448" y="58"/>
                    <a:pt x="448" y="67"/>
                  </a:cubicBezTo>
                  <a:cubicBezTo>
                    <a:pt x="448" y="94"/>
                    <a:pt x="448" y="94"/>
                    <a:pt x="448" y="94"/>
                  </a:cubicBezTo>
                  <a:cubicBezTo>
                    <a:pt x="439" y="94"/>
                    <a:pt x="439" y="94"/>
                    <a:pt x="439" y="94"/>
                  </a:cubicBezTo>
                  <a:cubicBezTo>
                    <a:pt x="439" y="31"/>
                    <a:pt x="439" y="31"/>
                    <a:pt x="439" y="31"/>
                  </a:cubicBezTo>
                  <a:cubicBezTo>
                    <a:pt x="448" y="31"/>
                    <a:pt x="448" y="31"/>
                    <a:pt x="448" y="31"/>
                  </a:cubicBezTo>
                  <a:cubicBezTo>
                    <a:pt x="448" y="45"/>
                    <a:pt x="448" y="45"/>
                    <a:pt x="448" y="45"/>
                  </a:cubicBezTo>
                  <a:cubicBezTo>
                    <a:pt x="448" y="45"/>
                    <a:pt x="448" y="45"/>
                    <a:pt x="448" y="45"/>
                  </a:cubicBezTo>
                  <a:cubicBezTo>
                    <a:pt x="451" y="34"/>
                    <a:pt x="457" y="29"/>
                    <a:pt x="467" y="29"/>
                  </a:cubicBezTo>
                  <a:cubicBezTo>
                    <a:pt x="478" y="29"/>
                    <a:pt x="484" y="38"/>
                    <a:pt x="484" y="49"/>
                  </a:cubicBezTo>
                  <a:cubicBezTo>
                    <a:pt x="484" y="94"/>
                    <a:pt x="484" y="94"/>
                    <a:pt x="484" y="94"/>
                  </a:cubicBezTo>
                  <a:cubicBezTo>
                    <a:pt x="475" y="94"/>
                    <a:pt x="475" y="94"/>
                    <a:pt x="475" y="94"/>
                  </a:cubicBezTo>
                  <a:cubicBezTo>
                    <a:pt x="475" y="94"/>
                    <a:pt x="475" y="94"/>
                    <a:pt x="475" y="94"/>
                  </a:cubicBezTo>
                  <a:close/>
                  <a:moveTo>
                    <a:pt x="498" y="85"/>
                  </a:moveTo>
                  <a:cubicBezTo>
                    <a:pt x="503" y="86"/>
                    <a:pt x="509" y="86"/>
                    <a:pt x="514" y="86"/>
                  </a:cubicBezTo>
                  <a:cubicBezTo>
                    <a:pt x="521" y="86"/>
                    <a:pt x="530" y="85"/>
                    <a:pt x="530" y="77"/>
                  </a:cubicBezTo>
                  <a:cubicBezTo>
                    <a:pt x="530" y="70"/>
                    <a:pt x="523" y="68"/>
                    <a:pt x="518" y="65"/>
                  </a:cubicBezTo>
                  <a:cubicBezTo>
                    <a:pt x="512" y="63"/>
                    <a:pt x="512" y="63"/>
                    <a:pt x="512" y="63"/>
                  </a:cubicBezTo>
                  <a:cubicBezTo>
                    <a:pt x="505" y="59"/>
                    <a:pt x="498" y="56"/>
                    <a:pt x="498" y="45"/>
                  </a:cubicBezTo>
                  <a:cubicBezTo>
                    <a:pt x="498" y="32"/>
                    <a:pt x="509" y="29"/>
                    <a:pt x="520" y="29"/>
                  </a:cubicBezTo>
                  <a:cubicBezTo>
                    <a:pt x="525" y="29"/>
                    <a:pt x="530" y="29"/>
                    <a:pt x="536" y="31"/>
                  </a:cubicBezTo>
                  <a:cubicBezTo>
                    <a:pt x="536" y="40"/>
                    <a:pt x="536" y="40"/>
                    <a:pt x="536" y="40"/>
                  </a:cubicBezTo>
                  <a:cubicBezTo>
                    <a:pt x="530" y="38"/>
                    <a:pt x="525" y="36"/>
                    <a:pt x="520" y="36"/>
                  </a:cubicBezTo>
                  <a:cubicBezTo>
                    <a:pt x="516" y="36"/>
                    <a:pt x="507" y="38"/>
                    <a:pt x="507" y="45"/>
                  </a:cubicBezTo>
                  <a:cubicBezTo>
                    <a:pt x="507" y="50"/>
                    <a:pt x="514" y="52"/>
                    <a:pt x="520" y="54"/>
                  </a:cubicBezTo>
                  <a:cubicBezTo>
                    <a:pt x="525" y="58"/>
                    <a:pt x="525" y="58"/>
                    <a:pt x="525" y="58"/>
                  </a:cubicBezTo>
                  <a:cubicBezTo>
                    <a:pt x="532" y="63"/>
                    <a:pt x="539" y="65"/>
                    <a:pt x="539" y="76"/>
                  </a:cubicBezTo>
                  <a:cubicBezTo>
                    <a:pt x="539" y="90"/>
                    <a:pt x="529" y="95"/>
                    <a:pt x="516" y="95"/>
                  </a:cubicBezTo>
                  <a:cubicBezTo>
                    <a:pt x="509" y="95"/>
                    <a:pt x="503" y="94"/>
                    <a:pt x="498" y="92"/>
                  </a:cubicBezTo>
                  <a:cubicBezTo>
                    <a:pt x="498" y="85"/>
                    <a:pt x="498" y="85"/>
                    <a:pt x="498" y="85"/>
                  </a:cubicBezTo>
                  <a:cubicBezTo>
                    <a:pt x="498" y="85"/>
                    <a:pt x="498" y="85"/>
                    <a:pt x="498" y="85"/>
                  </a:cubicBezTo>
                  <a:close/>
                </a:path>
              </a:pathLst>
            </a:custGeom>
            <a:grpFill/>
            <a:ln>
              <a:noFill/>
            </a:ln>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grpSp>
        <p:nvGrpSpPr>
          <p:cNvPr id="21" name="Group 20"/>
          <p:cNvGrpSpPr/>
          <p:nvPr userDrawn="1"/>
        </p:nvGrpSpPr>
        <p:grpSpPr>
          <a:xfrm>
            <a:off x="469213" y="433542"/>
            <a:ext cx="4543634" cy="729350"/>
            <a:chOff x="666750" y="1635126"/>
            <a:chExt cx="4994275" cy="801688"/>
          </a:xfrm>
        </p:grpSpPr>
        <p:sp>
          <p:nvSpPr>
            <p:cNvPr id="22" name="Freeform 6"/>
            <p:cNvSpPr>
              <a:spLocks noEditPoints="1"/>
            </p:cNvSpPr>
            <p:nvPr userDrawn="1"/>
          </p:nvSpPr>
          <p:spPr bwMode="auto">
            <a:xfrm>
              <a:off x="666750" y="1892301"/>
              <a:ext cx="2373313" cy="420688"/>
            </a:xfrm>
            <a:custGeom>
              <a:avLst/>
              <a:gdLst>
                <a:gd name="T0" fmla="*/ 29 w 633"/>
                <a:gd name="T1" fmla="*/ 99 h 112"/>
                <a:gd name="T2" fmla="*/ 46 w 633"/>
                <a:gd name="T3" fmla="*/ 74 h 112"/>
                <a:gd name="T4" fmla="*/ 65 w 633"/>
                <a:gd name="T5" fmla="*/ 52 h 112"/>
                <a:gd name="T6" fmla="*/ 4 w 633"/>
                <a:gd name="T7" fmla="*/ 52 h 112"/>
                <a:gd name="T8" fmla="*/ 35 w 633"/>
                <a:gd name="T9" fmla="*/ 39 h 112"/>
                <a:gd name="T10" fmla="*/ 46 w 633"/>
                <a:gd name="T11" fmla="*/ 63 h 112"/>
                <a:gd name="T12" fmla="*/ 25 w 633"/>
                <a:gd name="T13" fmla="*/ 112 h 112"/>
                <a:gd name="T14" fmla="*/ 46 w 633"/>
                <a:gd name="T15" fmla="*/ 101 h 112"/>
                <a:gd name="T16" fmla="*/ 65 w 633"/>
                <a:gd name="T17" fmla="*/ 110 h 112"/>
                <a:gd name="T18" fmla="*/ 142 w 633"/>
                <a:gd name="T19" fmla="*/ 56 h 112"/>
                <a:gd name="T20" fmla="*/ 73 w 633"/>
                <a:gd name="T21" fmla="*/ 65 h 112"/>
                <a:gd name="T22" fmla="*/ 141 w 633"/>
                <a:gd name="T23" fmla="*/ 108 h 112"/>
                <a:gd name="T24" fmla="*/ 128 w 633"/>
                <a:gd name="T25" fmla="*/ 99 h 112"/>
                <a:gd name="T26" fmla="*/ 109 w 633"/>
                <a:gd name="T27" fmla="*/ 39 h 112"/>
                <a:gd name="T28" fmla="*/ 196 w 633"/>
                <a:gd name="T29" fmla="*/ 56 h 112"/>
                <a:gd name="T30" fmla="*/ 185 w 633"/>
                <a:gd name="T31" fmla="*/ 26 h 112"/>
                <a:gd name="T32" fmla="*/ 191 w 633"/>
                <a:gd name="T33" fmla="*/ 112 h 112"/>
                <a:gd name="T34" fmla="*/ 215 w 633"/>
                <a:gd name="T35" fmla="*/ 96 h 112"/>
                <a:gd name="T36" fmla="*/ 167 w 633"/>
                <a:gd name="T37" fmla="*/ 62 h 112"/>
                <a:gd name="T38" fmla="*/ 196 w 633"/>
                <a:gd name="T39" fmla="*/ 56 h 112"/>
                <a:gd name="T40" fmla="*/ 241 w 633"/>
                <a:gd name="T41" fmla="*/ 52 h 112"/>
                <a:gd name="T42" fmla="*/ 271 w 633"/>
                <a:gd name="T43" fmla="*/ 52 h 112"/>
                <a:gd name="T44" fmla="*/ 289 w 633"/>
                <a:gd name="T45" fmla="*/ 59 h 112"/>
                <a:gd name="T46" fmla="*/ 222 w 633"/>
                <a:gd name="T47" fmla="*/ 65 h 112"/>
                <a:gd name="T48" fmla="*/ 287 w 633"/>
                <a:gd name="T49" fmla="*/ 109 h 112"/>
                <a:gd name="T50" fmla="*/ 271 w 633"/>
                <a:gd name="T51" fmla="*/ 99 h 112"/>
                <a:gd name="T52" fmla="*/ 289 w 633"/>
                <a:gd name="T53" fmla="*/ 64 h 112"/>
                <a:gd name="T54" fmla="*/ 365 w 633"/>
                <a:gd name="T55" fmla="*/ 110 h 112"/>
                <a:gd name="T56" fmla="*/ 343 w 633"/>
                <a:gd name="T57" fmla="*/ 26 h 112"/>
                <a:gd name="T58" fmla="*/ 318 w 633"/>
                <a:gd name="T59" fmla="*/ 43 h 112"/>
                <a:gd name="T60" fmla="*/ 299 w 633"/>
                <a:gd name="T61" fmla="*/ 28 h 112"/>
                <a:gd name="T62" fmla="*/ 318 w 633"/>
                <a:gd name="T63" fmla="*/ 110 h 112"/>
                <a:gd name="T64" fmla="*/ 337 w 633"/>
                <a:gd name="T65" fmla="*/ 44 h 112"/>
                <a:gd name="T66" fmla="*/ 346 w 633"/>
                <a:gd name="T67" fmla="*/ 63 h 112"/>
                <a:gd name="T68" fmla="*/ 405 w 633"/>
                <a:gd name="T69" fmla="*/ 41 h 112"/>
                <a:gd name="T70" fmla="*/ 429 w 633"/>
                <a:gd name="T71" fmla="*/ 28 h 112"/>
                <a:gd name="T72" fmla="*/ 405 w 633"/>
                <a:gd name="T73" fmla="*/ 0 h 112"/>
                <a:gd name="T74" fmla="*/ 386 w 633"/>
                <a:gd name="T75" fmla="*/ 28 h 112"/>
                <a:gd name="T76" fmla="*/ 370 w 633"/>
                <a:gd name="T77" fmla="*/ 41 h 112"/>
                <a:gd name="T78" fmla="*/ 386 w 633"/>
                <a:gd name="T79" fmla="*/ 89 h 112"/>
                <a:gd name="T80" fmla="*/ 427 w 633"/>
                <a:gd name="T81" fmla="*/ 111 h 112"/>
                <a:gd name="T82" fmla="*/ 418 w 633"/>
                <a:gd name="T83" fmla="*/ 99 h 112"/>
                <a:gd name="T84" fmla="*/ 405 w 633"/>
                <a:gd name="T85" fmla="*/ 41 h 112"/>
                <a:gd name="T86" fmla="*/ 504 w 633"/>
                <a:gd name="T87" fmla="*/ 110 h 112"/>
                <a:gd name="T88" fmla="*/ 485 w 633"/>
                <a:gd name="T89" fmla="*/ 28 h 112"/>
                <a:gd name="T90" fmla="*/ 466 w 633"/>
                <a:gd name="T91" fmla="*/ 94 h 112"/>
                <a:gd name="T92" fmla="*/ 457 w 633"/>
                <a:gd name="T93" fmla="*/ 75 h 112"/>
                <a:gd name="T94" fmla="*/ 438 w 633"/>
                <a:gd name="T95" fmla="*/ 28 h 112"/>
                <a:gd name="T96" fmla="*/ 460 w 633"/>
                <a:gd name="T97" fmla="*/ 112 h 112"/>
                <a:gd name="T98" fmla="*/ 485 w 633"/>
                <a:gd name="T99" fmla="*/ 95 h 112"/>
                <a:gd name="T100" fmla="*/ 536 w 633"/>
                <a:gd name="T101" fmla="*/ 74 h 112"/>
                <a:gd name="T102" fmla="*/ 562 w 633"/>
                <a:gd name="T103" fmla="*/ 26 h 112"/>
                <a:gd name="T104" fmla="*/ 536 w 633"/>
                <a:gd name="T105" fmla="*/ 43 h 112"/>
                <a:gd name="T106" fmla="*/ 516 w 633"/>
                <a:gd name="T107" fmla="*/ 28 h 112"/>
                <a:gd name="T108" fmla="*/ 536 w 633"/>
                <a:gd name="T109" fmla="*/ 110 h 112"/>
                <a:gd name="T110" fmla="*/ 615 w 633"/>
                <a:gd name="T111" fmla="*/ 52 h 112"/>
                <a:gd name="T112" fmla="*/ 600 w 633"/>
                <a:gd name="T113" fmla="*/ 38 h 112"/>
                <a:gd name="T114" fmla="*/ 633 w 633"/>
                <a:gd name="T115" fmla="*/ 64 h 112"/>
                <a:gd name="T116" fmla="*/ 602 w 633"/>
                <a:gd name="T117" fmla="*/ 26 h 112"/>
                <a:gd name="T118" fmla="*/ 608 w 633"/>
                <a:gd name="T119" fmla="*/ 112 h 112"/>
                <a:gd name="T120" fmla="*/ 631 w 633"/>
                <a:gd name="T121" fmla="*/ 95 h 112"/>
                <a:gd name="T122" fmla="*/ 584 w 633"/>
                <a:gd name="T123"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3" h="112">
                  <a:moveTo>
                    <a:pt x="46" y="74"/>
                  </a:moveTo>
                  <a:cubicBezTo>
                    <a:pt x="46" y="84"/>
                    <a:pt x="42" y="99"/>
                    <a:pt x="29" y="99"/>
                  </a:cubicBezTo>
                  <a:cubicBezTo>
                    <a:pt x="23" y="99"/>
                    <a:pt x="19" y="95"/>
                    <a:pt x="19" y="89"/>
                  </a:cubicBezTo>
                  <a:cubicBezTo>
                    <a:pt x="19" y="76"/>
                    <a:pt x="37" y="74"/>
                    <a:pt x="46" y="74"/>
                  </a:cubicBezTo>
                  <a:moveTo>
                    <a:pt x="65" y="110"/>
                  </a:moveTo>
                  <a:cubicBezTo>
                    <a:pt x="65" y="52"/>
                    <a:pt x="65" y="52"/>
                    <a:pt x="65" y="52"/>
                  </a:cubicBezTo>
                  <a:cubicBezTo>
                    <a:pt x="65" y="32"/>
                    <a:pt x="52" y="26"/>
                    <a:pt x="35" y="26"/>
                  </a:cubicBezTo>
                  <a:cubicBezTo>
                    <a:pt x="18" y="26"/>
                    <a:pt x="4" y="33"/>
                    <a:pt x="4" y="52"/>
                  </a:cubicBezTo>
                  <a:cubicBezTo>
                    <a:pt x="22" y="52"/>
                    <a:pt x="22" y="52"/>
                    <a:pt x="22" y="52"/>
                  </a:cubicBezTo>
                  <a:cubicBezTo>
                    <a:pt x="22" y="44"/>
                    <a:pt x="27" y="39"/>
                    <a:pt x="35" y="39"/>
                  </a:cubicBezTo>
                  <a:cubicBezTo>
                    <a:pt x="44" y="39"/>
                    <a:pt x="46" y="46"/>
                    <a:pt x="46" y="54"/>
                  </a:cubicBezTo>
                  <a:cubicBezTo>
                    <a:pt x="46" y="63"/>
                    <a:pt x="46" y="63"/>
                    <a:pt x="46" y="63"/>
                  </a:cubicBezTo>
                  <a:cubicBezTo>
                    <a:pt x="28" y="63"/>
                    <a:pt x="0" y="66"/>
                    <a:pt x="0" y="90"/>
                  </a:cubicBezTo>
                  <a:cubicBezTo>
                    <a:pt x="0" y="104"/>
                    <a:pt x="12" y="112"/>
                    <a:pt x="25" y="112"/>
                  </a:cubicBezTo>
                  <a:cubicBezTo>
                    <a:pt x="34" y="112"/>
                    <a:pt x="42" y="109"/>
                    <a:pt x="46" y="101"/>
                  </a:cubicBezTo>
                  <a:cubicBezTo>
                    <a:pt x="46" y="101"/>
                    <a:pt x="46" y="101"/>
                    <a:pt x="46" y="101"/>
                  </a:cubicBezTo>
                  <a:cubicBezTo>
                    <a:pt x="46" y="110"/>
                    <a:pt x="46" y="110"/>
                    <a:pt x="46" y="110"/>
                  </a:cubicBezTo>
                  <a:cubicBezTo>
                    <a:pt x="65" y="110"/>
                    <a:pt x="65" y="110"/>
                    <a:pt x="65" y="110"/>
                  </a:cubicBezTo>
                  <a:moveTo>
                    <a:pt x="122" y="56"/>
                  </a:moveTo>
                  <a:cubicBezTo>
                    <a:pt x="142" y="56"/>
                    <a:pt x="142" y="56"/>
                    <a:pt x="142" y="56"/>
                  </a:cubicBezTo>
                  <a:cubicBezTo>
                    <a:pt x="142" y="36"/>
                    <a:pt x="131" y="26"/>
                    <a:pt x="111" y="26"/>
                  </a:cubicBezTo>
                  <a:cubicBezTo>
                    <a:pt x="86" y="26"/>
                    <a:pt x="73" y="41"/>
                    <a:pt x="73" y="65"/>
                  </a:cubicBezTo>
                  <a:cubicBezTo>
                    <a:pt x="73" y="94"/>
                    <a:pt x="88" y="112"/>
                    <a:pt x="117" y="112"/>
                  </a:cubicBezTo>
                  <a:cubicBezTo>
                    <a:pt x="125" y="112"/>
                    <a:pt x="134" y="111"/>
                    <a:pt x="141" y="108"/>
                  </a:cubicBezTo>
                  <a:cubicBezTo>
                    <a:pt x="141" y="96"/>
                    <a:pt x="141" y="96"/>
                    <a:pt x="141" y="96"/>
                  </a:cubicBezTo>
                  <a:cubicBezTo>
                    <a:pt x="137" y="98"/>
                    <a:pt x="132" y="99"/>
                    <a:pt x="128" y="99"/>
                  </a:cubicBezTo>
                  <a:cubicBezTo>
                    <a:pt x="106" y="99"/>
                    <a:pt x="94" y="83"/>
                    <a:pt x="94" y="62"/>
                  </a:cubicBezTo>
                  <a:cubicBezTo>
                    <a:pt x="94" y="52"/>
                    <a:pt x="97" y="39"/>
                    <a:pt x="109" y="39"/>
                  </a:cubicBezTo>
                  <a:cubicBezTo>
                    <a:pt x="119" y="39"/>
                    <a:pt x="122" y="48"/>
                    <a:pt x="122" y="56"/>
                  </a:cubicBezTo>
                  <a:moveTo>
                    <a:pt x="196" y="56"/>
                  </a:moveTo>
                  <a:cubicBezTo>
                    <a:pt x="216" y="56"/>
                    <a:pt x="216" y="56"/>
                    <a:pt x="216" y="56"/>
                  </a:cubicBezTo>
                  <a:cubicBezTo>
                    <a:pt x="216" y="36"/>
                    <a:pt x="205" y="26"/>
                    <a:pt x="185" y="26"/>
                  </a:cubicBezTo>
                  <a:cubicBezTo>
                    <a:pt x="160" y="26"/>
                    <a:pt x="147" y="41"/>
                    <a:pt x="147" y="65"/>
                  </a:cubicBezTo>
                  <a:cubicBezTo>
                    <a:pt x="147" y="94"/>
                    <a:pt x="162" y="112"/>
                    <a:pt x="191" y="112"/>
                  </a:cubicBezTo>
                  <a:cubicBezTo>
                    <a:pt x="199" y="112"/>
                    <a:pt x="207" y="111"/>
                    <a:pt x="215" y="108"/>
                  </a:cubicBezTo>
                  <a:cubicBezTo>
                    <a:pt x="215" y="96"/>
                    <a:pt x="215" y="96"/>
                    <a:pt x="215" y="96"/>
                  </a:cubicBezTo>
                  <a:cubicBezTo>
                    <a:pt x="211" y="98"/>
                    <a:pt x="206" y="99"/>
                    <a:pt x="201" y="99"/>
                  </a:cubicBezTo>
                  <a:cubicBezTo>
                    <a:pt x="179" y="99"/>
                    <a:pt x="167" y="83"/>
                    <a:pt x="167" y="62"/>
                  </a:cubicBezTo>
                  <a:cubicBezTo>
                    <a:pt x="167" y="52"/>
                    <a:pt x="171" y="39"/>
                    <a:pt x="183" y="39"/>
                  </a:cubicBezTo>
                  <a:cubicBezTo>
                    <a:pt x="193" y="39"/>
                    <a:pt x="196" y="48"/>
                    <a:pt x="196" y="56"/>
                  </a:cubicBezTo>
                  <a:moveTo>
                    <a:pt x="271" y="52"/>
                  </a:moveTo>
                  <a:cubicBezTo>
                    <a:pt x="241" y="52"/>
                    <a:pt x="241" y="52"/>
                    <a:pt x="241" y="52"/>
                  </a:cubicBezTo>
                  <a:cubicBezTo>
                    <a:pt x="242" y="44"/>
                    <a:pt x="248" y="38"/>
                    <a:pt x="256" y="38"/>
                  </a:cubicBezTo>
                  <a:cubicBezTo>
                    <a:pt x="265" y="38"/>
                    <a:pt x="271" y="44"/>
                    <a:pt x="271" y="52"/>
                  </a:cubicBezTo>
                  <a:moveTo>
                    <a:pt x="289" y="64"/>
                  </a:moveTo>
                  <a:cubicBezTo>
                    <a:pt x="289" y="59"/>
                    <a:pt x="289" y="59"/>
                    <a:pt x="289" y="59"/>
                  </a:cubicBezTo>
                  <a:cubicBezTo>
                    <a:pt x="289" y="39"/>
                    <a:pt x="279" y="26"/>
                    <a:pt x="258" y="26"/>
                  </a:cubicBezTo>
                  <a:cubicBezTo>
                    <a:pt x="233" y="26"/>
                    <a:pt x="222" y="41"/>
                    <a:pt x="222" y="65"/>
                  </a:cubicBezTo>
                  <a:cubicBezTo>
                    <a:pt x="222" y="92"/>
                    <a:pt x="235" y="112"/>
                    <a:pt x="264" y="112"/>
                  </a:cubicBezTo>
                  <a:cubicBezTo>
                    <a:pt x="272" y="112"/>
                    <a:pt x="279" y="111"/>
                    <a:pt x="287" y="109"/>
                  </a:cubicBezTo>
                  <a:cubicBezTo>
                    <a:pt x="287" y="95"/>
                    <a:pt x="287" y="95"/>
                    <a:pt x="287" y="95"/>
                  </a:cubicBezTo>
                  <a:cubicBezTo>
                    <a:pt x="282" y="97"/>
                    <a:pt x="276" y="99"/>
                    <a:pt x="271" y="99"/>
                  </a:cubicBezTo>
                  <a:cubicBezTo>
                    <a:pt x="252" y="99"/>
                    <a:pt x="240" y="81"/>
                    <a:pt x="240" y="64"/>
                  </a:cubicBezTo>
                  <a:cubicBezTo>
                    <a:pt x="289" y="64"/>
                    <a:pt x="289" y="64"/>
                    <a:pt x="289" y="64"/>
                  </a:cubicBezTo>
                  <a:moveTo>
                    <a:pt x="346" y="110"/>
                  </a:moveTo>
                  <a:cubicBezTo>
                    <a:pt x="365" y="110"/>
                    <a:pt x="365" y="110"/>
                    <a:pt x="365" y="110"/>
                  </a:cubicBezTo>
                  <a:cubicBezTo>
                    <a:pt x="365" y="53"/>
                    <a:pt x="365" y="53"/>
                    <a:pt x="365" y="53"/>
                  </a:cubicBezTo>
                  <a:cubicBezTo>
                    <a:pt x="365" y="39"/>
                    <a:pt x="358" y="26"/>
                    <a:pt x="343" y="26"/>
                  </a:cubicBezTo>
                  <a:cubicBezTo>
                    <a:pt x="331" y="26"/>
                    <a:pt x="323" y="33"/>
                    <a:pt x="318" y="43"/>
                  </a:cubicBezTo>
                  <a:cubicBezTo>
                    <a:pt x="318" y="43"/>
                    <a:pt x="318" y="43"/>
                    <a:pt x="318" y="43"/>
                  </a:cubicBezTo>
                  <a:cubicBezTo>
                    <a:pt x="318" y="28"/>
                    <a:pt x="318" y="28"/>
                    <a:pt x="318" y="28"/>
                  </a:cubicBezTo>
                  <a:cubicBezTo>
                    <a:pt x="299" y="28"/>
                    <a:pt x="299" y="28"/>
                    <a:pt x="299" y="28"/>
                  </a:cubicBezTo>
                  <a:cubicBezTo>
                    <a:pt x="299" y="110"/>
                    <a:pt x="299" y="110"/>
                    <a:pt x="299" y="110"/>
                  </a:cubicBezTo>
                  <a:cubicBezTo>
                    <a:pt x="318" y="110"/>
                    <a:pt x="318" y="110"/>
                    <a:pt x="318" y="110"/>
                  </a:cubicBezTo>
                  <a:cubicBezTo>
                    <a:pt x="318" y="75"/>
                    <a:pt x="318" y="75"/>
                    <a:pt x="318" y="75"/>
                  </a:cubicBezTo>
                  <a:cubicBezTo>
                    <a:pt x="318" y="63"/>
                    <a:pt x="324" y="44"/>
                    <a:pt x="337" y="44"/>
                  </a:cubicBezTo>
                  <a:cubicBezTo>
                    <a:pt x="339" y="44"/>
                    <a:pt x="341" y="44"/>
                    <a:pt x="343" y="45"/>
                  </a:cubicBezTo>
                  <a:cubicBezTo>
                    <a:pt x="346" y="49"/>
                    <a:pt x="346" y="59"/>
                    <a:pt x="346" y="63"/>
                  </a:cubicBezTo>
                  <a:cubicBezTo>
                    <a:pt x="346" y="110"/>
                    <a:pt x="346" y="110"/>
                    <a:pt x="346" y="110"/>
                  </a:cubicBezTo>
                  <a:moveTo>
                    <a:pt x="405" y="41"/>
                  </a:moveTo>
                  <a:cubicBezTo>
                    <a:pt x="429" y="41"/>
                    <a:pt x="429" y="41"/>
                    <a:pt x="429" y="41"/>
                  </a:cubicBezTo>
                  <a:cubicBezTo>
                    <a:pt x="429" y="28"/>
                    <a:pt x="429" y="28"/>
                    <a:pt x="429" y="28"/>
                  </a:cubicBezTo>
                  <a:cubicBezTo>
                    <a:pt x="405" y="28"/>
                    <a:pt x="405" y="28"/>
                    <a:pt x="405" y="28"/>
                  </a:cubicBezTo>
                  <a:cubicBezTo>
                    <a:pt x="405" y="0"/>
                    <a:pt x="405" y="0"/>
                    <a:pt x="405" y="0"/>
                  </a:cubicBezTo>
                  <a:cubicBezTo>
                    <a:pt x="386" y="8"/>
                    <a:pt x="386" y="8"/>
                    <a:pt x="386" y="8"/>
                  </a:cubicBezTo>
                  <a:cubicBezTo>
                    <a:pt x="386" y="28"/>
                    <a:pt x="386" y="28"/>
                    <a:pt x="386" y="28"/>
                  </a:cubicBezTo>
                  <a:cubicBezTo>
                    <a:pt x="370" y="28"/>
                    <a:pt x="370" y="28"/>
                    <a:pt x="370" y="28"/>
                  </a:cubicBezTo>
                  <a:cubicBezTo>
                    <a:pt x="370" y="41"/>
                    <a:pt x="370" y="41"/>
                    <a:pt x="370" y="41"/>
                  </a:cubicBezTo>
                  <a:cubicBezTo>
                    <a:pt x="386" y="41"/>
                    <a:pt x="386" y="41"/>
                    <a:pt x="386" y="41"/>
                  </a:cubicBezTo>
                  <a:cubicBezTo>
                    <a:pt x="386" y="89"/>
                    <a:pt x="386" y="89"/>
                    <a:pt x="386" y="89"/>
                  </a:cubicBezTo>
                  <a:cubicBezTo>
                    <a:pt x="386" y="107"/>
                    <a:pt x="394" y="112"/>
                    <a:pt x="411" y="112"/>
                  </a:cubicBezTo>
                  <a:cubicBezTo>
                    <a:pt x="416" y="112"/>
                    <a:pt x="422" y="112"/>
                    <a:pt x="427" y="111"/>
                  </a:cubicBezTo>
                  <a:cubicBezTo>
                    <a:pt x="427" y="97"/>
                    <a:pt x="427" y="97"/>
                    <a:pt x="427" y="97"/>
                  </a:cubicBezTo>
                  <a:cubicBezTo>
                    <a:pt x="424" y="98"/>
                    <a:pt x="421" y="99"/>
                    <a:pt x="418" y="99"/>
                  </a:cubicBezTo>
                  <a:cubicBezTo>
                    <a:pt x="406" y="99"/>
                    <a:pt x="405" y="90"/>
                    <a:pt x="405" y="80"/>
                  </a:cubicBezTo>
                  <a:cubicBezTo>
                    <a:pt x="405" y="41"/>
                    <a:pt x="405" y="41"/>
                    <a:pt x="405" y="41"/>
                  </a:cubicBezTo>
                  <a:moveTo>
                    <a:pt x="485" y="110"/>
                  </a:moveTo>
                  <a:cubicBezTo>
                    <a:pt x="504" y="110"/>
                    <a:pt x="504" y="110"/>
                    <a:pt x="504" y="110"/>
                  </a:cubicBezTo>
                  <a:cubicBezTo>
                    <a:pt x="504" y="28"/>
                    <a:pt x="504" y="28"/>
                    <a:pt x="504" y="28"/>
                  </a:cubicBezTo>
                  <a:cubicBezTo>
                    <a:pt x="485" y="28"/>
                    <a:pt x="485" y="28"/>
                    <a:pt x="485" y="28"/>
                  </a:cubicBezTo>
                  <a:cubicBezTo>
                    <a:pt x="485" y="63"/>
                    <a:pt x="485" y="63"/>
                    <a:pt x="485" y="63"/>
                  </a:cubicBezTo>
                  <a:cubicBezTo>
                    <a:pt x="485" y="75"/>
                    <a:pt x="479" y="94"/>
                    <a:pt x="466" y="94"/>
                  </a:cubicBezTo>
                  <a:cubicBezTo>
                    <a:pt x="464" y="94"/>
                    <a:pt x="461" y="94"/>
                    <a:pt x="460" y="93"/>
                  </a:cubicBezTo>
                  <a:cubicBezTo>
                    <a:pt x="457" y="89"/>
                    <a:pt x="457" y="79"/>
                    <a:pt x="457" y="75"/>
                  </a:cubicBezTo>
                  <a:cubicBezTo>
                    <a:pt x="457" y="28"/>
                    <a:pt x="457" y="28"/>
                    <a:pt x="457" y="28"/>
                  </a:cubicBezTo>
                  <a:cubicBezTo>
                    <a:pt x="438" y="28"/>
                    <a:pt x="438" y="28"/>
                    <a:pt x="438" y="28"/>
                  </a:cubicBezTo>
                  <a:cubicBezTo>
                    <a:pt x="438" y="85"/>
                    <a:pt x="438" y="85"/>
                    <a:pt x="438" y="85"/>
                  </a:cubicBezTo>
                  <a:cubicBezTo>
                    <a:pt x="438" y="99"/>
                    <a:pt x="444" y="112"/>
                    <a:pt x="460" y="112"/>
                  </a:cubicBezTo>
                  <a:cubicBezTo>
                    <a:pt x="472" y="112"/>
                    <a:pt x="480" y="105"/>
                    <a:pt x="485" y="95"/>
                  </a:cubicBezTo>
                  <a:cubicBezTo>
                    <a:pt x="485" y="95"/>
                    <a:pt x="485" y="95"/>
                    <a:pt x="485" y="95"/>
                  </a:cubicBezTo>
                  <a:cubicBezTo>
                    <a:pt x="485" y="110"/>
                    <a:pt x="485" y="110"/>
                    <a:pt x="485" y="110"/>
                  </a:cubicBezTo>
                  <a:moveTo>
                    <a:pt x="536" y="74"/>
                  </a:moveTo>
                  <a:cubicBezTo>
                    <a:pt x="536" y="55"/>
                    <a:pt x="543" y="46"/>
                    <a:pt x="562" y="46"/>
                  </a:cubicBezTo>
                  <a:cubicBezTo>
                    <a:pt x="562" y="26"/>
                    <a:pt x="562" y="26"/>
                    <a:pt x="562" y="26"/>
                  </a:cubicBezTo>
                  <a:cubicBezTo>
                    <a:pt x="549" y="26"/>
                    <a:pt x="542" y="32"/>
                    <a:pt x="536" y="43"/>
                  </a:cubicBezTo>
                  <a:cubicBezTo>
                    <a:pt x="536" y="43"/>
                    <a:pt x="536" y="43"/>
                    <a:pt x="536" y="43"/>
                  </a:cubicBezTo>
                  <a:cubicBezTo>
                    <a:pt x="536" y="28"/>
                    <a:pt x="536" y="28"/>
                    <a:pt x="536" y="28"/>
                  </a:cubicBezTo>
                  <a:cubicBezTo>
                    <a:pt x="516" y="28"/>
                    <a:pt x="516" y="28"/>
                    <a:pt x="516" y="28"/>
                  </a:cubicBezTo>
                  <a:cubicBezTo>
                    <a:pt x="516" y="110"/>
                    <a:pt x="516" y="110"/>
                    <a:pt x="516" y="110"/>
                  </a:cubicBezTo>
                  <a:cubicBezTo>
                    <a:pt x="536" y="110"/>
                    <a:pt x="536" y="110"/>
                    <a:pt x="536" y="110"/>
                  </a:cubicBezTo>
                  <a:cubicBezTo>
                    <a:pt x="536" y="74"/>
                    <a:pt x="536" y="74"/>
                    <a:pt x="536" y="74"/>
                  </a:cubicBezTo>
                  <a:moveTo>
                    <a:pt x="615" y="52"/>
                  </a:moveTo>
                  <a:cubicBezTo>
                    <a:pt x="585" y="52"/>
                    <a:pt x="585" y="52"/>
                    <a:pt x="585" y="52"/>
                  </a:cubicBezTo>
                  <a:cubicBezTo>
                    <a:pt x="586" y="44"/>
                    <a:pt x="592" y="38"/>
                    <a:pt x="600" y="38"/>
                  </a:cubicBezTo>
                  <a:cubicBezTo>
                    <a:pt x="609" y="38"/>
                    <a:pt x="615" y="44"/>
                    <a:pt x="615" y="52"/>
                  </a:cubicBezTo>
                  <a:moveTo>
                    <a:pt x="633" y="64"/>
                  </a:moveTo>
                  <a:cubicBezTo>
                    <a:pt x="633" y="59"/>
                    <a:pt x="633" y="59"/>
                    <a:pt x="633" y="59"/>
                  </a:cubicBezTo>
                  <a:cubicBezTo>
                    <a:pt x="633" y="39"/>
                    <a:pt x="623" y="26"/>
                    <a:pt x="602" y="26"/>
                  </a:cubicBezTo>
                  <a:cubicBezTo>
                    <a:pt x="577" y="26"/>
                    <a:pt x="566" y="41"/>
                    <a:pt x="566" y="65"/>
                  </a:cubicBezTo>
                  <a:cubicBezTo>
                    <a:pt x="566" y="92"/>
                    <a:pt x="579" y="112"/>
                    <a:pt x="608" y="112"/>
                  </a:cubicBezTo>
                  <a:cubicBezTo>
                    <a:pt x="616" y="112"/>
                    <a:pt x="623" y="111"/>
                    <a:pt x="631" y="109"/>
                  </a:cubicBezTo>
                  <a:cubicBezTo>
                    <a:pt x="631" y="95"/>
                    <a:pt x="631" y="95"/>
                    <a:pt x="631" y="95"/>
                  </a:cubicBezTo>
                  <a:cubicBezTo>
                    <a:pt x="626" y="97"/>
                    <a:pt x="620" y="99"/>
                    <a:pt x="615" y="99"/>
                  </a:cubicBezTo>
                  <a:cubicBezTo>
                    <a:pt x="596" y="99"/>
                    <a:pt x="584" y="81"/>
                    <a:pt x="584" y="64"/>
                  </a:cubicBezTo>
                  <a:cubicBezTo>
                    <a:pt x="633" y="64"/>
                    <a:pt x="633" y="64"/>
                    <a:pt x="633" y="6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sp>
          <p:nvSpPr>
            <p:cNvPr id="23" name="Freeform 7"/>
            <p:cNvSpPr>
              <a:spLocks noEditPoints="1"/>
            </p:cNvSpPr>
            <p:nvPr userDrawn="1"/>
          </p:nvSpPr>
          <p:spPr bwMode="auto">
            <a:xfrm>
              <a:off x="2057400" y="1635126"/>
              <a:ext cx="3603625" cy="801688"/>
            </a:xfrm>
            <a:custGeom>
              <a:avLst/>
              <a:gdLst>
                <a:gd name="T0" fmla="*/ 291 w 961"/>
                <a:gd name="T1" fmla="*/ 105 h 214"/>
                <a:gd name="T2" fmla="*/ 291 w 961"/>
                <a:gd name="T3" fmla="*/ 97 h 214"/>
                <a:gd name="T4" fmla="*/ 299 w 961"/>
                <a:gd name="T5" fmla="*/ 97 h 214"/>
                <a:gd name="T6" fmla="*/ 299 w 961"/>
                <a:gd name="T7" fmla="*/ 105 h 214"/>
                <a:gd name="T8" fmla="*/ 321 w 961"/>
                <a:gd name="T9" fmla="*/ 171 h 214"/>
                <a:gd name="T10" fmla="*/ 340 w 961"/>
                <a:gd name="T11" fmla="*/ 129 h 214"/>
                <a:gd name="T12" fmla="*/ 387 w 961"/>
                <a:gd name="T13" fmla="*/ 171 h 214"/>
                <a:gd name="T14" fmla="*/ 329 w 961"/>
                <a:gd name="T15" fmla="*/ 136 h 214"/>
                <a:gd name="T16" fmla="*/ 388 w 961"/>
                <a:gd name="T17" fmla="*/ 129 h 214"/>
                <a:gd name="T18" fmla="*/ 341 w 961"/>
                <a:gd name="T19" fmla="*/ 121 h 214"/>
                <a:gd name="T20" fmla="*/ 446 w 961"/>
                <a:gd name="T21" fmla="*/ 121 h 214"/>
                <a:gd name="T22" fmla="*/ 442 w 961"/>
                <a:gd name="T23" fmla="*/ 173 h 214"/>
                <a:gd name="T24" fmla="*/ 440 w 961"/>
                <a:gd name="T25" fmla="*/ 181 h 214"/>
                <a:gd name="T26" fmla="*/ 457 w 961"/>
                <a:gd name="T27" fmla="*/ 121 h 214"/>
                <a:gd name="T28" fmla="*/ 523 w 961"/>
                <a:gd name="T29" fmla="*/ 127 h 214"/>
                <a:gd name="T30" fmla="*/ 482 w 961"/>
                <a:gd name="T31" fmla="*/ 148 h 214"/>
                <a:gd name="T32" fmla="*/ 473 w 961"/>
                <a:gd name="T33" fmla="*/ 60 h 214"/>
                <a:gd name="T34" fmla="*/ 482 w 961"/>
                <a:gd name="T35" fmla="*/ 117 h 214"/>
                <a:gd name="T36" fmla="*/ 531 w 961"/>
                <a:gd name="T37" fmla="*/ 118 h 214"/>
                <a:gd name="T38" fmla="*/ 599 w 961"/>
                <a:gd name="T39" fmla="*/ 179 h 214"/>
                <a:gd name="T40" fmla="*/ 561 w 961"/>
                <a:gd name="T41" fmla="*/ 130 h 214"/>
                <a:gd name="T42" fmla="*/ 549 w 961"/>
                <a:gd name="T43" fmla="*/ 179 h 214"/>
                <a:gd name="T44" fmla="*/ 558 w 961"/>
                <a:gd name="T45" fmla="*/ 117 h 214"/>
                <a:gd name="T46" fmla="*/ 594 w 961"/>
                <a:gd name="T47" fmla="*/ 97 h 214"/>
                <a:gd name="T48" fmla="*/ 599 w 961"/>
                <a:gd name="T49" fmla="*/ 179 h 214"/>
                <a:gd name="T50" fmla="*/ 660 w 961"/>
                <a:gd name="T51" fmla="*/ 95 h 214"/>
                <a:gd name="T52" fmla="*/ 659 w 961"/>
                <a:gd name="T53" fmla="*/ 103 h 214"/>
                <a:gd name="T54" fmla="*/ 683 w 961"/>
                <a:gd name="T55" fmla="*/ 139 h 214"/>
                <a:gd name="T56" fmla="*/ 709 w 961"/>
                <a:gd name="T57" fmla="*/ 60 h 214"/>
                <a:gd name="T58" fmla="*/ 709 w 961"/>
                <a:gd name="T59" fmla="*/ 179 h 214"/>
                <a:gd name="T60" fmla="*/ 771 w 961"/>
                <a:gd name="T61" fmla="*/ 95 h 214"/>
                <a:gd name="T62" fmla="*/ 771 w 961"/>
                <a:gd name="T63" fmla="*/ 103 h 214"/>
                <a:gd name="T64" fmla="*/ 794 w 961"/>
                <a:gd name="T65" fmla="*/ 139 h 214"/>
                <a:gd name="T66" fmla="*/ 822 w 961"/>
                <a:gd name="T67" fmla="*/ 211 h 214"/>
                <a:gd name="T68" fmla="*/ 869 w 961"/>
                <a:gd name="T69" fmla="*/ 178 h 214"/>
                <a:gd name="T70" fmla="*/ 846 w 961"/>
                <a:gd name="T71" fmla="*/ 179 h 214"/>
                <a:gd name="T72" fmla="*/ 869 w 961"/>
                <a:gd name="T73" fmla="*/ 112 h 214"/>
                <a:gd name="T74" fmla="*/ 878 w 961"/>
                <a:gd name="T75" fmla="*/ 97 h 214"/>
                <a:gd name="T76" fmla="*/ 847 w 961"/>
                <a:gd name="T77" fmla="*/ 103 h 214"/>
                <a:gd name="T78" fmla="*/ 869 w 961"/>
                <a:gd name="T79" fmla="*/ 137 h 214"/>
                <a:gd name="T80" fmla="*/ 911 w 961"/>
                <a:gd name="T81" fmla="*/ 211 h 214"/>
                <a:gd name="T82" fmla="*/ 900 w 961"/>
                <a:gd name="T83" fmla="*/ 97 h 214"/>
                <a:gd name="T84" fmla="*/ 961 w 961"/>
                <a:gd name="T85" fmla="*/ 97 h 214"/>
                <a:gd name="T86" fmla="*/ 0 w 961"/>
                <a:gd name="T87" fmla="*/ 14 h 214"/>
                <a:gd name="T88" fmla="*/ 0 w 961"/>
                <a:gd name="T89" fmla="*/ 61 h 214"/>
                <a:gd name="T90" fmla="*/ 0 w 961"/>
                <a:gd name="T9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1" h="214">
                  <a:moveTo>
                    <a:pt x="312" y="181"/>
                  </a:moveTo>
                  <a:cubicBezTo>
                    <a:pt x="298" y="181"/>
                    <a:pt x="291" y="175"/>
                    <a:pt x="291" y="161"/>
                  </a:cubicBezTo>
                  <a:cubicBezTo>
                    <a:pt x="291" y="105"/>
                    <a:pt x="291" y="105"/>
                    <a:pt x="291" y="105"/>
                  </a:cubicBezTo>
                  <a:cubicBezTo>
                    <a:pt x="278" y="105"/>
                    <a:pt x="278" y="105"/>
                    <a:pt x="278" y="105"/>
                  </a:cubicBezTo>
                  <a:cubicBezTo>
                    <a:pt x="278" y="97"/>
                    <a:pt x="278" y="97"/>
                    <a:pt x="278" y="97"/>
                  </a:cubicBezTo>
                  <a:cubicBezTo>
                    <a:pt x="291" y="97"/>
                    <a:pt x="291" y="97"/>
                    <a:pt x="291" y="97"/>
                  </a:cubicBezTo>
                  <a:cubicBezTo>
                    <a:pt x="291" y="78"/>
                    <a:pt x="291" y="78"/>
                    <a:pt x="291" y="78"/>
                  </a:cubicBezTo>
                  <a:cubicBezTo>
                    <a:pt x="299" y="72"/>
                    <a:pt x="299" y="72"/>
                    <a:pt x="299" y="72"/>
                  </a:cubicBezTo>
                  <a:cubicBezTo>
                    <a:pt x="299" y="97"/>
                    <a:pt x="299" y="97"/>
                    <a:pt x="299" y="97"/>
                  </a:cubicBezTo>
                  <a:cubicBezTo>
                    <a:pt x="321" y="97"/>
                    <a:pt x="321" y="97"/>
                    <a:pt x="321" y="97"/>
                  </a:cubicBezTo>
                  <a:cubicBezTo>
                    <a:pt x="321" y="105"/>
                    <a:pt x="321" y="105"/>
                    <a:pt x="321" y="105"/>
                  </a:cubicBezTo>
                  <a:cubicBezTo>
                    <a:pt x="299" y="105"/>
                    <a:pt x="299" y="105"/>
                    <a:pt x="299" y="105"/>
                  </a:cubicBezTo>
                  <a:cubicBezTo>
                    <a:pt x="299" y="158"/>
                    <a:pt x="299" y="158"/>
                    <a:pt x="299" y="158"/>
                  </a:cubicBezTo>
                  <a:cubicBezTo>
                    <a:pt x="299" y="167"/>
                    <a:pt x="303" y="173"/>
                    <a:pt x="313" y="173"/>
                  </a:cubicBezTo>
                  <a:cubicBezTo>
                    <a:pt x="316" y="173"/>
                    <a:pt x="318" y="172"/>
                    <a:pt x="321" y="171"/>
                  </a:cubicBezTo>
                  <a:cubicBezTo>
                    <a:pt x="321" y="180"/>
                    <a:pt x="321" y="180"/>
                    <a:pt x="321" y="180"/>
                  </a:cubicBezTo>
                  <a:cubicBezTo>
                    <a:pt x="318" y="181"/>
                    <a:pt x="315" y="181"/>
                    <a:pt x="312" y="181"/>
                  </a:cubicBezTo>
                  <a:close/>
                  <a:moveTo>
                    <a:pt x="340" y="129"/>
                  </a:moveTo>
                  <a:cubicBezTo>
                    <a:pt x="340" y="132"/>
                    <a:pt x="340" y="135"/>
                    <a:pt x="340" y="137"/>
                  </a:cubicBezTo>
                  <a:cubicBezTo>
                    <a:pt x="340" y="158"/>
                    <a:pt x="349" y="173"/>
                    <a:pt x="371" y="173"/>
                  </a:cubicBezTo>
                  <a:cubicBezTo>
                    <a:pt x="376" y="173"/>
                    <a:pt x="382" y="172"/>
                    <a:pt x="387" y="171"/>
                  </a:cubicBezTo>
                  <a:cubicBezTo>
                    <a:pt x="387" y="179"/>
                    <a:pt x="387" y="179"/>
                    <a:pt x="387" y="179"/>
                  </a:cubicBezTo>
                  <a:cubicBezTo>
                    <a:pt x="381" y="180"/>
                    <a:pt x="375" y="181"/>
                    <a:pt x="369" y="181"/>
                  </a:cubicBezTo>
                  <a:cubicBezTo>
                    <a:pt x="341" y="181"/>
                    <a:pt x="329" y="161"/>
                    <a:pt x="329" y="136"/>
                  </a:cubicBezTo>
                  <a:cubicBezTo>
                    <a:pt x="329" y="115"/>
                    <a:pt x="336" y="95"/>
                    <a:pt x="361" y="95"/>
                  </a:cubicBezTo>
                  <a:cubicBezTo>
                    <a:pt x="378" y="95"/>
                    <a:pt x="388" y="108"/>
                    <a:pt x="388" y="124"/>
                  </a:cubicBezTo>
                  <a:cubicBezTo>
                    <a:pt x="388" y="129"/>
                    <a:pt x="388" y="129"/>
                    <a:pt x="388" y="129"/>
                  </a:cubicBezTo>
                  <a:lnTo>
                    <a:pt x="340" y="129"/>
                  </a:lnTo>
                  <a:close/>
                  <a:moveTo>
                    <a:pt x="361" y="103"/>
                  </a:moveTo>
                  <a:cubicBezTo>
                    <a:pt x="349" y="103"/>
                    <a:pt x="343" y="110"/>
                    <a:pt x="341" y="121"/>
                  </a:cubicBezTo>
                  <a:cubicBezTo>
                    <a:pt x="378" y="121"/>
                    <a:pt x="378" y="121"/>
                    <a:pt x="378" y="121"/>
                  </a:cubicBezTo>
                  <a:cubicBezTo>
                    <a:pt x="378" y="111"/>
                    <a:pt x="370" y="103"/>
                    <a:pt x="361" y="103"/>
                  </a:cubicBezTo>
                  <a:close/>
                  <a:moveTo>
                    <a:pt x="446" y="121"/>
                  </a:moveTo>
                  <a:cubicBezTo>
                    <a:pt x="446" y="111"/>
                    <a:pt x="441" y="103"/>
                    <a:pt x="431" y="103"/>
                  </a:cubicBezTo>
                  <a:cubicBezTo>
                    <a:pt x="414" y="103"/>
                    <a:pt x="410" y="122"/>
                    <a:pt x="410" y="135"/>
                  </a:cubicBezTo>
                  <a:cubicBezTo>
                    <a:pt x="410" y="156"/>
                    <a:pt x="419" y="173"/>
                    <a:pt x="442" y="173"/>
                  </a:cubicBezTo>
                  <a:cubicBezTo>
                    <a:pt x="446" y="173"/>
                    <a:pt x="450" y="172"/>
                    <a:pt x="454" y="171"/>
                  </a:cubicBezTo>
                  <a:cubicBezTo>
                    <a:pt x="454" y="180"/>
                    <a:pt x="454" y="180"/>
                    <a:pt x="454" y="180"/>
                  </a:cubicBezTo>
                  <a:cubicBezTo>
                    <a:pt x="450" y="181"/>
                    <a:pt x="445" y="181"/>
                    <a:pt x="440" y="181"/>
                  </a:cubicBezTo>
                  <a:cubicBezTo>
                    <a:pt x="412" y="181"/>
                    <a:pt x="400" y="163"/>
                    <a:pt x="400" y="137"/>
                  </a:cubicBezTo>
                  <a:cubicBezTo>
                    <a:pt x="400" y="116"/>
                    <a:pt x="407" y="95"/>
                    <a:pt x="431" y="95"/>
                  </a:cubicBezTo>
                  <a:cubicBezTo>
                    <a:pt x="447" y="95"/>
                    <a:pt x="457" y="104"/>
                    <a:pt x="457" y="121"/>
                  </a:cubicBezTo>
                  <a:lnTo>
                    <a:pt x="446" y="121"/>
                  </a:lnTo>
                  <a:close/>
                  <a:moveTo>
                    <a:pt x="523" y="179"/>
                  </a:moveTo>
                  <a:cubicBezTo>
                    <a:pt x="523" y="127"/>
                    <a:pt x="523" y="127"/>
                    <a:pt x="523" y="127"/>
                  </a:cubicBezTo>
                  <a:cubicBezTo>
                    <a:pt x="523" y="117"/>
                    <a:pt x="522" y="103"/>
                    <a:pt x="508" y="103"/>
                  </a:cubicBezTo>
                  <a:cubicBezTo>
                    <a:pt x="495" y="103"/>
                    <a:pt x="487" y="119"/>
                    <a:pt x="484" y="130"/>
                  </a:cubicBezTo>
                  <a:cubicBezTo>
                    <a:pt x="483" y="136"/>
                    <a:pt x="482" y="142"/>
                    <a:pt x="482" y="148"/>
                  </a:cubicBezTo>
                  <a:cubicBezTo>
                    <a:pt x="482" y="179"/>
                    <a:pt x="482" y="179"/>
                    <a:pt x="482" y="179"/>
                  </a:cubicBezTo>
                  <a:cubicBezTo>
                    <a:pt x="473" y="179"/>
                    <a:pt x="473" y="179"/>
                    <a:pt x="473" y="179"/>
                  </a:cubicBezTo>
                  <a:cubicBezTo>
                    <a:pt x="473" y="60"/>
                    <a:pt x="473" y="60"/>
                    <a:pt x="473" y="60"/>
                  </a:cubicBezTo>
                  <a:cubicBezTo>
                    <a:pt x="482" y="60"/>
                    <a:pt x="482" y="60"/>
                    <a:pt x="482" y="60"/>
                  </a:cubicBezTo>
                  <a:cubicBezTo>
                    <a:pt x="482" y="117"/>
                    <a:pt x="482" y="117"/>
                    <a:pt x="482" y="117"/>
                  </a:cubicBezTo>
                  <a:cubicBezTo>
                    <a:pt x="482" y="117"/>
                    <a:pt x="482" y="117"/>
                    <a:pt x="482" y="117"/>
                  </a:cubicBezTo>
                  <a:cubicBezTo>
                    <a:pt x="487" y="103"/>
                    <a:pt x="494" y="95"/>
                    <a:pt x="510" y="95"/>
                  </a:cubicBezTo>
                  <a:cubicBezTo>
                    <a:pt x="512" y="95"/>
                    <a:pt x="515" y="96"/>
                    <a:pt x="518" y="97"/>
                  </a:cubicBezTo>
                  <a:cubicBezTo>
                    <a:pt x="527" y="100"/>
                    <a:pt x="531" y="108"/>
                    <a:pt x="531" y="118"/>
                  </a:cubicBezTo>
                  <a:cubicBezTo>
                    <a:pt x="531" y="179"/>
                    <a:pt x="531" y="179"/>
                    <a:pt x="531" y="179"/>
                  </a:cubicBezTo>
                  <a:lnTo>
                    <a:pt x="523" y="179"/>
                  </a:lnTo>
                  <a:close/>
                  <a:moveTo>
                    <a:pt x="599" y="179"/>
                  </a:moveTo>
                  <a:cubicBezTo>
                    <a:pt x="599" y="127"/>
                    <a:pt x="599" y="127"/>
                    <a:pt x="599" y="127"/>
                  </a:cubicBezTo>
                  <a:cubicBezTo>
                    <a:pt x="599" y="117"/>
                    <a:pt x="598" y="103"/>
                    <a:pt x="584" y="103"/>
                  </a:cubicBezTo>
                  <a:cubicBezTo>
                    <a:pt x="571" y="103"/>
                    <a:pt x="563" y="119"/>
                    <a:pt x="561" y="130"/>
                  </a:cubicBezTo>
                  <a:cubicBezTo>
                    <a:pt x="559" y="136"/>
                    <a:pt x="558" y="142"/>
                    <a:pt x="558" y="148"/>
                  </a:cubicBezTo>
                  <a:cubicBezTo>
                    <a:pt x="558" y="179"/>
                    <a:pt x="558" y="179"/>
                    <a:pt x="558" y="179"/>
                  </a:cubicBezTo>
                  <a:cubicBezTo>
                    <a:pt x="549" y="179"/>
                    <a:pt x="549" y="179"/>
                    <a:pt x="549" y="179"/>
                  </a:cubicBezTo>
                  <a:cubicBezTo>
                    <a:pt x="549" y="97"/>
                    <a:pt x="549" y="97"/>
                    <a:pt x="549" y="97"/>
                  </a:cubicBezTo>
                  <a:cubicBezTo>
                    <a:pt x="558" y="97"/>
                    <a:pt x="558" y="97"/>
                    <a:pt x="558" y="97"/>
                  </a:cubicBezTo>
                  <a:cubicBezTo>
                    <a:pt x="558" y="117"/>
                    <a:pt x="558" y="117"/>
                    <a:pt x="558" y="117"/>
                  </a:cubicBezTo>
                  <a:cubicBezTo>
                    <a:pt x="558" y="117"/>
                    <a:pt x="558" y="117"/>
                    <a:pt x="558" y="117"/>
                  </a:cubicBezTo>
                  <a:cubicBezTo>
                    <a:pt x="563" y="103"/>
                    <a:pt x="570" y="95"/>
                    <a:pt x="586" y="95"/>
                  </a:cubicBezTo>
                  <a:cubicBezTo>
                    <a:pt x="589" y="95"/>
                    <a:pt x="591" y="96"/>
                    <a:pt x="594" y="97"/>
                  </a:cubicBezTo>
                  <a:cubicBezTo>
                    <a:pt x="603" y="100"/>
                    <a:pt x="607" y="109"/>
                    <a:pt x="607" y="118"/>
                  </a:cubicBezTo>
                  <a:cubicBezTo>
                    <a:pt x="607" y="179"/>
                    <a:pt x="607" y="179"/>
                    <a:pt x="607" y="179"/>
                  </a:cubicBezTo>
                  <a:lnTo>
                    <a:pt x="599" y="179"/>
                  </a:lnTo>
                  <a:close/>
                  <a:moveTo>
                    <a:pt x="660" y="181"/>
                  </a:moveTo>
                  <a:cubicBezTo>
                    <a:pt x="635" y="181"/>
                    <a:pt x="626" y="160"/>
                    <a:pt x="626" y="138"/>
                  </a:cubicBezTo>
                  <a:cubicBezTo>
                    <a:pt x="626" y="116"/>
                    <a:pt x="635" y="95"/>
                    <a:pt x="660" y="95"/>
                  </a:cubicBezTo>
                  <a:cubicBezTo>
                    <a:pt x="685" y="95"/>
                    <a:pt x="694" y="117"/>
                    <a:pt x="694" y="138"/>
                  </a:cubicBezTo>
                  <a:cubicBezTo>
                    <a:pt x="694" y="160"/>
                    <a:pt x="685" y="181"/>
                    <a:pt x="660" y="181"/>
                  </a:cubicBezTo>
                  <a:close/>
                  <a:moveTo>
                    <a:pt x="659" y="103"/>
                  </a:moveTo>
                  <a:cubicBezTo>
                    <a:pt x="640" y="103"/>
                    <a:pt x="636" y="124"/>
                    <a:pt x="636" y="139"/>
                  </a:cubicBezTo>
                  <a:cubicBezTo>
                    <a:pt x="636" y="155"/>
                    <a:pt x="640" y="173"/>
                    <a:pt x="659" y="173"/>
                  </a:cubicBezTo>
                  <a:cubicBezTo>
                    <a:pt x="679" y="173"/>
                    <a:pt x="683" y="155"/>
                    <a:pt x="683" y="139"/>
                  </a:cubicBezTo>
                  <a:cubicBezTo>
                    <a:pt x="683" y="124"/>
                    <a:pt x="679" y="103"/>
                    <a:pt x="659" y="103"/>
                  </a:cubicBezTo>
                  <a:close/>
                  <a:moveTo>
                    <a:pt x="709" y="179"/>
                  </a:moveTo>
                  <a:cubicBezTo>
                    <a:pt x="709" y="60"/>
                    <a:pt x="709" y="60"/>
                    <a:pt x="709" y="60"/>
                  </a:cubicBezTo>
                  <a:cubicBezTo>
                    <a:pt x="718" y="60"/>
                    <a:pt x="718" y="60"/>
                    <a:pt x="718" y="60"/>
                  </a:cubicBezTo>
                  <a:cubicBezTo>
                    <a:pt x="718" y="179"/>
                    <a:pt x="718" y="179"/>
                    <a:pt x="718" y="179"/>
                  </a:cubicBezTo>
                  <a:lnTo>
                    <a:pt x="709" y="179"/>
                  </a:lnTo>
                  <a:close/>
                  <a:moveTo>
                    <a:pt x="771" y="181"/>
                  </a:moveTo>
                  <a:cubicBezTo>
                    <a:pt x="746" y="181"/>
                    <a:pt x="737" y="160"/>
                    <a:pt x="737" y="138"/>
                  </a:cubicBezTo>
                  <a:cubicBezTo>
                    <a:pt x="737" y="116"/>
                    <a:pt x="746" y="95"/>
                    <a:pt x="771" y="95"/>
                  </a:cubicBezTo>
                  <a:cubicBezTo>
                    <a:pt x="796" y="95"/>
                    <a:pt x="805" y="117"/>
                    <a:pt x="805" y="138"/>
                  </a:cubicBezTo>
                  <a:cubicBezTo>
                    <a:pt x="805" y="160"/>
                    <a:pt x="796" y="181"/>
                    <a:pt x="771" y="181"/>
                  </a:cubicBezTo>
                  <a:close/>
                  <a:moveTo>
                    <a:pt x="771" y="103"/>
                  </a:moveTo>
                  <a:cubicBezTo>
                    <a:pt x="751" y="103"/>
                    <a:pt x="748" y="124"/>
                    <a:pt x="748" y="139"/>
                  </a:cubicBezTo>
                  <a:cubicBezTo>
                    <a:pt x="748" y="155"/>
                    <a:pt x="751" y="173"/>
                    <a:pt x="771" y="173"/>
                  </a:cubicBezTo>
                  <a:cubicBezTo>
                    <a:pt x="790" y="173"/>
                    <a:pt x="794" y="155"/>
                    <a:pt x="794" y="139"/>
                  </a:cubicBezTo>
                  <a:cubicBezTo>
                    <a:pt x="794" y="124"/>
                    <a:pt x="790" y="103"/>
                    <a:pt x="771" y="103"/>
                  </a:cubicBezTo>
                  <a:close/>
                  <a:moveTo>
                    <a:pt x="843" y="214"/>
                  </a:moveTo>
                  <a:cubicBezTo>
                    <a:pt x="836" y="214"/>
                    <a:pt x="829" y="213"/>
                    <a:pt x="822" y="211"/>
                  </a:cubicBezTo>
                  <a:cubicBezTo>
                    <a:pt x="822" y="202"/>
                    <a:pt x="822" y="202"/>
                    <a:pt x="822" y="202"/>
                  </a:cubicBezTo>
                  <a:cubicBezTo>
                    <a:pt x="828" y="204"/>
                    <a:pt x="834" y="205"/>
                    <a:pt x="840" y="205"/>
                  </a:cubicBezTo>
                  <a:cubicBezTo>
                    <a:pt x="860" y="205"/>
                    <a:pt x="869" y="198"/>
                    <a:pt x="869" y="178"/>
                  </a:cubicBezTo>
                  <a:cubicBezTo>
                    <a:pt x="869" y="162"/>
                    <a:pt x="869" y="162"/>
                    <a:pt x="869" y="162"/>
                  </a:cubicBezTo>
                  <a:cubicBezTo>
                    <a:pt x="869" y="162"/>
                    <a:pt x="869" y="162"/>
                    <a:pt x="869" y="162"/>
                  </a:cubicBezTo>
                  <a:cubicBezTo>
                    <a:pt x="866" y="173"/>
                    <a:pt x="857" y="179"/>
                    <a:pt x="846" y="179"/>
                  </a:cubicBezTo>
                  <a:cubicBezTo>
                    <a:pt x="822" y="179"/>
                    <a:pt x="817" y="158"/>
                    <a:pt x="817" y="138"/>
                  </a:cubicBezTo>
                  <a:cubicBezTo>
                    <a:pt x="817" y="120"/>
                    <a:pt x="824" y="95"/>
                    <a:pt x="846" y="95"/>
                  </a:cubicBezTo>
                  <a:cubicBezTo>
                    <a:pt x="857" y="95"/>
                    <a:pt x="866" y="101"/>
                    <a:pt x="869" y="112"/>
                  </a:cubicBezTo>
                  <a:cubicBezTo>
                    <a:pt x="869" y="112"/>
                    <a:pt x="869" y="112"/>
                    <a:pt x="869" y="112"/>
                  </a:cubicBezTo>
                  <a:cubicBezTo>
                    <a:pt x="869" y="97"/>
                    <a:pt x="869" y="97"/>
                    <a:pt x="869" y="97"/>
                  </a:cubicBezTo>
                  <a:cubicBezTo>
                    <a:pt x="878" y="97"/>
                    <a:pt x="878" y="97"/>
                    <a:pt x="878" y="97"/>
                  </a:cubicBezTo>
                  <a:cubicBezTo>
                    <a:pt x="878" y="177"/>
                    <a:pt x="878" y="177"/>
                    <a:pt x="878" y="177"/>
                  </a:cubicBezTo>
                  <a:cubicBezTo>
                    <a:pt x="878" y="200"/>
                    <a:pt x="867" y="214"/>
                    <a:pt x="843" y="214"/>
                  </a:cubicBezTo>
                  <a:close/>
                  <a:moveTo>
                    <a:pt x="847" y="103"/>
                  </a:moveTo>
                  <a:cubicBezTo>
                    <a:pt x="831" y="103"/>
                    <a:pt x="827" y="127"/>
                    <a:pt x="827" y="139"/>
                  </a:cubicBezTo>
                  <a:cubicBezTo>
                    <a:pt x="827" y="152"/>
                    <a:pt x="830" y="171"/>
                    <a:pt x="847" y="171"/>
                  </a:cubicBezTo>
                  <a:cubicBezTo>
                    <a:pt x="863" y="171"/>
                    <a:pt x="869" y="150"/>
                    <a:pt x="869" y="137"/>
                  </a:cubicBezTo>
                  <a:cubicBezTo>
                    <a:pt x="869" y="124"/>
                    <a:pt x="863" y="103"/>
                    <a:pt x="847" y="103"/>
                  </a:cubicBezTo>
                  <a:close/>
                  <a:moveTo>
                    <a:pt x="921" y="211"/>
                  </a:moveTo>
                  <a:cubicBezTo>
                    <a:pt x="911" y="211"/>
                    <a:pt x="911" y="211"/>
                    <a:pt x="911" y="211"/>
                  </a:cubicBezTo>
                  <a:cubicBezTo>
                    <a:pt x="923" y="179"/>
                    <a:pt x="923" y="179"/>
                    <a:pt x="923" y="179"/>
                  </a:cubicBezTo>
                  <a:cubicBezTo>
                    <a:pt x="891" y="97"/>
                    <a:pt x="891" y="97"/>
                    <a:pt x="891" y="97"/>
                  </a:cubicBezTo>
                  <a:cubicBezTo>
                    <a:pt x="900" y="97"/>
                    <a:pt x="900" y="97"/>
                    <a:pt x="900" y="97"/>
                  </a:cubicBezTo>
                  <a:cubicBezTo>
                    <a:pt x="927" y="165"/>
                    <a:pt x="927" y="165"/>
                    <a:pt x="927" y="165"/>
                  </a:cubicBezTo>
                  <a:cubicBezTo>
                    <a:pt x="951" y="97"/>
                    <a:pt x="951" y="97"/>
                    <a:pt x="951" y="97"/>
                  </a:cubicBezTo>
                  <a:cubicBezTo>
                    <a:pt x="961" y="97"/>
                    <a:pt x="961" y="97"/>
                    <a:pt x="961" y="97"/>
                  </a:cubicBezTo>
                  <a:lnTo>
                    <a:pt x="921" y="211"/>
                  </a:lnTo>
                  <a:close/>
                  <a:moveTo>
                    <a:pt x="0" y="0"/>
                  </a:moveTo>
                  <a:cubicBezTo>
                    <a:pt x="0" y="14"/>
                    <a:pt x="0" y="14"/>
                    <a:pt x="0" y="14"/>
                  </a:cubicBezTo>
                  <a:cubicBezTo>
                    <a:pt x="0" y="14"/>
                    <a:pt x="39" y="29"/>
                    <a:pt x="44" y="31"/>
                  </a:cubicBezTo>
                  <a:cubicBezTo>
                    <a:pt x="39" y="33"/>
                    <a:pt x="0" y="48"/>
                    <a:pt x="0" y="48"/>
                  </a:cubicBezTo>
                  <a:cubicBezTo>
                    <a:pt x="0" y="61"/>
                    <a:pt x="0" y="61"/>
                    <a:pt x="0" y="61"/>
                  </a:cubicBezTo>
                  <a:cubicBezTo>
                    <a:pt x="60" y="37"/>
                    <a:pt x="60" y="37"/>
                    <a:pt x="60" y="37"/>
                  </a:cubicBezTo>
                  <a:cubicBezTo>
                    <a:pt x="60" y="25"/>
                    <a:pt x="60" y="25"/>
                    <a:pt x="60" y="25"/>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rgbClr val="000000"/>
                </a:solidFill>
              </a:endParaRPr>
            </a:p>
          </p:txBody>
        </p:sp>
      </p:grpSp>
    </p:spTree>
    <p:extLst>
      <p:ext uri="{BB962C8B-B14F-4D97-AF65-F5344CB8AC3E}">
        <p14:creationId xmlns:p14="http://schemas.microsoft.com/office/powerpoint/2010/main" val="28321329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613" y="1578021"/>
            <a:ext cx="4010025"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2" name="Content Placeholder 7"/>
          <p:cNvSpPr>
            <a:spLocks noGrp="1"/>
          </p:cNvSpPr>
          <p:nvPr>
            <p:ph sz="quarter" idx="17"/>
          </p:nvPr>
        </p:nvSpPr>
        <p:spPr>
          <a:xfrm>
            <a:off x="4679950" y="1578021"/>
            <a:ext cx="4008438" cy="491485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21646418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2930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3" name="Footer Placeholder 2"/>
          <p:cNvSpPr>
            <a:spLocks noGrp="1"/>
          </p:cNvSpPr>
          <p:nvPr>
            <p:ph type="ftr" sz="quarter" idx="15"/>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36148109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2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3" name="Content Placeholder 3"/>
          <p:cNvSpPr>
            <a:spLocks noGrp="1"/>
          </p:cNvSpPr>
          <p:nvPr>
            <p:ph sz="quarter" idx="17"/>
          </p:nvPr>
        </p:nvSpPr>
        <p:spPr>
          <a:xfrm>
            <a:off x="4679950" y="1195200"/>
            <a:ext cx="4008437" cy="52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Footer Placeholder 1"/>
          <p:cNvSpPr>
            <a:spLocks noGrp="1"/>
          </p:cNvSpPr>
          <p:nvPr>
            <p:ph type="ftr" sz="quarter" idx="18"/>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40463403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1461651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smtClean="0">
                <a:solidFill>
                  <a:srgbClr val="666666"/>
                </a:solidFill>
              </a:rPr>
              <a:t>Copyright © 2015 Accenture  All rights reserved.</a:t>
            </a:r>
            <a:endParaRPr dirty="0">
              <a:solidFill>
                <a:srgbClr val="666666"/>
              </a:solidFill>
            </a:endParaRPr>
          </a:p>
        </p:txBody>
      </p:sp>
    </p:spTree>
    <p:extLst>
      <p:ext uri="{BB962C8B-B14F-4D97-AF65-F5344CB8AC3E}">
        <p14:creationId xmlns:p14="http://schemas.microsoft.com/office/powerpoint/2010/main" val="38607141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smtClean="0">
                <a:solidFill>
                  <a:srgbClr val="666666"/>
                </a:solidFill>
              </a:rPr>
              <a:t>Copyright © 2015 Accenture  All rights reserved.</a:t>
            </a:r>
            <a:endParaRPr dirty="0">
              <a:solidFill>
                <a:srgbClr val="666666"/>
              </a:solidFill>
            </a:endParaRPr>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93025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smtClean="0">
                <a:solidFill>
                  <a:srgbClr val="666666"/>
                </a:solidFill>
              </a:rPr>
              <a:t>Copyright © 2015 Accenture  All rights reserved.</a:t>
            </a:r>
            <a:endParaRPr dirty="0">
              <a:solidFill>
                <a:srgbClr val="666666"/>
              </a:solidFill>
            </a:endParaRPr>
          </a:p>
        </p:txBody>
      </p:sp>
      <p:cxnSp>
        <p:nvCxnSpPr>
          <p:cNvPr id="8" name="Straight Connector 7"/>
          <p:cNvCxnSpPr/>
          <p:nvPr userDrawn="1"/>
        </p:nvCxnSpPr>
        <p:spPr>
          <a:xfrm>
            <a:off x="455613" y="1159234"/>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0293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500" b="0" kern="1200" spc="-40" baseline="0" dirty="0" smtClean="0">
          <a:solidFill>
            <a:schemeClr val="accent5"/>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smtClean="0">
                <a:solidFill>
                  <a:srgbClr val="666666"/>
                </a:solidFill>
              </a:rPr>
              <a:t>Copyright © 2015 Accenture  All rights reserved.</a:t>
            </a:r>
            <a:endParaRPr dirty="0">
              <a:solidFill>
                <a:srgbClr val="666666"/>
              </a:solidFill>
            </a:endParaRPr>
          </a:p>
        </p:txBody>
      </p:sp>
      <p:cxnSp>
        <p:nvCxnSpPr>
          <p:cNvPr id="8" name="Straight Connector 7"/>
          <p:cNvCxnSpPr/>
          <p:nvPr userDrawn="1"/>
        </p:nvCxnSpPr>
        <p:spPr>
          <a:xfrm>
            <a:off x="455613" y="1159234"/>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76191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500" b="0" kern="1200" spc="-40" baseline="0" dirty="0" smtClean="0">
          <a:solidFill>
            <a:schemeClr val="accent5"/>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5536" y="2060848"/>
            <a:ext cx="5760640" cy="720080"/>
          </a:xfrm>
        </p:spPr>
        <p:txBody>
          <a:bodyPr/>
          <a:lstStyle/>
          <a:p>
            <a:r>
              <a:rPr lang="en-AU" sz="3200" dirty="0" smtClean="0"/>
              <a:t>Release Management </a:t>
            </a:r>
            <a:r>
              <a:rPr lang="en-AU" sz="3200" dirty="0"/>
              <a:t/>
            </a:r>
            <a:br>
              <a:rPr lang="en-AU" sz="3200" dirty="0"/>
            </a:br>
            <a:r>
              <a:rPr lang="en-AU" sz="3200" dirty="0" smtClean="0"/>
              <a:t>Phase </a:t>
            </a:r>
            <a:r>
              <a:rPr lang="en-AU" sz="3200" dirty="0" smtClean="0"/>
              <a:t>1 Assessment Context </a:t>
            </a:r>
            <a:endParaRPr lang="en-AU" sz="3200" dirty="0"/>
          </a:p>
        </p:txBody>
      </p:sp>
      <p:sp>
        <p:nvSpPr>
          <p:cNvPr id="4" name="TextBox 3"/>
          <p:cNvSpPr txBox="1"/>
          <p:nvPr/>
        </p:nvSpPr>
        <p:spPr>
          <a:xfrm>
            <a:off x="323528" y="6309320"/>
            <a:ext cx="3600400" cy="400110"/>
          </a:xfrm>
          <a:prstGeom prst="rect">
            <a:avLst/>
          </a:prstGeom>
          <a:noFill/>
        </p:spPr>
        <p:txBody>
          <a:bodyPr wrap="square" rtlCol="0">
            <a:spAutoFit/>
          </a:bodyPr>
          <a:lstStyle/>
          <a:p>
            <a:r>
              <a:rPr lang="en-GB" sz="2000" b="1" dirty="0">
                <a:solidFill>
                  <a:schemeClr val="accent2"/>
                </a:solidFill>
                <a:latin typeface="+mj-lt"/>
                <a:ea typeface="Arial" pitchFamily="-105" charset="-52"/>
                <a:cs typeface="Arial" pitchFamily="34" charset="0"/>
              </a:rPr>
              <a:t>27/01/2015</a:t>
            </a:r>
          </a:p>
        </p:txBody>
      </p:sp>
    </p:spTree>
    <p:extLst>
      <p:ext uri="{BB962C8B-B14F-4D97-AF65-F5344CB8AC3E}">
        <p14:creationId xmlns:p14="http://schemas.microsoft.com/office/powerpoint/2010/main" val="16767948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GB" smtClean="0">
                <a:solidFill>
                  <a:srgbClr val="666666"/>
                </a:solidFill>
              </a:rPr>
              <a:t>Copyright © 2015 Accenture  All rights reserved.</a:t>
            </a:r>
            <a:endParaRPr lang="en-GB"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2</a:t>
            </a:fld>
            <a:endParaRPr lang="en-US" dirty="0">
              <a:solidFill>
                <a:srgbClr val="666666"/>
              </a:solidFill>
            </a:endParaRPr>
          </a:p>
        </p:txBody>
      </p:sp>
      <p:sp>
        <p:nvSpPr>
          <p:cNvPr id="7" name="Title 1"/>
          <p:cNvSpPr txBox="1">
            <a:spLocks/>
          </p:cNvSpPr>
          <p:nvPr/>
        </p:nvSpPr>
        <p:spPr bwMode="auto">
          <a:xfrm>
            <a:off x="463646" y="692696"/>
            <a:ext cx="5616575" cy="36004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90000"/>
              </a:lnSpc>
              <a:spcBef>
                <a:spcPct val="0"/>
              </a:spcBef>
              <a:spcAft>
                <a:spcPct val="0"/>
              </a:spcAft>
              <a:defRPr sz="1600" b="1" kern="1200">
                <a:solidFill>
                  <a:schemeClr val="bg2"/>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1600" b="1">
                <a:solidFill>
                  <a:schemeClr val="bg2"/>
                </a:solidFill>
                <a:latin typeface="Arial" charset="0"/>
                <a:cs typeface="Arial" charset="0"/>
              </a:defRPr>
            </a:lvl2pPr>
            <a:lvl3pPr algn="l" rtl="0" eaLnBrk="0" fontAlgn="base" hangingPunct="0">
              <a:lnSpc>
                <a:spcPct val="90000"/>
              </a:lnSpc>
              <a:spcBef>
                <a:spcPct val="0"/>
              </a:spcBef>
              <a:spcAft>
                <a:spcPct val="0"/>
              </a:spcAft>
              <a:defRPr sz="1600" b="1">
                <a:solidFill>
                  <a:schemeClr val="bg2"/>
                </a:solidFill>
                <a:latin typeface="Arial" charset="0"/>
                <a:cs typeface="Arial" charset="0"/>
              </a:defRPr>
            </a:lvl3pPr>
            <a:lvl4pPr algn="l" rtl="0" eaLnBrk="0" fontAlgn="base" hangingPunct="0">
              <a:lnSpc>
                <a:spcPct val="90000"/>
              </a:lnSpc>
              <a:spcBef>
                <a:spcPct val="0"/>
              </a:spcBef>
              <a:spcAft>
                <a:spcPct val="0"/>
              </a:spcAft>
              <a:defRPr sz="1600" b="1">
                <a:solidFill>
                  <a:schemeClr val="bg2"/>
                </a:solidFill>
                <a:latin typeface="Arial" charset="0"/>
                <a:cs typeface="Arial" charset="0"/>
              </a:defRPr>
            </a:lvl4pPr>
            <a:lvl5pPr algn="l" rtl="0" eaLnBrk="0" fontAlgn="base" hangingPunct="0">
              <a:lnSpc>
                <a:spcPct val="90000"/>
              </a:lnSpc>
              <a:spcBef>
                <a:spcPct val="0"/>
              </a:spcBef>
              <a:spcAft>
                <a:spcPct val="0"/>
              </a:spcAft>
              <a:defRPr sz="1600" b="1">
                <a:solidFill>
                  <a:schemeClr val="bg2"/>
                </a:solidFill>
                <a:latin typeface="Arial" charset="0"/>
                <a:cs typeface="Arial" charset="0"/>
              </a:defRPr>
            </a:lvl5pPr>
            <a:lvl6pPr marL="457200" algn="l" rtl="0" fontAlgn="base">
              <a:lnSpc>
                <a:spcPct val="90000"/>
              </a:lnSpc>
              <a:spcBef>
                <a:spcPct val="0"/>
              </a:spcBef>
              <a:spcAft>
                <a:spcPct val="0"/>
              </a:spcAft>
              <a:defRPr sz="1600" b="1">
                <a:solidFill>
                  <a:schemeClr val="bg2"/>
                </a:solidFill>
                <a:latin typeface="Arial" charset="0"/>
                <a:cs typeface="Arial" charset="0"/>
              </a:defRPr>
            </a:lvl6pPr>
            <a:lvl7pPr marL="914400" algn="l" rtl="0" fontAlgn="base">
              <a:lnSpc>
                <a:spcPct val="90000"/>
              </a:lnSpc>
              <a:spcBef>
                <a:spcPct val="0"/>
              </a:spcBef>
              <a:spcAft>
                <a:spcPct val="0"/>
              </a:spcAft>
              <a:defRPr sz="1600" b="1">
                <a:solidFill>
                  <a:schemeClr val="bg2"/>
                </a:solidFill>
                <a:latin typeface="Arial" charset="0"/>
                <a:cs typeface="Arial" charset="0"/>
              </a:defRPr>
            </a:lvl7pPr>
            <a:lvl8pPr marL="1371600" algn="l" rtl="0" fontAlgn="base">
              <a:lnSpc>
                <a:spcPct val="90000"/>
              </a:lnSpc>
              <a:spcBef>
                <a:spcPct val="0"/>
              </a:spcBef>
              <a:spcAft>
                <a:spcPct val="0"/>
              </a:spcAft>
              <a:defRPr sz="1600" b="1">
                <a:solidFill>
                  <a:schemeClr val="bg2"/>
                </a:solidFill>
                <a:latin typeface="Arial" charset="0"/>
                <a:cs typeface="Arial" charset="0"/>
              </a:defRPr>
            </a:lvl8pPr>
            <a:lvl9pPr marL="1828800" algn="l" rtl="0" fontAlgn="base">
              <a:lnSpc>
                <a:spcPct val="90000"/>
              </a:lnSpc>
              <a:spcBef>
                <a:spcPct val="0"/>
              </a:spcBef>
              <a:spcAft>
                <a:spcPct val="0"/>
              </a:spcAft>
              <a:defRPr sz="1600" b="1">
                <a:solidFill>
                  <a:schemeClr val="bg2"/>
                </a:solidFill>
                <a:latin typeface="Arial" charset="0"/>
                <a:cs typeface="Arial" charset="0"/>
              </a:defRPr>
            </a:lvl9pPr>
          </a:lstStyle>
          <a:p>
            <a:pPr eaLnBrk="1" hangingPunct="1"/>
            <a:r>
              <a:rPr lang="en-US" altLang="en-US" sz="2600" dirty="0" smtClean="0">
                <a:solidFill>
                  <a:schemeClr val="tx1"/>
                </a:solidFill>
                <a:latin typeface="+mj-lt"/>
                <a:cs typeface="Arial" charset="0"/>
              </a:rPr>
              <a:t>Context &amp; Scope</a:t>
            </a:r>
            <a:endParaRPr lang="en-US" altLang="en-US" sz="2600" b="0" dirty="0" smtClean="0">
              <a:solidFill>
                <a:schemeClr val="tx1"/>
              </a:solidFill>
              <a:latin typeface="+mj-lt"/>
              <a:cs typeface="Arial"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60" y="3929945"/>
            <a:ext cx="2889581" cy="1634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5612" y="1150175"/>
            <a:ext cx="8568952" cy="552151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
                <a:srgbClr val="FF0000"/>
              </a:buClr>
              <a:buSzTx/>
              <a:buFontTx/>
              <a:buNone/>
              <a:tabLst/>
              <a:defRPr/>
            </a:pPr>
            <a:r>
              <a:rPr lang="en-GB" altLang="en-US" sz="1600" kern="0" dirty="0" smtClean="0">
                <a:latin typeface="+mj-lt"/>
              </a:rPr>
              <a:t>The client </a:t>
            </a:r>
            <a:r>
              <a:rPr kumimoji="0" lang="en-GB" altLang="en-US" sz="1600" b="0" i="0" u="none" strike="noStrike" kern="0" cap="none" spc="0" normalizeH="0" baseline="0" noProof="0" dirty="0" smtClean="0">
                <a:ln>
                  <a:noFill/>
                </a:ln>
                <a:effectLst/>
                <a:uLnTx/>
                <a:uFillTx/>
                <a:latin typeface="+mj-lt"/>
              </a:rPr>
              <a:t>wants to improve control of software releases and better understanding the composition of a release in terms of both its technical and functional components. Further, there is a desire to increase IT agility. </a:t>
            </a: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6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r>
              <a:rPr kumimoji="0" lang="en-GB" altLang="en-US" sz="1600" b="0" i="0" u="none" strike="noStrike" kern="0" cap="none" spc="0" normalizeH="0" baseline="0" noProof="0" dirty="0" smtClean="0">
                <a:ln>
                  <a:noFill/>
                </a:ln>
                <a:effectLst/>
                <a:uLnTx/>
                <a:uFillTx/>
                <a:latin typeface="+mj-lt"/>
              </a:rPr>
              <a:t>Both of these aspects of IT delivery can be addressed  by improving capabilities around development architecture. </a:t>
            </a: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6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r>
              <a:rPr kumimoji="0" lang="en-GB" altLang="en-US" sz="1600" b="0" i="0" u="none" strike="noStrike" kern="0" cap="none" spc="0" normalizeH="0" baseline="0" noProof="0" dirty="0" smtClean="0">
                <a:ln>
                  <a:noFill/>
                </a:ln>
                <a:effectLst/>
                <a:uLnTx/>
                <a:uFillTx/>
                <a:latin typeface="+mj-lt"/>
              </a:rPr>
              <a:t>With the client’s support  Accenture will be undertaking a rapid (two week time-bound) assessment of Development Architecture / DevOps capabilities around the Store application for Release and Configuration Management. This will produce an assessment of capabilities, identify gaps against best practice, prioritise these and propose a high-level roadmap to improve capabilities. The Roadmap will require further analysis following this initial work in order to estimate and properly plan it.</a:t>
            </a: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2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2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lang="en-GB" altLang="en-US" sz="1200" kern="0" dirty="0">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2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lang="en-GB" altLang="en-US" sz="1200" kern="0" dirty="0">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2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lang="en-GB" altLang="en-US" sz="1200" kern="0" dirty="0">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2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lang="en-GB" altLang="en-US" sz="1200" kern="0" dirty="0">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60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r>
              <a:rPr kumimoji="0" lang="en-GB" altLang="en-US" sz="1200" i="0" u="none" strike="noStrike" kern="0" cap="none" spc="0" normalizeH="0" baseline="0" noProof="0" dirty="0" smtClean="0">
                <a:ln>
                  <a:noFill/>
                </a:ln>
                <a:effectLst/>
                <a:uLnTx/>
                <a:uFillTx/>
                <a:latin typeface="+mj-lt"/>
              </a:rPr>
              <a:t>       </a:t>
            </a:r>
            <a:r>
              <a:rPr kumimoji="0" lang="en-GB" altLang="en-US" sz="1200" i="0" u="none" strike="noStrike" kern="0" cap="none" spc="0" normalizeH="0" noProof="0" dirty="0" smtClean="0">
                <a:ln>
                  <a:noFill/>
                </a:ln>
                <a:effectLst/>
                <a:uLnTx/>
                <a:uFillTx/>
                <a:latin typeface="+mj-lt"/>
              </a:rPr>
              <a:t>  </a:t>
            </a:r>
            <a:r>
              <a:rPr kumimoji="0" lang="en-GB" altLang="en-US" sz="1200" i="0" u="none" strike="noStrike" kern="0" cap="none" spc="0" normalizeH="0" baseline="0" noProof="0" dirty="0" smtClean="0">
                <a:ln>
                  <a:noFill/>
                </a:ln>
                <a:effectLst/>
                <a:uLnTx/>
                <a:uFillTx/>
                <a:latin typeface="+mj-lt"/>
              </a:rPr>
              <a:t> </a:t>
            </a:r>
            <a:r>
              <a:rPr kumimoji="0" lang="en-GB" altLang="en-US" sz="1200" i="0" u="none" strike="noStrike" kern="0" cap="none" spc="0" normalizeH="0" baseline="0" noProof="0" dirty="0" smtClean="0">
                <a:ln>
                  <a:noFill/>
                </a:ln>
                <a:effectLst/>
                <a:uLnTx/>
                <a:uFillTx/>
                <a:latin typeface="+mj-lt"/>
              </a:rPr>
              <a:t>   </a:t>
            </a:r>
            <a:r>
              <a:rPr kumimoji="0" lang="en-GB" altLang="en-US" sz="1600" b="1" i="0" u="none" strike="noStrike" kern="0" cap="none" spc="0" normalizeH="0" baseline="0" noProof="0" dirty="0" smtClean="0">
                <a:ln>
                  <a:noFill/>
                </a:ln>
                <a:effectLst/>
                <a:uLnTx/>
                <a:uFillTx/>
                <a:latin typeface="+mj-lt"/>
              </a:rPr>
              <a:t>Capability </a:t>
            </a:r>
            <a:r>
              <a:rPr kumimoji="0" lang="en-GB" altLang="en-US" sz="1600" b="1" i="0" u="none" strike="noStrike" kern="0" cap="none" spc="0" normalizeH="0" baseline="0" noProof="0" dirty="0" smtClean="0">
                <a:ln>
                  <a:noFill/>
                </a:ln>
                <a:effectLst/>
                <a:uLnTx/>
                <a:uFillTx/>
                <a:latin typeface="+mj-lt"/>
              </a:rPr>
              <a:t>Assessment    </a:t>
            </a:r>
            <a:r>
              <a:rPr kumimoji="0" lang="en-GB" altLang="en-US" sz="1600" b="1" i="0" u="none" strike="noStrike" kern="0" cap="none" spc="0" normalizeH="0" baseline="0" noProof="0" dirty="0" smtClean="0">
                <a:ln>
                  <a:noFill/>
                </a:ln>
                <a:effectLst/>
                <a:uLnTx/>
                <a:uFillTx/>
                <a:latin typeface="+mj-lt"/>
              </a:rPr>
              <a:t>              </a:t>
            </a:r>
            <a:r>
              <a:rPr kumimoji="0" lang="en-GB" altLang="en-US" sz="1600" b="1" i="0" u="none" strike="noStrike" kern="0" cap="none" spc="0" normalizeH="0" baseline="0" noProof="0" dirty="0" smtClean="0">
                <a:ln>
                  <a:noFill/>
                </a:ln>
                <a:effectLst/>
                <a:uLnTx/>
                <a:uFillTx/>
                <a:latin typeface="+mj-lt"/>
              </a:rPr>
              <a:t>Prioritisation Model   </a:t>
            </a:r>
            <a:r>
              <a:rPr kumimoji="0" lang="en-GB" altLang="en-US" sz="1600" b="1" i="0" u="none" strike="noStrike" kern="0" cap="none" spc="0" normalizeH="0" baseline="0" noProof="0" dirty="0" smtClean="0">
                <a:ln>
                  <a:noFill/>
                </a:ln>
                <a:effectLst/>
                <a:uLnTx/>
                <a:uFillTx/>
                <a:latin typeface="+mj-lt"/>
              </a:rPr>
              <a:t>                        </a:t>
            </a:r>
            <a:r>
              <a:rPr kumimoji="0" lang="en-GB" altLang="en-US" sz="1600" b="1" i="0" u="none" strike="noStrike" kern="0" cap="none" spc="0" normalizeH="0" baseline="0" noProof="0" dirty="0" smtClean="0">
                <a:ln>
                  <a:noFill/>
                </a:ln>
                <a:effectLst/>
                <a:uLnTx/>
                <a:uFillTx/>
                <a:latin typeface="+mj-lt"/>
              </a:rPr>
              <a:t>Roadmap</a:t>
            </a: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6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endParaRPr kumimoji="0" lang="en-GB" altLang="en-US" sz="1000" b="0" i="0" u="none" strike="noStrike" kern="0" cap="none" spc="0" normalizeH="0" baseline="0" noProof="0" dirty="0" smtClean="0">
              <a:ln>
                <a:noFill/>
              </a:ln>
              <a:effectLst/>
              <a:uLnTx/>
              <a:uFillTx/>
              <a:latin typeface="+mj-lt"/>
            </a:endParaRPr>
          </a:p>
          <a:p>
            <a:pPr marL="0" marR="0" lvl="0" indent="0" defTabSz="914400" eaLnBrk="1" fontAlgn="auto" latinLnBrk="0" hangingPunct="1">
              <a:lnSpc>
                <a:spcPct val="90000"/>
              </a:lnSpc>
              <a:spcBef>
                <a:spcPts val="0"/>
              </a:spcBef>
              <a:spcAft>
                <a:spcPts val="0"/>
              </a:spcAft>
              <a:buClr>
                <a:srgbClr val="FF0000"/>
              </a:buClr>
              <a:buSzTx/>
              <a:buFontTx/>
              <a:buNone/>
              <a:tabLst/>
              <a:defRPr/>
            </a:pPr>
            <a:r>
              <a:rPr kumimoji="0" lang="en-GB" altLang="en-US" sz="1600" b="0" i="0" u="none" strike="noStrike" kern="0" cap="none" spc="0" normalizeH="0" baseline="0" noProof="0" dirty="0" smtClean="0">
                <a:ln>
                  <a:noFill/>
                </a:ln>
                <a:effectLst/>
                <a:uLnTx/>
                <a:uFillTx/>
                <a:latin typeface="+mj-lt"/>
              </a:rPr>
              <a:t>The </a:t>
            </a:r>
            <a:r>
              <a:rPr kumimoji="0" lang="en-GB" altLang="en-US" sz="1600" b="0" i="0" u="none" strike="noStrike" kern="0" cap="none" spc="0" normalizeH="0" baseline="0" noProof="0" dirty="0" smtClean="0">
                <a:ln>
                  <a:noFill/>
                </a:ln>
                <a:effectLst/>
                <a:uLnTx/>
                <a:uFillTx/>
                <a:latin typeface="+mj-lt"/>
              </a:rPr>
              <a:t>benefit of this work will be an agreed roadmap which can form the basis for next step capability improvement task estimating and detailed planning.</a:t>
            </a:r>
            <a:endParaRPr kumimoji="0" lang="en-GB" altLang="en-US" sz="1600" b="0" i="0" u="none" strike="noStrike" kern="0" cap="none" spc="0" normalizeH="0" baseline="0" noProof="0" dirty="0">
              <a:ln>
                <a:noFill/>
              </a:ln>
              <a:effectLst/>
              <a:uLnTx/>
              <a:uFillTx/>
              <a:latin typeface="+mj-lt"/>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656" y="4104830"/>
            <a:ext cx="1940863" cy="1404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271" y="4005064"/>
            <a:ext cx="2166117" cy="1392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398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GB" dirty="0" smtClean="0">
                <a:solidFill>
                  <a:srgbClr val="666666"/>
                </a:solidFill>
              </a:rPr>
              <a:t>Copyright © 2015 Accenture  All rights reserved.</a:t>
            </a:r>
            <a:endParaRPr lang="en-GB"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3</a:t>
            </a:fld>
            <a:endParaRPr lang="en-US" dirty="0">
              <a:solidFill>
                <a:srgbClr val="666666"/>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538373920"/>
              </p:ext>
            </p:extLst>
          </p:nvPr>
        </p:nvGraphicFramePr>
        <p:xfrm>
          <a:off x="1030685" y="2180475"/>
          <a:ext cx="6971506" cy="2133600"/>
        </p:xfrm>
        <a:graphic>
          <a:graphicData uri="http://schemas.openxmlformats.org/drawingml/2006/table">
            <a:tbl>
              <a:tblPr firstRow="1" bandRow="1">
                <a:tableStyleId>{3B4B98B0-60AC-42C2-AFA5-B58CD77FA1E5}</a:tableStyleId>
              </a:tblPr>
              <a:tblGrid>
                <a:gridCol w="3485753"/>
                <a:gridCol w="3485753"/>
              </a:tblGrid>
              <a:tr h="24656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smtClean="0">
                          <a:solidFill>
                            <a:schemeClr val="tx1"/>
                          </a:solidFill>
                          <a:latin typeface="+mj-lt"/>
                        </a:rPr>
                        <a:t>Stakeholder</a:t>
                      </a:r>
                      <a:endParaRPr lang="en-US" sz="1400" dirty="0">
                        <a:solidFill>
                          <a:schemeClr val="tx1"/>
                        </a:solidFill>
                        <a:latin typeface="+mj-lt"/>
                      </a:endParaRPr>
                    </a:p>
                  </a:txBody>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smtClean="0">
                          <a:solidFill>
                            <a:schemeClr val="tx1"/>
                          </a:solidFill>
                          <a:latin typeface="+mj-lt"/>
                        </a:rPr>
                        <a:t>Role</a:t>
                      </a:r>
                      <a:endParaRPr lang="en-US" sz="1400" dirty="0">
                        <a:solidFill>
                          <a:schemeClr val="tx1"/>
                        </a:solidFill>
                        <a:latin typeface="+mj-lt"/>
                      </a:endParaRPr>
                    </a:p>
                  </a:txBody>
                  <a:tcPr/>
                </a:tc>
              </a:tr>
              <a:tr h="24999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j-lt"/>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j-lt"/>
                      </a:endParaRPr>
                    </a:p>
                  </a:txBody>
                  <a:tcPr/>
                </a:tc>
              </a:tr>
              <a:tr h="24025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j-lt"/>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i="1" dirty="0">
                        <a:solidFill>
                          <a:srgbClr val="C00000"/>
                        </a:solidFill>
                        <a:latin typeface="+mj-lt"/>
                      </a:endParaRPr>
                    </a:p>
                  </a:txBody>
                  <a:tcPr/>
                </a:tc>
              </a:tr>
              <a:tr h="24025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j-lt"/>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i="1" dirty="0">
                        <a:solidFill>
                          <a:srgbClr val="C00000"/>
                        </a:solidFill>
                        <a:latin typeface="+mj-lt"/>
                      </a:endParaRPr>
                    </a:p>
                  </a:txBody>
                  <a:tcPr/>
                </a:tc>
              </a:tr>
              <a:tr h="23051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j-lt"/>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i="0" dirty="0">
                        <a:solidFill>
                          <a:schemeClr val="tx1"/>
                        </a:solidFill>
                        <a:latin typeface="+mj-lt"/>
                      </a:endParaRPr>
                    </a:p>
                  </a:txBody>
                  <a:tcPr/>
                </a:tc>
              </a:tr>
              <a:tr h="27597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j-lt"/>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i="0" dirty="0">
                        <a:solidFill>
                          <a:schemeClr val="tx1"/>
                        </a:solidFill>
                        <a:latin typeface="+mj-lt"/>
                      </a:endParaRPr>
                    </a:p>
                  </a:txBody>
                  <a:tcPr/>
                </a:tc>
              </a:tr>
              <a:tr h="23820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j-lt"/>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i="1" dirty="0">
                        <a:solidFill>
                          <a:srgbClr val="C00000"/>
                        </a:solidFill>
                        <a:latin typeface="+mj-lt"/>
                      </a:endParaRPr>
                    </a:p>
                  </a:txBody>
                  <a:tcPr/>
                </a:tc>
              </a:tr>
            </a:tbl>
          </a:graphicData>
        </a:graphic>
      </p:graphicFrame>
      <p:sp>
        <p:nvSpPr>
          <p:cNvPr id="8" name="Rectangle 7"/>
          <p:cNvSpPr/>
          <p:nvPr/>
        </p:nvSpPr>
        <p:spPr>
          <a:xfrm>
            <a:off x="467544" y="1196752"/>
            <a:ext cx="8568952" cy="954107"/>
          </a:xfrm>
          <a:prstGeom prst="rect">
            <a:avLst/>
          </a:prstGeom>
        </p:spPr>
        <p:txBody>
          <a:bodyPr wrap="square">
            <a:spAutoFit/>
          </a:bodyPr>
          <a:lstStyle/>
          <a:p>
            <a:r>
              <a:rPr lang="en-GB" altLang="en-US" sz="1400" dirty="0">
                <a:latin typeface="+mj-lt"/>
              </a:rPr>
              <a:t>The approach for this phase of work is to perform a rapid assessment of the ‘As-Is’ development architecture capability as used for the Store application development project.</a:t>
            </a:r>
          </a:p>
          <a:p>
            <a:endParaRPr lang="en-GB" altLang="en-US" sz="1400" dirty="0">
              <a:latin typeface="+mj-lt"/>
            </a:endParaRPr>
          </a:p>
          <a:p>
            <a:r>
              <a:rPr lang="en-GB" altLang="en-US" sz="1400" dirty="0">
                <a:latin typeface="+mj-lt"/>
              </a:rPr>
              <a:t>The following Stakeholders will be consulted during this phase:</a:t>
            </a:r>
          </a:p>
        </p:txBody>
      </p:sp>
      <p:sp>
        <p:nvSpPr>
          <p:cNvPr id="9" name="Rectangle 8"/>
          <p:cNvSpPr/>
          <p:nvPr/>
        </p:nvSpPr>
        <p:spPr>
          <a:xfrm>
            <a:off x="455613" y="4355928"/>
            <a:ext cx="8352928" cy="224676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1400" b="0" i="0" u="none" strike="noStrike" kern="0" cap="none" spc="0" normalizeH="0" baseline="0" noProof="0" dirty="0" smtClean="0">
                <a:ln>
                  <a:noFill/>
                </a:ln>
                <a:solidFill>
                  <a:prstClr val="black"/>
                </a:solidFill>
                <a:effectLst/>
                <a:uLnTx/>
                <a:uFillTx/>
                <a:latin typeface="+mj-lt"/>
              </a:rPr>
              <a:t>Accenture has Development Architecture/Dev Ops Maturity Model assets to support this type of client request, however, for this rapid initial phase more informal interviews will be held using these assets to guide questioning in order to reach a judgement of the ‘as-is’ capabilities of the clients processes and tools supporting: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altLang="en-US" sz="1400" b="0" i="0" u="none" strike="noStrike" kern="0" cap="none" spc="0" normalizeH="0" baseline="0" noProof="0" dirty="0" smtClean="0">
              <a:ln>
                <a:noFill/>
              </a:ln>
              <a:solidFill>
                <a:prstClr val="black"/>
              </a:solidFill>
              <a:effectLst/>
              <a:uLnTx/>
              <a:uFillTx/>
              <a:latin typeface="+mj-lt"/>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altLang="en-US" sz="1400" b="0" i="0" u="none" strike="noStrike" kern="0" cap="none" spc="0" normalizeH="0" baseline="0" noProof="0" dirty="0" smtClean="0">
                <a:ln>
                  <a:noFill/>
                </a:ln>
                <a:solidFill>
                  <a:prstClr val="black"/>
                </a:solidFill>
                <a:effectLst/>
                <a:uLnTx/>
                <a:uFillTx/>
                <a:latin typeface="+mj-lt"/>
              </a:rPr>
              <a:t>Software Configuration Management</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altLang="en-US" sz="1400" b="0" i="0" u="none" strike="noStrike" kern="0" cap="none" spc="0" normalizeH="0" baseline="0" noProof="0" dirty="0" smtClean="0">
                <a:ln>
                  <a:noFill/>
                </a:ln>
                <a:solidFill>
                  <a:prstClr val="black"/>
                </a:solidFill>
                <a:effectLst/>
                <a:uLnTx/>
                <a:uFillTx/>
                <a:latin typeface="+mj-lt"/>
              </a:rPr>
              <a:t>Configuration &amp; Tokenisation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altLang="en-US" sz="1400" b="0" i="0" u="none" strike="noStrike" kern="0" cap="none" spc="0" normalizeH="0" baseline="0" noProof="0" dirty="0" smtClean="0">
                <a:ln>
                  <a:noFill/>
                </a:ln>
                <a:solidFill>
                  <a:prstClr val="black"/>
                </a:solidFill>
                <a:effectLst/>
                <a:uLnTx/>
                <a:uFillTx/>
                <a:latin typeface="+mj-lt"/>
              </a:rPr>
              <a:t>Software Build and Release process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altLang="en-US" sz="1400" b="0" i="0" u="none" strike="noStrike" kern="0" cap="none" spc="0" normalizeH="0" baseline="0" noProof="0" dirty="0" smtClean="0">
              <a:ln>
                <a:noFill/>
              </a:ln>
              <a:solidFill>
                <a:prstClr val="black"/>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altLang="en-US" sz="1400" b="0" i="0" u="none" strike="noStrike" kern="0" cap="none" spc="0" normalizeH="0" baseline="0" noProof="0" dirty="0" smtClean="0">
                <a:ln>
                  <a:noFill/>
                </a:ln>
                <a:solidFill>
                  <a:prstClr val="black"/>
                </a:solidFill>
                <a:effectLst/>
                <a:uLnTx/>
                <a:uFillTx/>
                <a:latin typeface="+mj-lt"/>
              </a:rPr>
              <a:t>The expected deliverables from this phase will be:</a:t>
            </a:r>
          </a:p>
        </p:txBody>
      </p:sp>
      <p:sp>
        <p:nvSpPr>
          <p:cNvPr id="10" name="Title 1"/>
          <p:cNvSpPr txBox="1">
            <a:spLocks/>
          </p:cNvSpPr>
          <p:nvPr/>
        </p:nvSpPr>
        <p:spPr bwMode="auto">
          <a:xfrm>
            <a:off x="463646" y="692696"/>
            <a:ext cx="5616575" cy="36004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90000"/>
              </a:lnSpc>
              <a:spcBef>
                <a:spcPct val="0"/>
              </a:spcBef>
              <a:spcAft>
                <a:spcPct val="0"/>
              </a:spcAft>
              <a:defRPr sz="1600" b="1" kern="1200">
                <a:solidFill>
                  <a:schemeClr val="bg2"/>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1600" b="1">
                <a:solidFill>
                  <a:schemeClr val="bg2"/>
                </a:solidFill>
                <a:latin typeface="Arial" charset="0"/>
                <a:cs typeface="Arial" charset="0"/>
              </a:defRPr>
            </a:lvl2pPr>
            <a:lvl3pPr algn="l" rtl="0" eaLnBrk="0" fontAlgn="base" hangingPunct="0">
              <a:lnSpc>
                <a:spcPct val="90000"/>
              </a:lnSpc>
              <a:spcBef>
                <a:spcPct val="0"/>
              </a:spcBef>
              <a:spcAft>
                <a:spcPct val="0"/>
              </a:spcAft>
              <a:defRPr sz="1600" b="1">
                <a:solidFill>
                  <a:schemeClr val="bg2"/>
                </a:solidFill>
                <a:latin typeface="Arial" charset="0"/>
                <a:cs typeface="Arial" charset="0"/>
              </a:defRPr>
            </a:lvl3pPr>
            <a:lvl4pPr algn="l" rtl="0" eaLnBrk="0" fontAlgn="base" hangingPunct="0">
              <a:lnSpc>
                <a:spcPct val="90000"/>
              </a:lnSpc>
              <a:spcBef>
                <a:spcPct val="0"/>
              </a:spcBef>
              <a:spcAft>
                <a:spcPct val="0"/>
              </a:spcAft>
              <a:defRPr sz="1600" b="1">
                <a:solidFill>
                  <a:schemeClr val="bg2"/>
                </a:solidFill>
                <a:latin typeface="Arial" charset="0"/>
                <a:cs typeface="Arial" charset="0"/>
              </a:defRPr>
            </a:lvl4pPr>
            <a:lvl5pPr algn="l" rtl="0" eaLnBrk="0" fontAlgn="base" hangingPunct="0">
              <a:lnSpc>
                <a:spcPct val="90000"/>
              </a:lnSpc>
              <a:spcBef>
                <a:spcPct val="0"/>
              </a:spcBef>
              <a:spcAft>
                <a:spcPct val="0"/>
              </a:spcAft>
              <a:defRPr sz="1600" b="1">
                <a:solidFill>
                  <a:schemeClr val="bg2"/>
                </a:solidFill>
                <a:latin typeface="Arial" charset="0"/>
                <a:cs typeface="Arial" charset="0"/>
              </a:defRPr>
            </a:lvl5pPr>
            <a:lvl6pPr marL="457200" algn="l" rtl="0" fontAlgn="base">
              <a:lnSpc>
                <a:spcPct val="90000"/>
              </a:lnSpc>
              <a:spcBef>
                <a:spcPct val="0"/>
              </a:spcBef>
              <a:spcAft>
                <a:spcPct val="0"/>
              </a:spcAft>
              <a:defRPr sz="1600" b="1">
                <a:solidFill>
                  <a:schemeClr val="bg2"/>
                </a:solidFill>
                <a:latin typeface="Arial" charset="0"/>
                <a:cs typeface="Arial" charset="0"/>
              </a:defRPr>
            </a:lvl6pPr>
            <a:lvl7pPr marL="914400" algn="l" rtl="0" fontAlgn="base">
              <a:lnSpc>
                <a:spcPct val="90000"/>
              </a:lnSpc>
              <a:spcBef>
                <a:spcPct val="0"/>
              </a:spcBef>
              <a:spcAft>
                <a:spcPct val="0"/>
              </a:spcAft>
              <a:defRPr sz="1600" b="1">
                <a:solidFill>
                  <a:schemeClr val="bg2"/>
                </a:solidFill>
                <a:latin typeface="Arial" charset="0"/>
                <a:cs typeface="Arial" charset="0"/>
              </a:defRPr>
            </a:lvl7pPr>
            <a:lvl8pPr marL="1371600" algn="l" rtl="0" fontAlgn="base">
              <a:lnSpc>
                <a:spcPct val="90000"/>
              </a:lnSpc>
              <a:spcBef>
                <a:spcPct val="0"/>
              </a:spcBef>
              <a:spcAft>
                <a:spcPct val="0"/>
              </a:spcAft>
              <a:defRPr sz="1600" b="1">
                <a:solidFill>
                  <a:schemeClr val="bg2"/>
                </a:solidFill>
                <a:latin typeface="Arial" charset="0"/>
                <a:cs typeface="Arial" charset="0"/>
              </a:defRPr>
            </a:lvl8pPr>
            <a:lvl9pPr marL="1828800" algn="l" rtl="0" fontAlgn="base">
              <a:lnSpc>
                <a:spcPct val="90000"/>
              </a:lnSpc>
              <a:spcBef>
                <a:spcPct val="0"/>
              </a:spcBef>
              <a:spcAft>
                <a:spcPct val="0"/>
              </a:spcAft>
              <a:defRPr sz="1600" b="1">
                <a:solidFill>
                  <a:schemeClr val="bg2"/>
                </a:solidFill>
                <a:latin typeface="Arial" charset="0"/>
                <a:cs typeface="Arial" charset="0"/>
              </a:defRPr>
            </a:lvl9pPr>
          </a:lstStyle>
          <a:p>
            <a:pPr eaLnBrk="1" hangingPunct="1"/>
            <a:r>
              <a:rPr lang="en-US" altLang="en-US" sz="2600" dirty="0" smtClean="0">
                <a:solidFill>
                  <a:schemeClr val="tx1"/>
                </a:solidFill>
                <a:latin typeface="+mj-lt"/>
                <a:cs typeface="Arial" charset="0"/>
              </a:rPr>
              <a:t>Approach</a:t>
            </a:r>
            <a:endParaRPr lang="en-US" altLang="en-US" sz="2600" b="0" dirty="0" smtClean="0">
              <a:solidFill>
                <a:schemeClr val="tx1"/>
              </a:solidFill>
              <a:latin typeface="+mj-lt"/>
              <a:cs typeface="Arial" charset="0"/>
            </a:endParaRPr>
          </a:p>
        </p:txBody>
      </p:sp>
    </p:spTree>
    <p:extLst>
      <p:ext uri="{BB962C8B-B14F-4D97-AF65-F5344CB8AC3E}">
        <p14:creationId xmlns:p14="http://schemas.microsoft.com/office/powerpoint/2010/main" val="1755117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GB" smtClean="0">
                <a:solidFill>
                  <a:srgbClr val="666666"/>
                </a:solidFill>
              </a:rPr>
              <a:t>Copyright © 2015 Accenture  All rights reserved.</a:t>
            </a:r>
            <a:endParaRPr lang="en-GB"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4</a:t>
            </a:fld>
            <a:endParaRPr lang="en-US" dirty="0">
              <a:solidFill>
                <a:srgbClr val="666666"/>
              </a:solidFill>
            </a:endParaRPr>
          </a:p>
        </p:txBody>
      </p:sp>
      <p:sp>
        <p:nvSpPr>
          <p:cNvPr id="8" name="Rectangle 7"/>
          <p:cNvSpPr/>
          <p:nvPr/>
        </p:nvSpPr>
        <p:spPr>
          <a:xfrm>
            <a:off x="395536" y="1296604"/>
            <a:ext cx="8748464" cy="1169551"/>
          </a:xfrm>
          <a:prstGeom prst="rect">
            <a:avLst/>
          </a:prstGeom>
        </p:spPr>
        <p:txBody>
          <a:bodyPr wrap="square">
            <a:spAutoFit/>
          </a:bodyPr>
          <a:lstStyle/>
          <a:p>
            <a:r>
              <a:rPr lang="en-GB" altLang="en-US" sz="1400" dirty="0">
                <a:latin typeface="+mj-lt"/>
              </a:rPr>
              <a:t>The approach for this phase of work is to perform a rapid assessment of the ‘As-Is’ development architecture capability as used for the Store application development project.</a:t>
            </a:r>
          </a:p>
          <a:p>
            <a:endParaRPr lang="en-GB" altLang="en-US" sz="1400" dirty="0">
              <a:latin typeface="+mj-lt"/>
            </a:endParaRPr>
          </a:p>
          <a:p>
            <a:r>
              <a:rPr lang="en-GB" altLang="en-US" sz="1400" dirty="0">
                <a:latin typeface="+mj-lt"/>
              </a:rPr>
              <a:t>The  assessment will cover the following development architecture areas, with the primary focus areas highlighted in </a:t>
            </a:r>
            <a:r>
              <a:rPr lang="en-GB" altLang="en-US" sz="1400" dirty="0">
                <a:solidFill>
                  <a:srgbClr val="FF0000"/>
                </a:solidFill>
                <a:latin typeface="+mj-lt"/>
              </a:rPr>
              <a:t>red</a:t>
            </a:r>
            <a:r>
              <a:rPr lang="en-GB" altLang="en-US" sz="1400" dirty="0">
                <a:latin typeface="+mj-lt"/>
              </a:rPr>
              <a:t>.</a:t>
            </a:r>
          </a:p>
        </p:txBody>
      </p:sp>
      <p:sp>
        <p:nvSpPr>
          <p:cNvPr id="10" name="Rectangle 6"/>
          <p:cNvSpPr>
            <a:spLocks noChangeArrowheads="1"/>
          </p:cNvSpPr>
          <p:nvPr/>
        </p:nvSpPr>
        <p:spPr bwMode="gray">
          <a:xfrm>
            <a:off x="419744" y="2631228"/>
            <a:ext cx="27336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07963" indent="-207963" eaLnBrk="0" hangingPunct="0">
              <a:defRPr sz="700">
                <a:solidFill>
                  <a:schemeClr val="tx1"/>
                </a:solidFill>
                <a:latin typeface="Arial Unicode MS" pitchFamily="34" charset="-128"/>
              </a:defRPr>
            </a:lvl1pPr>
            <a:lvl2pPr marL="415925" indent="-207963"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marL="285750" indent="-285750">
              <a:spcBef>
                <a:spcPct val="65000"/>
              </a:spcBef>
              <a:buClr>
                <a:srgbClr val="800000"/>
              </a:buClr>
              <a:buFont typeface="Wingdings" panose="05000000000000000000" pitchFamily="2" charset="2"/>
              <a:buChar char="v"/>
            </a:pPr>
            <a:r>
              <a:rPr lang="en-GB" altLang="en-US" sz="1400" b="1" dirty="0">
                <a:solidFill>
                  <a:prstClr val="black"/>
                </a:solidFill>
                <a:latin typeface="+mj-lt"/>
              </a:rPr>
              <a:t>Configuration Management</a:t>
            </a:r>
          </a:p>
          <a:p>
            <a:pPr lvl="1">
              <a:spcBef>
                <a:spcPct val="35000"/>
              </a:spcBef>
              <a:buClr>
                <a:srgbClr val="800000"/>
              </a:buClr>
              <a:buFont typeface="Frutiger 55 Roman" pitchFamily="34" charset="0"/>
              <a:buChar char="–"/>
            </a:pPr>
            <a:r>
              <a:rPr lang="en-GB" altLang="en-US" sz="1400" dirty="0">
                <a:solidFill>
                  <a:prstClr val="black"/>
                </a:solidFill>
                <a:latin typeface="+mj-lt"/>
              </a:rPr>
              <a:t>Management Plan;</a:t>
            </a:r>
          </a:p>
          <a:p>
            <a:pPr lvl="1">
              <a:spcBef>
                <a:spcPct val="35000"/>
              </a:spcBef>
              <a:buClr>
                <a:srgbClr val="800000"/>
              </a:buClr>
              <a:buFont typeface="Frutiger 55 Roman" pitchFamily="34" charset="0"/>
              <a:buChar char="–"/>
            </a:pPr>
            <a:r>
              <a:rPr lang="en-GB" altLang="en-US" sz="1400" dirty="0">
                <a:solidFill>
                  <a:prstClr val="black"/>
                </a:solidFill>
                <a:latin typeface="+mj-lt"/>
              </a:rPr>
              <a:t>Branching &amp; Merging;</a:t>
            </a:r>
          </a:p>
          <a:p>
            <a:pPr lvl="1">
              <a:spcBef>
                <a:spcPct val="35000"/>
              </a:spcBef>
              <a:buClr>
                <a:srgbClr val="800000"/>
              </a:buClr>
              <a:buFont typeface="Frutiger 55 Roman" pitchFamily="34" charset="0"/>
              <a:buChar char="–"/>
            </a:pPr>
            <a:r>
              <a:rPr lang="en-GB" altLang="en-US" sz="1400" dirty="0">
                <a:solidFill>
                  <a:prstClr val="black"/>
                </a:solidFill>
                <a:latin typeface="+mj-lt"/>
              </a:rPr>
              <a:t>Labelling &amp; </a:t>
            </a:r>
            <a:r>
              <a:rPr lang="en-GB" altLang="en-US" sz="1400" dirty="0" smtClean="0">
                <a:solidFill>
                  <a:prstClr val="black"/>
                </a:solidFill>
                <a:latin typeface="+mj-lt"/>
              </a:rPr>
              <a:t>Promotion</a:t>
            </a:r>
            <a:r>
              <a:rPr lang="en-GB" altLang="en-US" sz="1400" dirty="0">
                <a:solidFill>
                  <a:prstClr val="black"/>
                </a:solidFill>
                <a:latin typeface="+mj-lt"/>
              </a:rPr>
              <a:t>;</a:t>
            </a:r>
          </a:p>
          <a:p>
            <a:pPr lvl="1">
              <a:spcBef>
                <a:spcPct val="35000"/>
              </a:spcBef>
              <a:buClr>
                <a:srgbClr val="800000"/>
              </a:buClr>
              <a:buFont typeface="Frutiger 55 Roman" pitchFamily="34" charset="0"/>
              <a:buChar char="–"/>
            </a:pPr>
            <a:r>
              <a:rPr lang="en-GB" altLang="en-US" sz="1400" dirty="0">
                <a:solidFill>
                  <a:prstClr val="black"/>
                </a:solidFill>
                <a:latin typeface="+mj-lt"/>
              </a:rPr>
              <a:t>Tools &amp; Administration;</a:t>
            </a:r>
          </a:p>
          <a:p>
            <a:pPr lvl="1">
              <a:spcBef>
                <a:spcPct val="35000"/>
              </a:spcBef>
              <a:buClr>
                <a:srgbClr val="800000"/>
              </a:buClr>
              <a:buFont typeface="Frutiger 55 Roman" pitchFamily="34" charset="0"/>
              <a:buChar char="–"/>
            </a:pPr>
            <a:r>
              <a:rPr lang="en-GB" altLang="en-US" sz="1400" dirty="0">
                <a:solidFill>
                  <a:prstClr val="black"/>
                </a:solidFill>
                <a:latin typeface="+mj-lt"/>
              </a:rPr>
              <a:t>Defect Process.</a:t>
            </a:r>
          </a:p>
          <a:p>
            <a:pPr lvl="1">
              <a:spcBef>
                <a:spcPct val="35000"/>
              </a:spcBef>
              <a:buClr>
                <a:prstClr val="black"/>
              </a:buClr>
              <a:buFont typeface="Frutiger 55 Roman" pitchFamily="34" charset="0"/>
              <a:buChar char="–"/>
            </a:pPr>
            <a:endParaRPr lang="en-GB" altLang="en-US" sz="1400" dirty="0">
              <a:solidFill>
                <a:prstClr val="black"/>
              </a:solidFill>
              <a:latin typeface="+mj-lt"/>
            </a:endParaRPr>
          </a:p>
        </p:txBody>
      </p:sp>
      <p:grpSp>
        <p:nvGrpSpPr>
          <p:cNvPr id="11" name="Group 11"/>
          <p:cNvGrpSpPr>
            <a:grpSpLocks/>
          </p:cNvGrpSpPr>
          <p:nvPr/>
        </p:nvGrpSpPr>
        <p:grpSpPr bwMode="auto">
          <a:xfrm>
            <a:off x="3008390" y="2783417"/>
            <a:ext cx="2872309" cy="1521245"/>
            <a:chOff x="1973" y="1656"/>
            <a:chExt cx="1839" cy="998"/>
          </a:xfrm>
        </p:grpSpPr>
        <p:sp>
          <p:nvSpPr>
            <p:cNvPr id="12" name="AutoShape 36"/>
            <p:cNvSpPr>
              <a:spLocks noChangeArrowheads="1"/>
            </p:cNvSpPr>
            <p:nvPr/>
          </p:nvSpPr>
          <p:spPr bwMode="auto">
            <a:xfrm>
              <a:off x="1973" y="1661"/>
              <a:ext cx="1839" cy="993"/>
            </a:xfrm>
            <a:prstGeom prst="homePlate">
              <a:avLst>
                <a:gd name="adj" fmla="val 46299"/>
              </a:avLst>
            </a:prstGeom>
            <a:solidFill>
              <a:srgbClr val="FFCC99"/>
            </a:solidFill>
            <a:ln w="12700">
              <a:solidFill>
                <a:srgbClr val="800000"/>
              </a:solidFill>
              <a:miter lim="800000"/>
              <a:headEnd/>
              <a:tailEnd/>
            </a:ln>
          </p:spPr>
          <p:txBody>
            <a:bodyPr wrap="none" lIns="82254" tIns="40405" rIns="82254" bIns="40405" anchor="ctr"/>
            <a:lstStyle>
              <a:lvl1pPr defTabSz="831850" eaLnBrk="0" hangingPunct="0">
                <a:defRPr sz="700">
                  <a:solidFill>
                    <a:schemeClr val="tx1"/>
                  </a:solidFill>
                  <a:latin typeface="Arial Unicode MS" pitchFamily="34" charset="-128"/>
                </a:defRPr>
              </a:lvl1pPr>
              <a:lvl2pPr marL="742950" indent="-285750" defTabSz="831850" eaLnBrk="0" hangingPunct="0">
                <a:defRPr sz="700">
                  <a:solidFill>
                    <a:schemeClr val="tx1"/>
                  </a:solidFill>
                  <a:latin typeface="Arial Unicode MS" pitchFamily="34" charset="-128"/>
                </a:defRPr>
              </a:lvl2pPr>
              <a:lvl3pPr marL="1143000" indent="-228600" defTabSz="831850" eaLnBrk="0" hangingPunct="0">
                <a:defRPr sz="700">
                  <a:solidFill>
                    <a:schemeClr val="tx1"/>
                  </a:solidFill>
                  <a:latin typeface="Arial Unicode MS" pitchFamily="34" charset="-128"/>
                </a:defRPr>
              </a:lvl3pPr>
              <a:lvl4pPr marL="1600200" indent="-228600" defTabSz="831850" eaLnBrk="0" hangingPunct="0">
                <a:defRPr sz="700">
                  <a:solidFill>
                    <a:schemeClr val="tx1"/>
                  </a:solidFill>
                  <a:latin typeface="Arial Unicode MS" pitchFamily="34" charset="-128"/>
                </a:defRPr>
              </a:lvl4pPr>
              <a:lvl5pPr marL="2057400" indent="-228600" defTabSz="831850" eaLnBrk="0" hangingPunct="0">
                <a:defRPr sz="700">
                  <a:solidFill>
                    <a:schemeClr val="tx1"/>
                  </a:solidFill>
                  <a:latin typeface="Arial Unicode MS" pitchFamily="34" charset="-128"/>
                </a:defRPr>
              </a:lvl5pPr>
              <a:lvl6pPr marL="25146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9pPr>
            </a:lstStyle>
            <a:p>
              <a:pPr>
                <a:spcBef>
                  <a:spcPct val="20000"/>
                </a:spcBef>
                <a:buClr>
                  <a:prstClr val="black"/>
                </a:buClr>
              </a:pPr>
              <a:endParaRPr lang="en-US" altLang="en-US" sz="800">
                <a:solidFill>
                  <a:srgbClr val="800000"/>
                </a:solidFill>
                <a:latin typeface="+mj-lt"/>
              </a:endParaRPr>
            </a:p>
          </p:txBody>
        </p:sp>
        <p:sp>
          <p:nvSpPr>
            <p:cNvPr id="13" name="Rectangle 35"/>
            <p:cNvSpPr>
              <a:spLocks noChangeArrowheads="1"/>
            </p:cNvSpPr>
            <p:nvPr/>
          </p:nvSpPr>
          <p:spPr bwMode="auto">
            <a:xfrm>
              <a:off x="2064" y="2382"/>
              <a:ext cx="1225" cy="182"/>
            </a:xfrm>
            <a:prstGeom prst="rect">
              <a:avLst/>
            </a:prstGeom>
            <a:solidFill>
              <a:srgbClr val="FFFF99"/>
            </a:solidFill>
            <a:ln w="12700">
              <a:solidFill>
                <a:srgbClr val="800000"/>
              </a:solidFill>
              <a:miter lim="800000"/>
              <a:headEnd/>
              <a:tailEnd/>
            </a:ln>
          </p:spPr>
          <p:txBody>
            <a:bodyPr wrap="none" lIns="82254" tIns="40405" rIns="82254" bIns="40405" anchor="ctr"/>
            <a:lstStyle>
              <a:lvl1pPr defTabSz="831850" eaLnBrk="0" hangingPunct="0">
                <a:defRPr sz="700">
                  <a:solidFill>
                    <a:schemeClr val="tx1"/>
                  </a:solidFill>
                  <a:latin typeface="Arial Unicode MS" pitchFamily="34" charset="-128"/>
                </a:defRPr>
              </a:lvl1pPr>
              <a:lvl2pPr marL="742950" indent="-285750" defTabSz="831850" eaLnBrk="0" hangingPunct="0">
                <a:defRPr sz="700">
                  <a:solidFill>
                    <a:schemeClr val="tx1"/>
                  </a:solidFill>
                  <a:latin typeface="Arial Unicode MS" pitchFamily="34" charset="-128"/>
                </a:defRPr>
              </a:lvl2pPr>
              <a:lvl3pPr marL="1143000" indent="-228600" defTabSz="831850" eaLnBrk="0" hangingPunct="0">
                <a:defRPr sz="700">
                  <a:solidFill>
                    <a:schemeClr val="tx1"/>
                  </a:solidFill>
                  <a:latin typeface="Arial Unicode MS" pitchFamily="34" charset="-128"/>
                </a:defRPr>
              </a:lvl3pPr>
              <a:lvl4pPr marL="1600200" indent="-228600" defTabSz="831850" eaLnBrk="0" hangingPunct="0">
                <a:defRPr sz="700">
                  <a:solidFill>
                    <a:schemeClr val="tx1"/>
                  </a:solidFill>
                  <a:latin typeface="Arial Unicode MS" pitchFamily="34" charset="-128"/>
                </a:defRPr>
              </a:lvl4pPr>
              <a:lvl5pPr marL="2057400" indent="-228600" defTabSz="831850" eaLnBrk="0" hangingPunct="0">
                <a:defRPr sz="700">
                  <a:solidFill>
                    <a:schemeClr val="tx1"/>
                  </a:solidFill>
                  <a:latin typeface="Arial Unicode MS" pitchFamily="34" charset="-128"/>
                </a:defRPr>
              </a:lvl5pPr>
              <a:lvl6pPr marL="25146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9pPr>
            </a:lstStyle>
            <a:p>
              <a:pPr>
                <a:spcBef>
                  <a:spcPct val="20000"/>
                </a:spcBef>
                <a:buClr>
                  <a:prstClr val="black"/>
                </a:buClr>
              </a:pPr>
              <a:endParaRPr lang="en-US" altLang="en-US" sz="800">
                <a:solidFill>
                  <a:prstClr val="black"/>
                </a:solidFill>
                <a:latin typeface="+mj-lt"/>
              </a:endParaRPr>
            </a:p>
          </p:txBody>
        </p:sp>
        <p:sp>
          <p:nvSpPr>
            <p:cNvPr id="14" name="Text Box 37"/>
            <p:cNvSpPr txBox="1">
              <a:spLocks noChangeArrowheads="1"/>
            </p:cNvSpPr>
            <p:nvPr/>
          </p:nvSpPr>
          <p:spPr bwMode="auto">
            <a:xfrm>
              <a:off x="2155" y="1656"/>
              <a:ext cx="106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254" tIns="40405" rIns="82254" bIns="40405">
              <a:spAutoFit/>
            </a:bodyPr>
            <a:lstStyle>
              <a:lvl1pPr defTabSz="831850" eaLnBrk="0" hangingPunct="0">
                <a:defRPr sz="700">
                  <a:solidFill>
                    <a:schemeClr val="tx1"/>
                  </a:solidFill>
                  <a:latin typeface="Arial Unicode MS" pitchFamily="34" charset="-128"/>
                </a:defRPr>
              </a:lvl1pPr>
              <a:lvl2pPr marL="742950" indent="-285750" defTabSz="831850" eaLnBrk="0" hangingPunct="0">
                <a:defRPr sz="700">
                  <a:solidFill>
                    <a:schemeClr val="tx1"/>
                  </a:solidFill>
                  <a:latin typeface="Arial Unicode MS" pitchFamily="34" charset="-128"/>
                </a:defRPr>
              </a:lvl2pPr>
              <a:lvl3pPr marL="1143000" indent="-228600" defTabSz="831850" eaLnBrk="0" hangingPunct="0">
                <a:defRPr sz="700">
                  <a:solidFill>
                    <a:schemeClr val="tx1"/>
                  </a:solidFill>
                  <a:latin typeface="Arial Unicode MS" pitchFamily="34" charset="-128"/>
                </a:defRPr>
              </a:lvl3pPr>
              <a:lvl4pPr marL="1600200" indent="-228600" defTabSz="831850" eaLnBrk="0" hangingPunct="0">
                <a:defRPr sz="700">
                  <a:solidFill>
                    <a:schemeClr val="tx1"/>
                  </a:solidFill>
                  <a:latin typeface="Arial Unicode MS" pitchFamily="34" charset="-128"/>
                </a:defRPr>
              </a:lvl4pPr>
              <a:lvl5pPr marL="2057400" indent="-228600" defTabSz="831850" eaLnBrk="0" hangingPunct="0">
                <a:defRPr sz="700">
                  <a:solidFill>
                    <a:schemeClr val="tx1"/>
                  </a:solidFill>
                  <a:latin typeface="Arial Unicode MS" pitchFamily="34" charset="-128"/>
                </a:defRPr>
              </a:lvl5pPr>
              <a:lvl6pPr marL="25146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9pPr>
            </a:lstStyle>
            <a:p>
              <a:pPr>
                <a:spcBef>
                  <a:spcPct val="50000"/>
                </a:spcBef>
                <a:buClr>
                  <a:prstClr val="black"/>
                </a:buClr>
              </a:pPr>
              <a:r>
                <a:rPr lang="en-GB" altLang="en-US" sz="1400" b="1" dirty="0">
                  <a:solidFill>
                    <a:srgbClr val="800000"/>
                  </a:solidFill>
                  <a:latin typeface="+mj-lt"/>
                </a:rPr>
                <a:t>Engagement Model</a:t>
              </a:r>
            </a:p>
          </p:txBody>
        </p:sp>
        <p:sp>
          <p:nvSpPr>
            <p:cNvPr id="15" name="Rectangle 35"/>
            <p:cNvSpPr>
              <a:spLocks noChangeArrowheads="1"/>
            </p:cNvSpPr>
            <p:nvPr/>
          </p:nvSpPr>
          <p:spPr bwMode="auto">
            <a:xfrm>
              <a:off x="2064" y="1856"/>
              <a:ext cx="1225" cy="209"/>
            </a:xfrm>
            <a:prstGeom prst="rect">
              <a:avLst/>
            </a:prstGeom>
            <a:solidFill>
              <a:srgbClr val="FFFF99"/>
            </a:solidFill>
            <a:ln w="12700">
              <a:solidFill>
                <a:srgbClr val="800000"/>
              </a:solidFill>
              <a:miter lim="800000"/>
              <a:headEnd/>
              <a:tailEnd/>
            </a:ln>
          </p:spPr>
          <p:txBody>
            <a:bodyPr wrap="none" lIns="82254" tIns="40405" rIns="82254" bIns="40405" anchor="ctr"/>
            <a:lstStyle>
              <a:lvl1pPr defTabSz="831850" eaLnBrk="0" hangingPunct="0">
                <a:defRPr sz="700">
                  <a:solidFill>
                    <a:schemeClr val="tx1"/>
                  </a:solidFill>
                  <a:latin typeface="Arial Unicode MS" pitchFamily="34" charset="-128"/>
                </a:defRPr>
              </a:lvl1pPr>
              <a:lvl2pPr marL="742950" indent="-285750" defTabSz="831850" eaLnBrk="0" hangingPunct="0">
                <a:defRPr sz="700">
                  <a:solidFill>
                    <a:schemeClr val="tx1"/>
                  </a:solidFill>
                  <a:latin typeface="Arial Unicode MS" pitchFamily="34" charset="-128"/>
                </a:defRPr>
              </a:lvl2pPr>
              <a:lvl3pPr marL="1143000" indent="-228600" defTabSz="831850" eaLnBrk="0" hangingPunct="0">
                <a:defRPr sz="700">
                  <a:solidFill>
                    <a:schemeClr val="tx1"/>
                  </a:solidFill>
                  <a:latin typeface="Arial Unicode MS" pitchFamily="34" charset="-128"/>
                </a:defRPr>
              </a:lvl3pPr>
              <a:lvl4pPr marL="1600200" indent="-228600" defTabSz="831850" eaLnBrk="0" hangingPunct="0">
                <a:defRPr sz="700">
                  <a:solidFill>
                    <a:schemeClr val="tx1"/>
                  </a:solidFill>
                  <a:latin typeface="Arial Unicode MS" pitchFamily="34" charset="-128"/>
                </a:defRPr>
              </a:lvl4pPr>
              <a:lvl5pPr marL="2057400" indent="-228600" defTabSz="831850" eaLnBrk="0" hangingPunct="0">
                <a:defRPr sz="700">
                  <a:solidFill>
                    <a:schemeClr val="tx1"/>
                  </a:solidFill>
                  <a:latin typeface="Arial Unicode MS" pitchFamily="34" charset="-128"/>
                </a:defRPr>
              </a:lvl5pPr>
              <a:lvl6pPr marL="25146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9pPr>
            </a:lstStyle>
            <a:p>
              <a:pPr>
                <a:spcBef>
                  <a:spcPct val="20000"/>
                </a:spcBef>
                <a:buClr>
                  <a:prstClr val="black"/>
                </a:buClr>
              </a:pPr>
              <a:endParaRPr lang="en-US" altLang="en-US" sz="800">
                <a:solidFill>
                  <a:prstClr val="black"/>
                </a:solidFill>
                <a:latin typeface="+mj-lt"/>
              </a:endParaRPr>
            </a:p>
          </p:txBody>
        </p:sp>
        <p:sp>
          <p:nvSpPr>
            <p:cNvPr id="16" name="Text Box 16"/>
            <p:cNvSpPr txBox="1">
              <a:spLocks noChangeArrowheads="1"/>
            </p:cNvSpPr>
            <p:nvPr/>
          </p:nvSpPr>
          <p:spPr bwMode="auto">
            <a:xfrm>
              <a:off x="2095" y="1883"/>
              <a:ext cx="10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defRPr sz="700">
                  <a:solidFill>
                    <a:schemeClr val="tx1"/>
                  </a:solidFill>
                  <a:latin typeface="Arial Unicode MS" pitchFamily="34" charset="-128"/>
                </a:defRPr>
              </a:lvl1pPr>
              <a:lvl2pPr marL="742950" indent="-285750"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algn="ctr" eaLnBrk="1" hangingPunct="1">
                <a:lnSpc>
                  <a:spcPct val="80000"/>
                </a:lnSpc>
                <a:spcBef>
                  <a:spcPct val="50000"/>
                </a:spcBef>
              </a:pPr>
              <a:r>
                <a:rPr lang="en-GB" altLang="en-US" sz="1050" b="1" dirty="0">
                  <a:solidFill>
                    <a:srgbClr val="FF0000"/>
                  </a:solidFill>
                  <a:latin typeface="+mj-lt"/>
                </a:rPr>
                <a:t>Configuration Management</a:t>
              </a:r>
            </a:p>
          </p:txBody>
        </p:sp>
        <p:sp>
          <p:nvSpPr>
            <p:cNvPr id="17" name="Text Box 17"/>
            <p:cNvSpPr txBox="1">
              <a:spLocks noChangeArrowheads="1"/>
            </p:cNvSpPr>
            <p:nvPr/>
          </p:nvSpPr>
          <p:spPr bwMode="auto">
            <a:xfrm>
              <a:off x="2098" y="2431"/>
              <a:ext cx="104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defRPr sz="700">
                  <a:solidFill>
                    <a:schemeClr val="tx1"/>
                  </a:solidFill>
                  <a:latin typeface="Arial Unicode MS" pitchFamily="34" charset="-128"/>
                </a:defRPr>
              </a:lvl1pPr>
              <a:lvl2pPr marL="742950" indent="-285750"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algn="ctr" eaLnBrk="1" hangingPunct="1">
                <a:lnSpc>
                  <a:spcPct val="80000"/>
                </a:lnSpc>
                <a:spcBef>
                  <a:spcPct val="50000"/>
                </a:spcBef>
              </a:pPr>
              <a:r>
                <a:rPr lang="en-GB" altLang="en-US" sz="1050" b="1" dirty="0">
                  <a:solidFill>
                    <a:srgbClr val="FF0000"/>
                  </a:solidFill>
                  <a:latin typeface="+mj-lt"/>
                </a:rPr>
                <a:t>Environment Management</a:t>
              </a:r>
            </a:p>
          </p:txBody>
        </p:sp>
        <p:sp>
          <p:nvSpPr>
            <p:cNvPr id="18" name="AutoShape 33"/>
            <p:cNvSpPr>
              <a:spLocks noChangeArrowheads="1"/>
            </p:cNvSpPr>
            <p:nvPr/>
          </p:nvSpPr>
          <p:spPr bwMode="auto">
            <a:xfrm>
              <a:off x="2438" y="2019"/>
              <a:ext cx="1123" cy="362"/>
            </a:xfrm>
            <a:prstGeom prst="homePlate">
              <a:avLst>
                <a:gd name="adj" fmla="val 77555"/>
              </a:avLst>
            </a:prstGeom>
            <a:solidFill>
              <a:srgbClr val="FFFF99"/>
            </a:solidFill>
            <a:ln w="12700">
              <a:solidFill>
                <a:srgbClr val="800000"/>
              </a:solidFill>
              <a:miter lim="800000"/>
              <a:headEnd/>
              <a:tailEnd/>
            </a:ln>
          </p:spPr>
          <p:txBody>
            <a:bodyPr wrap="none" lIns="82254" tIns="40405" rIns="82254" bIns="40405" anchor="ctr"/>
            <a:lstStyle>
              <a:lvl1pPr defTabSz="831850" eaLnBrk="0" hangingPunct="0">
                <a:defRPr sz="700">
                  <a:solidFill>
                    <a:schemeClr val="tx1"/>
                  </a:solidFill>
                  <a:latin typeface="Arial Unicode MS" pitchFamily="34" charset="-128"/>
                </a:defRPr>
              </a:lvl1pPr>
              <a:lvl2pPr marL="742950" indent="-285750" defTabSz="831850" eaLnBrk="0" hangingPunct="0">
                <a:defRPr sz="700">
                  <a:solidFill>
                    <a:schemeClr val="tx1"/>
                  </a:solidFill>
                  <a:latin typeface="Arial Unicode MS" pitchFamily="34" charset="-128"/>
                </a:defRPr>
              </a:lvl2pPr>
              <a:lvl3pPr marL="1143000" indent="-228600" defTabSz="831850" eaLnBrk="0" hangingPunct="0">
                <a:defRPr sz="700">
                  <a:solidFill>
                    <a:schemeClr val="tx1"/>
                  </a:solidFill>
                  <a:latin typeface="Arial Unicode MS" pitchFamily="34" charset="-128"/>
                </a:defRPr>
              </a:lvl3pPr>
              <a:lvl4pPr marL="1600200" indent="-228600" defTabSz="831850" eaLnBrk="0" hangingPunct="0">
                <a:defRPr sz="700">
                  <a:solidFill>
                    <a:schemeClr val="tx1"/>
                  </a:solidFill>
                  <a:latin typeface="Arial Unicode MS" pitchFamily="34" charset="-128"/>
                </a:defRPr>
              </a:lvl4pPr>
              <a:lvl5pPr marL="2057400" indent="-228600" defTabSz="831850" eaLnBrk="0" hangingPunct="0">
                <a:defRPr sz="700">
                  <a:solidFill>
                    <a:schemeClr val="tx1"/>
                  </a:solidFill>
                  <a:latin typeface="Arial Unicode MS" pitchFamily="34" charset="-128"/>
                </a:defRPr>
              </a:lvl5pPr>
              <a:lvl6pPr marL="25146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9pPr>
            </a:lstStyle>
            <a:p>
              <a:pPr>
                <a:spcBef>
                  <a:spcPct val="20000"/>
                </a:spcBef>
                <a:buClr>
                  <a:prstClr val="black"/>
                </a:buClr>
              </a:pPr>
              <a:endParaRPr lang="en-US" altLang="en-US" sz="800">
                <a:solidFill>
                  <a:prstClr val="black"/>
                </a:solidFill>
                <a:latin typeface="+mj-lt"/>
              </a:endParaRPr>
            </a:p>
          </p:txBody>
        </p:sp>
        <p:sp>
          <p:nvSpPr>
            <p:cNvPr id="19" name="AutoShape 34"/>
            <p:cNvSpPr>
              <a:spLocks noChangeArrowheads="1"/>
            </p:cNvSpPr>
            <p:nvPr/>
          </p:nvSpPr>
          <p:spPr bwMode="auto">
            <a:xfrm>
              <a:off x="2064" y="2019"/>
              <a:ext cx="726" cy="363"/>
            </a:xfrm>
            <a:prstGeom prst="homePlate">
              <a:avLst>
                <a:gd name="adj" fmla="val 50000"/>
              </a:avLst>
            </a:prstGeom>
            <a:solidFill>
              <a:srgbClr val="FFFF99"/>
            </a:solidFill>
            <a:ln w="12700" algn="ctr">
              <a:solidFill>
                <a:srgbClr val="800000"/>
              </a:solidFill>
              <a:miter lim="800000"/>
              <a:headEnd/>
              <a:tailEnd/>
            </a:ln>
          </p:spPr>
          <p:txBody>
            <a:bodyPr wrap="none" lIns="82254" tIns="40405" rIns="82254" bIns="40405" anchor="ctr"/>
            <a:lstStyle>
              <a:lvl1pPr defTabSz="831850" eaLnBrk="0" hangingPunct="0">
                <a:defRPr sz="700">
                  <a:solidFill>
                    <a:schemeClr val="tx1"/>
                  </a:solidFill>
                  <a:latin typeface="Arial Unicode MS" pitchFamily="34" charset="-128"/>
                </a:defRPr>
              </a:lvl1pPr>
              <a:lvl2pPr marL="742950" indent="-285750" defTabSz="831850" eaLnBrk="0" hangingPunct="0">
                <a:defRPr sz="700">
                  <a:solidFill>
                    <a:schemeClr val="tx1"/>
                  </a:solidFill>
                  <a:latin typeface="Arial Unicode MS" pitchFamily="34" charset="-128"/>
                </a:defRPr>
              </a:lvl2pPr>
              <a:lvl3pPr marL="1143000" indent="-228600" defTabSz="831850" eaLnBrk="0" hangingPunct="0">
                <a:defRPr sz="700">
                  <a:solidFill>
                    <a:schemeClr val="tx1"/>
                  </a:solidFill>
                  <a:latin typeface="Arial Unicode MS" pitchFamily="34" charset="-128"/>
                </a:defRPr>
              </a:lvl3pPr>
              <a:lvl4pPr marL="1600200" indent="-228600" defTabSz="831850" eaLnBrk="0" hangingPunct="0">
                <a:defRPr sz="700">
                  <a:solidFill>
                    <a:schemeClr val="tx1"/>
                  </a:solidFill>
                  <a:latin typeface="Arial Unicode MS" pitchFamily="34" charset="-128"/>
                </a:defRPr>
              </a:lvl4pPr>
              <a:lvl5pPr marL="2057400" indent="-228600" defTabSz="831850" eaLnBrk="0" hangingPunct="0">
                <a:defRPr sz="700">
                  <a:solidFill>
                    <a:schemeClr val="tx1"/>
                  </a:solidFill>
                  <a:latin typeface="Arial Unicode MS" pitchFamily="34" charset="-128"/>
                </a:defRPr>
              </a:lvl5pPr>
              <a:lvl6pPr marL="25146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defTabSz="831850" eaLnBrk="0" fontAlgn="base" hangingPunct="0">
                <a:lnSpc>
                  <a:spcPct val="90000"/>
                </a:lnSpc>
                <a:spcBef>
                  <a:spcPct val="10000"/>
                </a:spcBef>
                <a:spcAft>
                  <a:spcPct val="0"/>
                </a:spcAft>
                <a:defRPr sz="700">
                  <a:solidFill>
                    <a:schemeClr val="tx1"/>
                  </a:solidFill>
                  <a:latin typeface="Arial Unicode MS" pitchFamily="34" charset="-128"/>
                </a:defRPr>
              </a:lvl9pPr>
            </a:lstStyle>
            <a:p>
              <a:pPr>
                <a:spcBef>
                  <a:spcPct val="20000"/>
                </a:spcBef>
                <a:buClr>
                  <a:prstClr val="black"/>
                </a:buClr>
              </a:pPr>
              <a:endParaRPr lang="en-US" altLang="en-US" sz="800">
                <a:solidFill>
                  <a:prstClr val="black"/>
                </a:solidFill>
                <a:latin typeface="+mj-lt"/>
              </a:endParaRPr>
            </a:p>
          </p:txBody>
        </p:sp>
        <p:sp>
          <p:nvSpPr>
            <p:cNvPr id="20" name="Text Box 20"/>
            <p:cNvSpPr txBox="1">
              <a:spLocks noChangeArrowheads="1"/>
            </p:cNvSpPr>
            <p:nvPr/>
          </p:nvSpPr>
          <p:spPr bwMode="auto">
            <a:xfrm>
              <a:off x="2086" y="2155"/>
              <a:ext cx="57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defRPr sz="700">
                  <a:solidFill>
                    <a:schemeClr val="tx1"/>
                  </a:solidFill>
                  <a:latin typeface="Arial Unicode MS" pitchFamily="34" charset="-128"/>
                </a:defRPr>
              </a:lvl1pPr>
              <a:lvl2pPr marL="742950" indent="-285750"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algn="ctr" eaLnBrk="1" hangingPunct="1">
                <a:lnSpc>
                  <a:spcPct val="80000"/>
                </a:lnSpc>
                <a:spcBef>
                  <a:spcPct val="50000"/>
                </a:spcBef>
              </a:pPr>
              <a:r>
                <a:rPr lang="en-GB" altLang="en-US" sz="1050" b="1" dirty="0">
                  <a:solidFill>
                    <a:srgbClr val="FF0000"/>
                  </a:solidFill>
                  <a:latin typeface="+mj-lt"/>
                </a:rPr>
                <a:t>Development</a:t>
              </a:r>
            </a:p>
          </p:txBody>
        </p:sp>
        <p:sp>
          <p:nvSpPr>
            <p:cNvPr id="21" name="Text Box 21"/>
            <p:cNvSpPr txBox="1">
              <a:spLocks noChangeArrowheads="1"/>
            </p:cNvSpPr>
            <p:nvPr/>
          </p:nvSpPr>
          <p:spPr bwMode="auto">
            <a:xfrm>
              <a:off x="2818" y="2155"/>
              <a:ext cx="6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defRPr sz="700">
                  <a:solidFill>
                    <a:schemeClr val="tx1"/>
                  </a:solidFill>
                  <a:latin typeface="Arial Unicode MS" pitchFamily="34" charset="-128"/>
                </a:defRPr>
              </a:lvl1pPr>
              <a:lvl2pPr marL="742950" indent="-285750"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algn="ctr" eaLnBrk="1" hangingPunct="1">
                <a:lnSpc>
                  <a:spcPct val="80000"/>
                </a:lnSpc>
                <a:spcBef>
                  <a:spcPct val="50000"/>
                </a:spcBef>
              </a:pPr>
              <a:r>
                <a:rPr lang="en-GB" altLang="en-US" sz="1050" b="1">
                  <a:solidFill>
                    <a:srgbClr val="800000"/>
                  </a:solidFill>
                  <a:latin typeface="+mj-lt"/>
                </a:rPr>
                <a:t>Test Execution</a:t>
              </a:r>
            </a:p>
          </p:txBody>
        </p:sp>
      </p:grpSp>
      <p:sp>
        <p:nvSpPr>
          <p:cNvPr id="22" name="Rectangle 28"/>
          <p:cNvSpPr>
            <a:spLocks noChangeArrowheads="1"/>
          </p:cNvSpPr>
          <p:nvPr/>
        </p:nvSpPr>
        <p:spPr bwMode="gray">
          <a:xfrm>
            <a:off x="6036368" y="2670250"/>
            <a:ext cx="2733675" cy="136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07963" indent="-207963" eaLnBrk="0" hangingPunct="0">
              <a:defRPr sz="700">
                <a:solidFill>
                  <a:schemeClr val="tx1"/>
                </a:solidFill>
                <a:latin typeface="Arial Unicode MS" pitchFamily="34" charset="-128"/>
              </a:defRPr>
            </a:lvl1pPr>
            <a:lvl2pPr marL="415925" indent="-207963"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marL="285750" indent="-285750">
              <a:spcBef>
                <a:spcPct val="65000"/>
              </a:spcBef>
              <a:buClr>
                <a:srgbClr val="800000"/>
              </a:buClr>
              <a:buFont typeface="Wingdings" panose="05000000000000000000" pitchFamily="2" charset="2"/>
              <a:buChar char="v"/>
            </a:pPr>
            <a:r>
              <a:rPr lang="en-GB" altLang="en-US" sz="1400" b="1" dirty="0">
                <a:solidFill>
                  <a:prstClr val="black"/>
                </a:solidFill>
                <a:latin typeface="+mj-lt"/>
              </a:rPr>
              <a:t>Environment Management</a:t>
            </a:r>
            <a:endParaRPr lang="en-GB" altLang="en-US" sz="1400" dirty="0">
              <a:solidFill>
                <a:prstClr val="black"/>
              </a:solidFill>
              <a:latin typeface="+mj-lt"/>
            </a:endParaRPr>
          </a:p>
          <a:p>
            <a:pPr lvl="1">
              <a:spcBef>
                <a:spcPct val="35000"/>
              </a:spcBef>
              <a:buClr>
                <a:srgbClr val="800000"/>
              </a:buClr>
              <a:buFont typeface="Frutiger 55 Roman" pitchFamily="34" charset="0"/>
              <a:buChar char="–"/>
            </a:pPr>
            <a:r>
              <a:rPr lang="en-GB" altLang="en-US" sz="1400" dirty="0">
                <a:solidFill>
                  <a:prstClr val="black"/>
                </a:solidFill>
                <a:latin typeface="+mj-lt"/>
              </a:rPr>
              <a:t>Support Process;</a:t>
            </a:r>
          </a:p>
          <a:p>
            <a:pPr lvl="1">
              <a:spcBef>
                <a:spcPct val="35000"/>
              </a:spcBef>
              <a:buClr>
                <a:srgbClr val="800000"/>
              </a:buClr>
              <a:buFont typeface="Frutiger 55 Roman" pitchFamily="34" charset="0"/>
              <a:buChar char="–"/>
            </a:pPr>
            <a:r>
              <a:rPr lang="en-GB" altLang="en-US" sz="1400" dirty="0">
                <a:solidFill>
                  <a:prstClr val="black"/>
                </a:solidFill>
                <a:latin typeface="+mj-lt"/>
              </a:rPr>
              <a:t>Release Lifecycle;</a:t>
            </a:r>
          </a:p>
          <a:p>
            <a:pPr lvl="1">
              <a:spcBef>
                <a:spcPct val="35000"/>
              </a:spcBef>
              <a:buClr>
                <a:srgbClr val="800000"/>
              </a:buClr>
              <a:buFont typeface="Frutiger 55 Roman" pitchFamily="34" charset="0"/>
              <a:buChar char="–"/>
            </a:pPr>
            <a:r>
              <a:rPr lang="en-GB" altLang="en-US" sz="1400" dirty="0">
                <a:solidFill>
                  <a:prstClr val="black"/>
                </a:solidFill>
                <a:latin typeface="+mj-lt"/>
              </a:rPr>
              <a:t>Environment Management;</a:t>
            </a:r>
          </a:p>
          <a:p>
            <a:pPr lvl="1">
              <a:spcBef>
                <a:spcPct val="35000"/>
              </a:spcBef>
              <a:buClr>
                <a:srgbClr val="800000"/>
              </a:buClr>
              <a:buFont typeface="Frutiger 55 Roman" pitchFamily="34" charset="0"/>
              <a:buChar char="–"/>
            </a:pPr>
            <a:r>
              <a:rPr lang="en-GB" altLang="en-US" sz="1400" dirty="0">
                <a:solidFill>
                  <a:prstClr val="black"/>
                </a:solidFill>
                <a:latin typeface="+mj-lt"/>
              </a:rPr>
              <a:t>Environment </a:t>
            </a:r>
            <a:r>
              <a:rPr lang="en-GB" altLang="en-US" sz="1400" dirty="0" smtClean="0">
                <a:solidFill>
                  <a:prstClr val="black"/>
                </a:solidFill>
                <a:latin typeface="+mj-lt"/>
              </a:rPr>
              <a:t>Monitoring.</a:t>
            </a:r>
            <a:endParaRPr lang="en-GB" altLang="en-US" sz="1400" dirty="0">
              <a:solidFill>
                <a:prstClr val="black"/>
              </a:solidFill>
              <a:latin typeface="+mj-lt"/>
            </a:endParaRPr>
          </a:p>
          <a:p>
            <a:pPr>
              <a:spcBef>
                <a:spcPct val="65000"/>
              </a:spcBef>
              <a:buClr>
                <a:srgbClr val="FF0000"/>
              </a:buClr>
              <a:buFont typeface="Symbol" pitchFamily="18" charset="2"/>
              <a:buChar char="¨"/>
            </a:pPr>
            <a:endParaRPr lang="en-GB" altLang="en-US" sz="1400" dirty="0">
              <a:solidFill>
                <a:prstClr val="black"/>
              </a:solidFill>
              <a:latin typeface="+mj-lt"/>
            </a:endParaRPr>
          </a:p>
        </p:txBody>
      </p:sp>
      <p:sp>
        <p:nvSpPr>
          <p:cNvPr id="23" name="Rectangle 6"/>
          <p:cNvSpPr>
            <a:spLocks noChangeArrowheads="1"/>
          </p:cNvSpPr>
          <p:nvPr/>
        </p:nvSpPr>
        <p:spPr bwMode="gray">
          <a:xfrm>
            <a:off x="420489" y="4655297"/>
            <a:ext cx="27336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07963" indent="-207963" eaLnBrk="0" hangingPunct="0">
              <a:defRPr sz="700">
                <a:solidFill>
                  <a:schemeClr val="tx1"/>
                </a:solidFill>
                <a:latin typeface="Arial Unicode MS" pitchFamily="34" charset="-128"/>
              </a:defRPr>
            </a:lvl1pPr>
            <a:lvl2pPr marL="415925" indent="-207963"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marL="285750" indent="-285750">
              <a:spcBef>
                <a:spcPct val="65000"/>
              </a:spcBef>
              <a:buClr>
                <a:srgbClr val="800000"/>
              </a:buClr>
              <a:buFont typeface="Wingdings" panose="05000000000000000000" pitchFamily="2" charset="2"/>
              <a:buChar char="v"/>
            </a:pPr>
            <a:r>
              <a:rPr lang="en-GB" altLang="en-US" sz="1400" b="1" dirty="0">
                <a:solidFill>
                  <a:prstClr val="black"/>
                </a:solidFill>
                <a:latin typeface="+mj-lt"/>
              </a:rPr>
              <a:t>Development</a:t>
            </a:r>
          </a:p>
          <a:p>
            <a:pPr lvl="1">
              <a:spcBef>
                <a:spcPct val="35000"/>
              </a:spcBef>
              <a:buClr>
                <a:srgbClr val="800000"/>
              </a:buClr>
              <a:buFont typeface="Frutiger 55 Roman" pitchFamily="34" charset="0"/>
              <a:buChar char="–"/>
            </a:pPr>
            <a:r>
              <a:rPr lang="en-GB" altLang="en-US" sz="1400" dirty="0">
                <a:solidFill>
                  <a:prstClr val="black"/>
                </a:solidFill>
                <a:latin typeface="+mj-lt"/>
              </a:rPr>
              <a:t>Development Process;</a:t>
            </a:r>
          </a:p>
          <a:p>
            <a:pPr lvl="1">
              <a:spcBef>
                <a:spcPct val="35000"/>
              </a:spcBef>
              <a:buClr>
                <a:srgbClr val="800000"/>
              </a:buClr>
              <a:buFont typeface="Frutiger 55 Roman" pitchFamily="34" charset="0"/>
              <a:buChar char="–"/>
            </a:pPr>
            <a:r>
              <a:rPr lang="en-GB" altLang="en-US" sz="1400" dirty="0">
                <a:solidFill>
                  <a:prstClr val="black"/>
                </a:solidFill>
                <a:latin typeface="+mj-lt"/>
              </a:rPr>
              <a:t>Source Control;</a:t>
            </a:r>
          </a:p>
          <a:p>
            <a:pPr lvl="1">
              <a:spcBef>
                <a:spcPct val="35000"/>
              </a:spcBef>
              <a:buClr>
                <a:srgbClr val="800000"/>
              </a:buClr>
              <a:buFont typeface="Frutiger 55 Roman" pitchFamily="34" charset="0"/>
              <a:buChar char="–"/>
            </a:pPr>
            <a:r>
              <a:rPr lang="en-GB" altLang="en-US" sz="1400" dirty="0">
                <a:solidFill>
                  <a:prstClr val="black"/>
                </a:solidFill>
                <a:latin typeface="+mj-lt"/>
              </a:rPr>
              <a:t>Environment Requirements;</a:t>
            </a:r>
          </a:p>
          <a:p>
            <a:pPr lvl="1">
              <a:spcBef>
                <a:spcPct val="35000"/>
              </a:spcBef>
              <a:buClr>
                <a:srgbClr val="800000"/>
              </a:buClr>
              <a:buFont typeface="Frutiger 55 Roman" pitchFamily="34" charset="0"/>
              <a:buChar char="–"/>
            </a:pPr>
            <a:r>
              <a:rPr lang="en-GB" altLang="en-US" sz="1400" dirty="0">
                <a:solidFill>
                  <a:prstClr val="black"/>
                </a:solidFill>
                <a:latin typeface="+mj-lt"/>
              </a:rPr>
              <a:t>Build Process;</a:t>
            </a:r>
          </a:p>
          <a:p>
            <a:pPr lvl="1">
              <a:spcBef>
                <a:spcPct val="35000"/>
              </a:spcBef>
              <a:buClr>
                <a:srgbClr val="800000"/>
              </a:buClr>
              <a:buFont typeface="Frutiger 55 Roman" pitchFamily="34" charset="0"/>
              <a:buChar char="–"/>
            </a:pPr>
            <a:r>
              <a:rPr lang="en-GB" altLang="en-US" sz="1400" dirty="0">
                <a:solidFill>
                  <a:prstClr val="black"/>
                </a:solidFill>
                <a:latin typeface="+mj-lt"/>
              </a:rPr>
              <a:t>Fix Process.</a:t>
            </a:r>
          </a:p>
        </p:txBody>
      </p:sp>
      <p:sp>
        <p:nvSpPr>
          <p:cNvPr id="24" name="Rectangle 5"/>
          <p:cNvSpPr>
            <a:spLocks noChangeArrowheads="1"/>
          </p:cNvSpPr>
          <p:nvPr/>
        </p:nvSpPr>
        <p:spPr bwMode="gray">
          <a:xfrm>
            <a:off x="3244828" y="4655297"/>
            <a:ext cx="273367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07963" indent="-207963" eaLnBrk="0" hangingPunct="0">
              <a:defRPr sz="700">
                <a:solidFill>
                  <a:schemeClr val="tx1"/>
                </a:solidFill>
                <a:latin typeface="Arial Unicode MS" pitchFamily="34" charset="-128"/>
              </a:defRPr>
            </a:lvl1pPr>
            <a:lvl2pPr marL="415925" indent="-207963"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marL="285750" indent="-285750">
              <a:spcBef>
                <a:spcPct val="65000"/>
              </a:spcBef>
              <a:buClr>
                <a:srgbClr val="800000"/>
              </a:buClr>
              <a:buFont typeface="Wingdings" panose="05000000000000000000" pitchFamily="2" charset="2"/>
              <a:buChar char="v"/>
            </a:pPr>
            <a:r>
              <a:rPr lang="en-GB" altLang="en-US" sz="1400" b="1" dirty="0">
                <a:solidFill>
                  <a:prstClr val="black"/>
                </a:solidFill>
                <a:latin typeface="+mj-lt"/>
              </a:rPr>
              <a:t>Engagement Model</a:t>
            </a:r>
          </a:p>
          <a:p>
            <a:pPr lvl="1">
              <a:spcBef>
                <a:spcPct val="35000"/>
              </a:spcBef>
              <a:buClr>
                <a:srgbClr val="800000"/>
              </a:buClr>
              <a:buFont typeface="Frutiger 55 Roman" pitchFamily="34" charset="0"/>
              <a:buChar char="–"/>
            </a:pPr>
            <a:r>
              <a:rPr lang="en-GB" altLang="en-US" sz="1400" dirty="0">
                <a:solidFill>
                  <a:prstClr val="black"/>
                </a:solidFill>
                <a:latin typeface="+mj-lt"/>
              </a:rPr>
              <a:t>Organisational Structure;</a:t>
            </a:r>
          </a:p>
          <a:p>
            <a:pPr lvl="1">
              <a:spcBef>
                <a:spcPct val="35000"/>
              </a:spcBef>
              <a:buClr>
                <a:srgbClr val="800000"/>
              </a:buClr>
              <a:buFont typeface="Frutiger 55 Roman" pitchFamily="34" charset="0"/>
              <a:buChar char="–"/>
            </a:pPr>
            <a:r>
              <a:rPr lang="en-GB" altLang="en-US" sz="1400" dirty="0">
                <a:solidFill>
                  <a:prstClr val="black"/>
                </a:solidFill>
                <a:latin typeface="+mj-lt"/>
              </a:rPr>
              <a:t>Responsibilities;</a:t>
            </a:r>
          </a:p>
          <a:p>
            <a:pPr lvl="1">
              <a:spcBef>
                <a:spcPct val="35000"/>
              </a:spcBef>
              <a:buClr>
                <a:srgbClr val="800000"/>
              </a:buClr>
              <a:buFont typeface="Frutiger 55 Roman" pitchFamily="34" charset="0"/>
              <a:buChar char="–"/>
            </a:pPr>
            <a:r>
              <a:rPr lang="en-GB" altLang="en-US" sz="1400" dirty="0">
                <a:solidFill>
                  <a:prstClr val="black"/>
                </a:solidFill>
                <a:latin typeface="+mj-lt"/>
              </a:rPr>
              <a:t>Control;</a:t>
            </a:r>
          </a:p>
          <a:p>
            <a:pPr lvl="1">
              <a:spcBef>
                <a:spcPct val="35000"/>
              </a:spcBef>
              <a:buClr>
                <a:srgbClr val="800000"/>
              </a:buClr>
              <a:buFont typeface="Frutiger 55 Roman" pitchFamily="34" charset="0"/>
              <a:buChar char="–"/>
            </a:pPr>
            <a:r>
              <a:rPr lang="en-GB" altLang="en-US" sz="1400" dirty="0">
                <a:solidFill>
                  <a:prstClr val="black"/>
                </a:solidFill>
                <a:latin typeface="+mj-lt"/>
              </a:rPr>
              <a:t>Measurement;</a:t>
            </a:r>
          </a:p>
          <a:p>
            <a:pPr lvl="1">
              <a:spcBef>
                <a:spcPct val="35000"/>
              </a:spcBef>
              <a:buClr>
                <a:srgbClr val="800000"/>
              </a:buClr>
              <a:buFont typeface="Frutiger 55 Roman" pitchFamily="34" charset="0"/>
              <a:buChar char="–"/>
            </a:pPr>
            <a:r>
              <a:rPr lang="en-GB" altLang="en-US" sz="1400" dirty="0">
                <a:solidFill>
                  <a:prstClr val="black"/>
                </a:solidFill>
                <a:latin typeface="+mj-lt"/>
              </a:rPr>
              <a:t>Reporting.</a:t>
            </a:r>
          </a:p>
        </p:txBody>
      </p:sp>
      <p:sp>
        <p:nvSpPr>
          <p:cNvPr id="25" name="Rectangle 29"/>
          <p:cNvSpPr>
            <a:spLocks noChangeArrowheads="1"/>
          </p:cNvSpPr>
          <p:nvPr/>
        </p:nvSpPr>
        <p:spPr bwMode="gray">
          <a:xfrm>
            <a:off x="6036368" y="4643371"/>
            <a:ext cx="1980195" cy="153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07963" indent="-207963" eaLnBrk="0" hangingPunct="0">
              <a:defRPr sz="700">
                <a:solidFill>
                  <a:schemeClr val="tx1"/>
                </a:solidFill>
                <a:latin typeface="Arial Unicode MS" pitchFamily="34" charset="-128"/>
              </a:defRPr>
            </a:lvl1pPr>
            <a:lvl2pPr marL="415925" indent="-207963"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pPr marL="285750" indent="-285750">
              <a:spcBef>
                <a:spcPct val="65000"/>
              </a:spcBef>
              <a:buClr>
                <a:srgbClr val="800000"/>
              </a:buClr>
              <a:buFont typeface="Wingdings" panose="05000000000000000000" pitchFamily="2" charset="2"/>
              <a:buChar char="v"/>
            </a:pPr>
            <a:r>
              <a:rPr lang="en-GB" altLang="en-US" sz="1400" b="1" dirty="0">
                <a:solidFill>
                  <a:prstClr val="black"/>
                </a:solidFill>
                <a:latin typeface="+mj-lt"/>
              </a:rPr>
              <a:t>Test Execution</a:t>
            </a:r>
            <a:endParaRPr lang="en-GB" altLang="en-US" sz="1400" dirty="0">
              <a:solidFill>
                <a:prstClr val="black"/>
              </a:solidFill>
              <a:latin typeface="+mj-lt"/>
            </a:endParaRPr>
          </a:p>
          <a:p>
            <a:pPr lvl="1">
              <a:spcBef>
                <a:spcPct val="35000"/>
              </a:spcBef>
              <a:buClr>
                <a:srgbClr val="800000"/>
              </a:buClr>
              <a:buFont typeface="Frutiger 55 Roman" pitchFamily="34" charset="0"/>
              <a:buChar char="–"/>
            </a:pPr>
            <a:r>
              <a:rPr lang="en-GB" altLang="en-US" sz="1400" dirty="0">
                <a:solidFill>
                  <a:prstClr val="black"/>
                </a:solidFill>
                <a:latin typeface="+mj-lt"/>
              </a:rPr>
              <a:t>Test Approach;</a:t>
            </a:r>
          </a:p>
          <a:p>
            <a:pPr lvl="1">
              <a:spcBef>
                <a:spcPct val="35000"/>
              </a:spcBef>
              <a:buClr>
                <a:srgbClr val="800000"/>
              </a:buClr>
              <a:buFont typeface="Frutiger 55 Roman" pitchFamily="34" charset="0"/>
              <a:buChar char="–"/>
            </a:pPr>
            <a:r>
              <a:rPr lang="en-GB" altLang="en-US" sz="1400" dirty="0">
                <a:solidFill>
                  <a:prstClr val="black"/>
                </a:solidFill>
                <a:latin typeface="+mj-lt"/>
              </a:rPr>
              <a:t>Test Execution;</a:t>
            </a:r>
          </a:p>
          <a:p>
            <a:pPr lvl="1">
              <a:spcBef>
                <a:spcPct val="35000"/>
              </a:spcBef>
              <a:buClr>
                <a:srgbClr val="800000"/>
              </a:buClr>
              <a:buFont typeface="Frutiger 55 Roman" pitchFamily="34" charset="0"/>
              <a:buChar char="–"/>
            </a:pPr>
            <a:r>
              <a:rPr lang="en-GB" altLang="en-US" sz="1400" dirty="0">
                <a:solidFill>
                  <a:prstClr val="black"/>
                </a:solidFill>
                <a:latin typeface="+mj-lt"/>
              </a:rPr>
              <a:t>Defect Management;</a:t>
            </a:r>
          </a:p>
          <a:p>
            <a:pPr lvl="1">
              <a:spcBef>
                <a:spcPct val="35000"/>
              </a:spcBef>
              <a:buClr>
                <a:srgbClr val="800000"/>
              </a:buClr>
              <a:buFont typeface="Frutiger 55 Roman" pitchFamily="34" charset="0"/>
              <a:buChar char="–"/>
            </a:pPr>
            <a:r>
              <a:rPr lang="en-GB" altLang="en-US" sz="1400" dirty="0">
                <a:solidFill>
                  <a:prstClr val="black"/>
                </a:solidFill>
                <a:latin typeface="+mj-lt"/>
              </a:rPr>
              <a:t>Reporting.</a:t>
            </a:r>
          </a:p>
          <a:p>
            <a:pPr>
              <a:spcBef>
                <a:spcPct val="65000"/>
              </a:spcBef>
              <a:buClr>
                <a:srgbClr val="FF0000"/>
              </a:buClr>
              <a:buFont typeface="Symbol" pitchFamily="18" charset="2"/>
              <a:buChar char="¨"/>
            </a:pPr>
            <a:endParaRPr lang="en-GB" altLang="en-US" sz="1400" dirty="0">
              <a:solidFill>
                <a:prstClr val="black"/>
              </a:solidFill>
              <a:latin typeface="+mj-lt"/>
            </a:endParaRPr>
          </a:p>
        </p:txBody>
      </p:sp>
      <p:sp>
        <p:nvSpPr>
          <p:cNvPr id="26" name="Title 1"/>
          <p:cNvSpPr txBox="1">
            <a:spLocks/>
          </p:cNvSpPr>
          <p:nvPr/>
        </p:nvSpPr>
        <p:spPr bwMode="auto">
          <a:xfrm>
            <a:off x="463646" y="692696"/>
            <a:ext cx="5616575" cy="36004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90000"/>
              </a:lnSpc>
              <a:spcBef>
                <a:spcPct val="0"/>
              </a:spcBef>
              <a:spcAft>
                <a:spcPct val="0"/>
              </a:spcAft>
              <a:defRPr sz="1600" b="1" kern="1200">
                <a:solidFill>
                  <a:schemeClr val="bg2"/>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1600" b="1">
                <a:solidFill>
                  <a:schemeClr val="bg2"/>
                </a:solidFill>
                <a:latin typeface="Arial" charset="0"/>
                <a:cs typeface="Arial" charset="0"/>
              </a:defRPr>
            </a:lvl2pPr>
            <a:lvl3pPr algn="l" rtl="0" eaLnBrk="0" fontAlgn="base" hangingPunct="0">
              <a:lnSpc>
                <a:spcPct val="90000"/>
              </a:lnSpc>
              <a:spcBef>
                <a:spcPct val="0"/>
              </a:spcBef>
              <a:spcAft>
                <a:spcPct val="0"/>
              </a:spcAft>
              <a:defRPr sz="1600" b="1">
                <a:solidFill>
                  <a:schemeClr val="bg2"/>
                </a:solidFill>
                <a:latin typeface="Arial" charset="0"/>
                <a:cs typeface="Arial" charset="0"/>
              </a:defRPr>
            </a:lvl3pPr>
            <a:lvl4pPr algn="l" rtl="0" eaLnBrk="0" fontAlgn="base" hangingPunct="0">
              <a:lnSpc>
                <a:spcPct val="90000"/>
              </a:lnSpc>
              <a:spcBef>
                <a:spcPct val="0"/>
              </a:spcBef>
              <a:spcAft>
                <a:spcPct val="0"/>
              </a:spcAft>
              <a:defRPr sz="1600" b="1">
                <a:solidFill>
                  <a:schemeClr val="bg2"/>
                </a:solidFill>
                <a:latin typeface="Arial" charset="0"/>
                <a:cs typeface="Arial" charset="0"/>
              </a:defRPr>
            </a:lvl4pPr>
            <a:lvl5pPr algn="l" rtl="0" eaLnBrk="0" fontAlgn="base" hangingPunct="0">
              <a:lnSpc>
                <a:spcPct val="90000"/>
              </a:lnSpc>
              <a:spcBef>
                <a:spcPct val="0"/>
              </a:spcBef>
              <a:spcAft>
                <a:spcPct val="0"/>
              </a:spcAft>
              <a:defRPr sz="1600" b="1">
                <a:solidFill>
                  <a:schemeClr val="bg2"/>
                </a:solidFill>
                <a:latin typeface="Arial" charset="0"/>
                <a:cs typeface="Arial" charset="0"/>
              </a:defRPr>
            </a:lvl5pPr>
            <a:lvl6pPr marL="457200" algn="l" rtl="0" fontAlgn="base">
              <a:lnSpc>
                <a:spcPct val="90000"/>
              </a:lnSpc>
              <a:spcBef>
                <a:spcPct val="0"/>
              </a:spcBef>
              <a:spcAft>
                <a:spcPct val="0"/>
              </a:spcAft>
              <a:defRPr sz="1600" b="1">
                <a:solidFill>
                  <a:schemeClr val="bg2"/>
                </a:solidFill>
                <a:latin typeface="Arial" charset="0"/>
                <a:cs typeface="Arial" charset="0"/>
              </a:defRPr>
            </a:lvl6pPr>
            <a:lvl7pPr marL="914400" algn="l" rtl="0" fontAlgn="base">
              <a:lnSpc>
                <a:spcPct val="90000"/>
              </a:lnSpc>
              <a:spcBef>
                <a:spcPct val="0"/>
              </a:spcBef>
              <a:spcAft>
                <a:spcPct val="0"/>
              </a:spcAft>
              <a:defRPr sz="1600" b="1">
                <a:solidFill>
                  <a:schemeClr val="bg2"/>
                </a:solidFill>
                <a:latin typeface="Arial" charset="0"/>
                <a:cs typeface="Arial" charset="0"/>
              </a:defRPr>
            </a:lvl7pPr>
            <a:lvl8pPr marL="1371600" algn="l" rtl="0" fontAlgn="base">
              <a:lnSpc>
                <a:spcPct val="90000"/>
              </a:lnSpc>
              <a:spcBef>
                <a:spcPct val="0"/>
              </a:spcBef>
              <a:spcAft>
                <a:spcPct val="0"/>
              </a:spcAft>
              <a:defRPr sz="1600" b="1">
                <a:solidFill>
                  <a:schemeClr val="bg2"/>
                </a:solidFill>
                <a:latin typeface="Arial" charset="0"/>
                <a:cs typeface="Arial" charset="0"/>
              </a:defRPr>
            </a:lvl8pPr>
            <a:lvl9pPr marL="1828800" algn="l" rtl="0" fontAlgn="base">
              <a:lnSpc>
                <a:spcPct val="90000"/>
              </a:lnSpc>
              <a:spcBef>
                <a:spcPct val="0"/>
              </a:spcBef>
              <a:spcAft>
                <a:spcPct val="0"/>
              </a:spcAft>
              <a:defRPr sz="1600" b="1">
                <a:solidFill>
                  <a:schemeClr val="bg2"/>
                </a:solidFill>
                <a:latin typeface="Arial" charset="0"/>
                <a:cs typeface="Arial" charset="0"/>
              </a:defRPr>
            </a:lvl9pPr>
          </a:lstStyle>
          <a:p>
            <a:pPr eaLnBrk="1" hangingPunct="1"/>
            <a:r>
              <a:rPr lang="en-US" altLang="en-US" sz="2600" dirty="0" smtClean="0">
                <a:solidFill>
                  <a:schemeClr val="tx1"/>
                </a:solidFill>
                <a:latin typeface="+mj-lt"/>
                <a:cs typeface="Arial" charset="0"/>
              </a:rPr>
              <a:t>Approach (</a:t>
            </a:r>
            <a:r>
              <a:rPr lang="en-US" altLang="en-US" sz="2600" dirty="0" err="1" smtClean="0">
                <a:solidFill>
                  <a:schemeClr val="tx1"/>
                </a:solidFill>
                <a:latin typeface="+mj-lt"/>
                <a:cs typeface="Arial" charset="0"/>
              </a:rPr>
              <a:t>cont</a:t>
            </a:r>
            <a:r>
              <a:rPr lang="en-US" altLang="en-US" sz="2600" dirty="0" smtClean="0">
                <a:solidFill>
                  <a:schemeClr val="tx1"/>
                </a:solidFill>
                <a:latin typeface="+mj-lt"/>
                <a:cs typeface="Arial" charset="0"/>
              </a:rPr>
              <a:t>)</a:t>
            </a:r>
            <a:endParaRPr lang="en-US" altLang="en-US" sz="2600" b="0" dirty="0" smtClean="0">
              <a:solidFill>
                <a:schemeClr val="tx1"/>
              </a:solidFill>
              <a:latin typeface="+mj-lt"/>
              <a:cs typeface="Arial" charset="0"/>
            </a:endParaRPr>
          </a:p>
        </p:txBody>
      </p:sp>
    </p:spTree>
    <p:extLst>
      <p:ext uri="{BB962C8B-B14F-4D97-AF65-F5344CB8AC3E}">
        <p14:creationId xmlns:p14="http://schemas.microsoft.com/office/powerpoint/2010/main" val="611123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GB" smtClean="0">
                <a:solidFill>
                  <a:srgbClr val="666666"/>
                </a:solidFill>
              </a:rPr>
              <a:t>Copyright © 2015 Accenture  All rights reserved.</a:t>
            </a:r>
            <a:endParaRPr lang="en-GB"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5</a:t>
            </a:fld>
            <a:endParaRPr lang="en-US" dirty="0">
              <a:solidFill>
                <a:srgbClr val="666666"/>
              </a:solidFill>
            </a:endParaRPr>
          </a:p>
        </p:txBody>
      </p:sp>
      <p:sp>
        <p:nvSpPr>
          <p:cNvPr id="8" name="Rectangle 7"/>
          <p:cNvSpPr/>
          <p:nvPr/>
        </p:nvSpPr>
        <p:spPr>
          <a:xfrm>
            <a:off x="420976" y="1175266"/>
            <a:ext cx="8687527" cy="523220"/>
          </a:xfrm>
          <a:prstGeom prst="rect">
            <a:avLst/>
          </a:prstGeom>
        </p:spPr>
        <p:txBody>
          <a:bodyPr wrap="square">
            <a:spAutoFit/>
          </a:bodyPr>
          <a:lstStyle/>
          <a:p>
            <a:r>
              <a:rPr lang="en-GB" altLang="en-US" sz="1400" dirty="0">
                <a:latin typeface="+mj-lt"/>
              </a:rPr>
              <a:t>The analysis will enable the following aspects to be assessed against best practice. The gap will help identify prioritised work items to be addressed. </a:t>
            </a:r>
          </a:p>
        </p:txBody>
      </p:sp>
      <p:pic>
        <p:nvPicPr>
          <p:cNvPr id="9" name="Picture 18" descr="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967" y="1942837"/>
            <a:ext cx="5204941" cy="145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rot="20191799">
            <a:off x="5281475" y="2234101"/>
            <a:ext cx="2952328" cy="144016"/>
          </a:xfrm>
          <a:prstGeom prst="rect">
            <a:avLst/>
          </a:prstGeom>
          <a:noFill/>
        </p:spPr>
        <p:txBody>
          <a:bodyPr wrap="square" lIns="0" tIns="0" rIns="0" bIns="0"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0000"/>
                </a:solidFill>
                <a:effectLst/>
                <a:uLnTx/>
                <a:uFillTx/>
              </a:rPr>
              <a:t>Example</a:t>
            </a:r>
            <a:endParaRPr kumimoji="0" lang="en-US" sz="1800" b="0" i="0" u="none" strike="noStrike" kern="0" cap="none" spc="0" normalizeH="0" baseline="0" noProof="0" dirty="0" smtClean="0">
              <a:ln>
                <a:noFill/>
              </a:ln>
              <a:solidFill>
                <a:srgbClr val="FF0000"/>
              </a:solidFill>
              <a:effectLst/>
              <a:uLnTx/>
              <a:uFillTx/>
            </a:endParaRPr>
          </a:p>
        </p:txBody>
      </p:sp>
      <p:sp>
        <p:nvSpPr>
          <p:cNvPr id="11" name="Text Box 10"/>
          <p:cNvSpPr txBox="1">
            <a:spLocks noChangeArrowheads="1"/>
          </p:cNvSpPr>
          <p:nvPr/>
        </p:nvSpPr>
        <p:spPr bwMode="auto">
          <a:xfrm>
            <a:off x="2387694" y="1667127"/>
            <a:ext cx="17665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700">
                <a:solidFill>
                  <a:schemeClr val="tx1"/>
                </a:solidFill>
                <a:latin typeface="Arial Unicode MS" pitchFamily="34" charset="-128"/>
              </a:defRPr>
            </a:lvl1pPr>
            <a:lvl2pPr marL="742950" indent="-285750"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r>
              <a:rPr lang="en-GB" altLang="en-US" sz="1400" b="1" spc="-40" dirty="0">
                <a:latin typeface="+mj-lt"/>
                <a:ea typeface="+mj-ea"/>
              </a:rPr>
              <a:t>Immature/Uncontrolled</a:t>
            </a:r>
            <a:endParaRPr lang="en-GB" altLang="en-US" sz="1100" b="1" spc="-40" dirty="0">
              <a:latin typeface="+mj-lt"/>
              <a:ea typeface="+mj-ea"/>
            </a:endParaRPr>
          </a:p>
        </p:txBody>
      </p:sp>
      <p:sp>
        <p:nvSpPr>
          <p:cNvPr id="12" name="Text Box 11"/>
          <p:cNvSpPr txBox="1">
            <a:spLocks noChangeArrowheads="1"/>
          </p:cNvSpPr>
          <p:nvPr/>
        </p:nvSpPr>
        <p:spPr bwMode="auto">
          <a:xfrm>
            <a:off x="4896184" y="1652147"/>
            <a:ext cx="22227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700">
                <a:solidFill>
                  <a:schemeClr val="tx1"/>
                </a:solidFill>
                <a:latin typeface="Arial Unicode MS" pitchFamily="34" charset="-128"/>
              </a:defRPr>
            </a:lvl1pPr>
            <a:lvl2pPr marL="742950" indent="-285750" eaLnBrk="0" hangingPunct="0">
              <a:defRPr sz="700">
                <a:solidFill>
                  <a:schemeClr val="tx1"/>
                </a:solidFill>
                <a:latin typeface="Arial Unicode MS" pitchFamily="34" charset="-128"/>
              </a:defRPr>
            </a:lvl2pPr>
            <a:lvl3pPr marL="1143000" indent="-228600" eaLnBrk="0" hangingPunct="0">
              <a:defRPr sz="700">
                <a:solidFill>
                  <a:schemeClr val="tx1"/>
                </a:solidFill>
                <a:latin typeface="Arial Unicode MS" pitchFamily="34" charset="-128"/>
              </a:defRPr>
            </a:lvl3pPr>
            <a:lvl4pPr marL="1600200" indent="-228600" eaLnBrk="0" hangingPunct="0">
              <a:defRPr sz="700">
                <a:solidFill>
                  <a:schemeClr val="tx1"/>
                </a:solidFill>
                <a:latin typeface="Arial Unicode MS" pitchFamily="34" charset="-128"/>
              </a:defRPr>
            </a:lvl4pPr>
            <a:lvl5pPr marL="2057400" indent="-228600" eaLnBrk="0" hangingPunct="0">
              <a:defRPr sz="700">
                <a:solidFill>
                  <a:schemeClr val="tx1"/>
                </a:solidFill>
                <a:latin typeface="Arial Unicode MS" pitchFamily="34" charset="-128"/>
              </a:defRPr>
            </a:lvl5pPr>
            <a:lvl6pPr marL="2514600" indent="-228600" eaLnBrk="0" fontAlgn="base" hangingPunct="0">
              <a:lnSpc>
                <a:spcPct val="90000"/>
              </a:lnSpc>
              <a:spcBef>
                <a:spcPct val="10000"/>
              </a:spcBef>
              <a:spcAft>
                <a:spcPct val="0"/>
              </a:spcAft>
              <a:defRPr sz="700">
                <a:solidFill>
                  <a:schemeClr val="tx1"/>
                </a:solidFill>
                <a:latin typeface="Arial Unicode MS" pitchFamily="34" charset="-128"/>
              </a:defRPr>
            </a:lvl6pPr>
            <a:lvl7pPr marL="2971800" indent="-228600" eaLnBrk="0" fontAlgn="base" hangingPunct="0">
              <a:lnSpc>
                <a:spcPct val="90000"/>
              </a:lnSpc>
              <a:spcBef>
                <a:spcPct val="10000"/>
              </a:spcBef>
              <a:spcAft>
                <a:spcPct val="0"/>
              </a:spcAft>
              <a:defRPr sz="700">
                <a:solidFill>
                  <a:schemeClr val="tx1"/>
                </a:solidFill>
                <a:latin typeface="Arial Unicode MS" pitchFamily="34" charset="-128"/>
              </a:defRPr>
            </a:lvl7pPr>
            <a:lvl8pPr marL="3429000" indent="-228600" eaLnBrk="0" fontAlgn="base" hangingPunct="0">
              <a:lnSpc>
                <a:spcPct val="90000"/>
              </a:lnSpc>
              <a:spcBef>
                <a:spcPct val="10000"/>
              </a:spcBef>
              <a:spcAft>
                <a:spcPct val="0"/>
              </a:spcAft>
              <a:defRPr sz="700">
                <a:solidFill>
                  <a:schemeClr val="tx1"/>
                </a:solidFill>
                <a:latin typeface="Arial Unicode MS" pitchFamily="34" charset="-128"/>
              </a:defRPr>
            </a:lvl8pPr>
            <a:lvl9pPr marL="3886200" indent="-228600" eaLnBrk="0" fontAlgn="base" hangingPunct="0">
              <a:lnSpc>
                <a:spcPct val="90000"/>
              </a:lnSpc>
              <a:spcBef>
                <a:spcPct val="10000"/>
              </a:spcBef>
              <a:spcAft>
                <a:spcPct val="0"/>
              </a:spcAft>
              <a:defRPr sz="700">
                <a:solidFill>
                  <a:schemeClr val="tx1"/>
                </a:solidFill>
                <a:latin typeface="Arial Unicode MS" pitchFamily="34" charset="-128"/>
              </a:defRPr>
            </a:lvl9pPr>
          </a:lstStyle>
          <a:p>
            <a:r>
              <a:rPr lang="en-GB" altLang="en-US" sz="1400" b="1" spc="-40" dirty="0" smtClean="0">
                <a:latin typeface="+mj-lt"/>
                <a:ea typeface="+mj-ea"/>
              </a:rPr>
              <a:t>Mature/Controlled/Repeatable</a:t>
            </a:r>
            <a:endParaRPr lang="en-GB" altLang="en-US" sz="1100" b="1" spc="-40" dirty="0">
              <a:latin typeface="+mj-lt"/>
              <a:ea typeface="+mj-ea"/>
            </a:endParaRPr>
          </a:p>
        </p:txBody>
      </p:sp>
      <p:sp>
        <p:nvSpPr>
          <p:cNvPr id="13" name="Rectangle 12"/>
          <p:cNvSpPr/>
          <p:nvPr/>
        </p:nvSpPr>
        <p:spPr>
          <a:xfrm>
            <a:off x="430005" y="3395539"/>
            <a:ext cx="8543512" cy="2677656"/>
          </a:xfrm>
          <a:prstGeom prst="rect">
            <a:avLst/>
          </a:prstGeom>
        </p:spPr>
        <p:txBody>
          <a:bodyPr wrap="square">
            <a:spAutoFit/>
          </a:bodyPr>
          <a:lstStyle/>
          <a:p>
            <a:r>
              <a:rPr lang="en-GB" altLang="en-US" sz="1400" dirty="0">
                <a:latin typeface="+mj-lt"/>
              </a:rPr>
              <a:t>The list below is a straw-man of possible outcomes of  areas to address that will be updated / validated during the analysis process</a:t>
            </a:r>
            <a:r>
              <a:rPr lang="en-GB" altLang="en-US" sz="1400" dirty="0" smtClean="0">
                <a:latin typeface="+mj-lt"/>
              </a:rPr>
              <a:t>:</a:t>
            </a:r>
            <a:endParaRPr lang="en-GB" altLang="en-US" sz="1400" dirty="0">
              <a:latin typeface="+mj-lt"/>
            </a:endParaRPr>
          </a:p>
          <a:p>
            <a:pPr marL="171450" indent="-171450">
              <a:buFont typeface="Arial" panose="020B0604020202020204" pitchFamily="34" charset="0"/>
              <a:buChar char="•"/>
            </a:pPr>
            <a:r>
              <a:rPr lang="en-GB" altLang="en-US" sz="1400" dirty="0">
                <a:latin typeface="+mj-lt"/>
              </a:rPr>
              <a:t>Full automation from developer check-in to build, test and deployment to all environments. This will invariably require automated configuration and environment tokenisation. </a:t>
            </a:r>
          </a:p>
          <a:p>
            <a:pPr marL="171450" indent="-171450">
              <a:buFont typeface="Arial" panose="020B0604020202020204" pitchFamily="34" charset="0"/>
              <a:buChar char="•"/>
            </a:pPr>
            <a:r>
              <a:rPr lang="en-GB" altLang="en-US" sz="1400" dirty="0">
                <a:latin typeface="+mj-lt"/>
              </a:rPr>
              <a:t>Automated environment smoke-tests to confirm automated environment deployments were successful</a:t>
            </a:r>
          </a:p>
          <a:p>
            <a:pPr marL="171450" indent="-171450">
              <a:buFont typeface="Arial" panose="020B0604020202020204" pitchFamily="34" charset="0"/>
              <a:buChar char="•"/>
            </a:pPr>
            <a:r>
              <a:rPr lang="en-GB" altLang="en-US" sz="1400" dirty="0">
                <a:latin typeface="+mj-lt"/>
              </a:rPr>
              <a:t>Improved change control processes such that all code is labelled with the reason for change.</a:t>
            </a:r>
          </a:p>
          <a:p>
            <a:pPr marL="171450" indent="-171450">
              <a:buFont typeface="Arial" panose="020B0604020202020204" pitchFamily="34" charset="0"/>
              <a:buChar char="•"/>
            </a:pPr>
            <a:r>
              <a:rPr lang="en-GB" altLang="en-US" sz="1400" dirty="0">
                <a:latin typeface="+mj-lt"/>
              </a:rPr>
              <a:t>Revised branch and merge strategy to support finder grained control of release composition. </a:t>
            </a:r>
          </a:p>
          <a:p>
            <a:pPr marL="171450" indent="-171450">
              <a:buFont typeface="Arial" panose="020B0604020202020204" pitchFamily="34" charset="0"/>
              <a:buChar char="•"/>
            </a:pPr>
            <a:r>
              <a:rPr lang="en-GB" altLang="en-US" sz="1400" dirty="0">
                <a:latin typeface="+mj-lt"/>
              </a:rPr>
              <a:t>Environments dashboard – to better represent the status of environments and releases deployed to them.</a:t>
            </a:r>
          </a:p>
          <a:p>
            <a:pPr marL="171450" indent="-171450">
              <a:buFont typeface="Arial" panose="020B0604020202020204" pitchFamily="34" charset="0"/>
              <a:buChar char="•"/>
            </a:pPr>
            <a:r>
              <a:rPr lang="en-GB" altLang="en-US" sz="1400" dirty="0">
                <a:latin typeface="+mj-lt"/>
              </a:rPr>
              <a:t>Automated environment diagram production.</a:t>
            </a:r>
          </a:p>
          <a:p>
            <a:pPr marL="171450" indent="-171450">
              <a:buFont typeface="Arial" panose="020B0604020202020204" pitchFamily="34" charset="0"/>
              <a:buChar char="•"/>
            </a:pPr>
            <a:r>
              <a:rPr lang="en-GB" altLang="en-US" sz="1400" dirty="0">
                <a:latin typeface="+mj-lt"/>
              </a:rPr>
              <a:t>The adoption of a DevOps culture to facilitate better collaboration  between software developers and IT Operations – this will not appear as a planned roadmap task though as it a higher-level operating model concern.</a:t>
            </a:r>
          </a:p>
        </p:txBody>
      </p:sp>
      <p:sp>
        <p:nvSpPr>
          <p:cNvPr id="14" name="Rectangle 13"/>
          <p:cNvSpPr/>
          <p:nvPr/>
        </p:nvSpPr>
        <p:spPr>
          <a:xfrm>
            <a:off x="439046" y="5985443"/>
            <a:ext cx="8543754" cy="523220"/>
          </a:xfrm>
          <a:prstGeom prst="rect">
            <a:avLst/>
          </a:prstGeom>
        </p:spPr>
        <p:txBody>
          <a:bodyPr wrap="square">
            <a:spAutoFit/>
          </a:bodyPr>
          <a:lstStyle/>
          <a:p>
            <a:r>
              <a:rPr lang="en-GB" altLang="en-US" sz="1400" dirty="0">
                <a:latin typeface="+mj-lt"/>
              </a:rPr>
              <a:t>There prioritised items will be put into a high-level roadmap, which will need further analysis in order to come up with estimates and delivery plans etc.</a:t>
            </a:r>
          </a:p>
        </p:txBody>
      </p:sp>
      <p:sp>
        <p:nvSpPr>
          <p:cNvPr id="16" name="Title 1"/>
          <p:cNvSpPr txBox="1">
            <a:spLocks/>
          </p:cNvSpPr>
          <p:nvPr/>
        </p:nvSpPr>
        <p:spPr bwMode="auto">
          <a:xfrm>
            <a:off x="463646" y="692696"/>
            <a:ext cx="5616575" cy="36004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90000"/>
              </a:lnSpc>
              <a:spcBef>
                <a:spcPct val="0"/>
              </a:spcBef>
              <a:spcAft>
                <a:spcPct val="0"/>
              </a:spcAft>
              <a:defRPr sz="1600" b="1" kern="1200">
                <a:solidFill>
                  <a:schemeClr val="bg2"/>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1600" b="1">
                <a:solidFill>
                  <a:schemeClr val="bg2"/>
                </a:solidFill>
                <a:latin typeface="Arial" charset="0"/>
                <a:cs typeface="Arial" charset="0"/>
              </a:defRPr>
            </a:lvl2pPr>
            <a:lvl3pPr algn="l" rtl="0" eaLnBrk="0" fontAlgn="base" hangingPunct="0">
              <a:lnSpc>
                <a:spcPct val="90000"/>
              </a:lnSpc>
              <a:spcBef>
                <a:spcPct val="0"/>
              </a:spcBef>
              <a:spcAft>
                <a:spcPct val="0"/>
              </a:spcAft>
              <a:defRPr sz="1600" b="1">
                <a:solidFill>
                  <a:schemeClr val="bg2"/>
                </a:solidFill>
                <a:latin typeface="Arial" charset="0"/>
                <a:cs typeface="Arial" charset="0"/>
              </a:defRPr>
            </a:lvl3pPr>
            <a:lvl4pPr algn="l" rtl="0" eaLnBrk="0" fontAlgn="base" hangingPunct="0">
              <a:lnSpc>
                <a:spcPct val="90000"/>
              </a:lnSpc>
              <a:spcBef>
                <a:spcPct val="0"/>
              </a:spcBef>
              <a:spcAft>
                <a:spcPct val="0"/>
              </a:spcAft>
              <a:defRPr sz="1600" b="1">
                <a:solidFill>
                  <a:schemeClr val="bg2"/>
                </a:solidFill>
                <a:latin typeface="Arial" charset="0"/>
                <a:cs typeface="Arial" charset="0"/>
              </a:defRPr>
            </a:lvl4pPr>
            <a:lvl5pPr algn="l" rtl="0" eaLnBrk="0" fontAlgn="base" hangingPunct="0">
              <a:lnSpc>
                <a:spcPct val="90000"/>
              </a:lnSpc>
              <a:spcBef>
                <a:spcPct val="0"/>
              </a:spcBef>
              <a:spcAft>
                <a:spcPct val="0"/>
              </a:spcAft>
              <a:defRPr sz="1600" b="1">
                <a:solidFill>
                  <a:schemeClr val="bg2"/>
                </a:solidFill>
                <a:latin typeface="Arial" charset="0"/>
                <a:cs typeface="Arial" charset="0"/>
              </a:defRPr>
            </a:lvl5pPr>
            <a:lvl6pPr marL="457200" algn="l" rtl="0" fontAlgn="base">
              <a:lnSpc>
                <a:spcPct val="90000"/>
              </a:lnSpc>
              <a:spcBef>
                <a:spcPct val="0"/>
              </a:spcBef>
              <a:spcAft>
                <a:spcPct val="0"/>
              </a:spcAft>
              <a:defRPr sz="1600" b="1">
                <a:solidFill>
                  <a:schemeClr val="bg2"/>
                </a:solidFill>
                <a:latin typeface="Arial" charset="0"/>
                <a:cs typeface="Arial" charset="0"/>
              </a:defRPr>
            </a:lvl6pPr>
            <a:lvl7pPr marL="914400" algn="l" rtl="0" fontAlgn="base">
              <a:lnSpc>
                <a:spcPct val="90000"/>
              </a:lnSpc>
              <a:spcBef>
                <a:spcPct val="0"/>
              </a:spcBef>
              <a:spcAft>
                <a:spcPct val="0"/>
              </a:spcAft>
              <a:defRPr sz="1600" b="1">
                <a:solidFill>
                  <a:schemeClr val="bg2"/>
                </a:solidFill>
                <a:latin typeface="Arial" charset="0"/>
                <a:cs typeface="Arial" charset="0"/>
              </a:defRPr>
            </a:lvl7pPr>
            <a:lvl8pPr marL="1371600" algn="l" rtl="0" fontAlgn="base">
              <a:lnSpc>
                <a:spcPct val="90000"/>
              </a:lnSpc>
              <a:spcBef>
                <a:spcPct val="0"/>
              </a:spcBef>
              <a:spcAft>
                <a:spcPct val="0"/>
              </a:spcAft>
              <a:defRPr sz="1600" b="1">
                <a:solidFill>
                  <a:schemeClr val="bg2"/>
                </a:solidFill>
                <a:latin typeface="Arial" charset="0"/>
                <a:cs typeface="Arial" charset="0"/>
              </a:defRPr>
            </a:lvl8pPr>
            <a:lvl9pPr marL="1828800" algn="l" rtl="0" fontAlgn="base">
              <a:lnSpc>
                <a:spcPct val="90000"/>
              </a:lnSpc>
              <a:spcBef>
                <a:spcPct val="0"/>
              </a:spcBef>
              <a:spcAft>
                <a:spcPct val="0"/>
              </a:spcAft>
              <a:defRPr sz="1600" b="1">
                <a:solidFill>
                  <a:schemeClr val="bg2"/>
                </a:solidFill>
                <a:latin typeface="Arial" charset="0"/>
                <a:cs typeface="Arial" charset="0"/>
              </a:defRPr>
            </a:lvl9pPr>
          </a:lstStyle>
          <a:p>
            <a:pPr eaLnBrk="1" hangingPunct="1"/>
            <a:r>
              <a:rPr lang="en-US" altLang="en-US" sz="2600" dirty="0" smtClean="0">
                <a:solidFill>
                  <a:schemeClr val="tx1"/>
                </a:solidFill>
                <a:latin typeface="+mj-lt"/>
                <a:cs typeface="Arial" charset="0"/>
              </a:rPr>
              <a:t>Expected Outcomes</a:t>
            </a:r>
            <a:endParaRPr lang="en-US" altLang="en-US" sz="2600" b="0" dirty="0" smtClean="0">
              <a:solidFill>
                <a:schemeClr val="tx1"/>
              </a:solidFill>
              <a:latin typeface="+mj-lt"/>
              <a:cs typeface="Arial" charset="0"/>
            </a:endParaRPr>
          </a:p>
        </p:txBody>
      </p:sp>
    </p:spTree>
    <p:extLst>
      <p:ext uri="{BB962C8B-B14F-4D97-AF65-F5344CB8AC3E}">
        <p14:creationId xmlns:p14="http://schemas.microsoft.com/office/powerpoint/2010/main" val="3467985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GB" smtClean="0">
                <a:solidFill>
                  <a:srgbClr val="666666"/>
                </a:solidFill>
              </a:rPr>
              <a:t>Copyright © 2015 Accenture  All rights reserved.</a:t>
            </a:r>
            <a:endParaRPr lang="en-GB"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6</a:t>
            </a:fld>
            <a:endParaRPr lang="en-US" dirty="0">
              <a:solidFill>
                <a:srgbClr val="666666"/>
              </a:solidFill>
            </a:endParaRPr>
          </a:p>
        </p:txBody>
      </p:sp>
      <p:sp>
        <p:nvSpPr>
          <p:cNvPr id="7" name="Rectangle 6"/>
          <p:cNvSpPr/>
          <p:nvPr/>
        </p:nvSpPr>
        <p:spPr>
          <a:xfrm>
            <a:off x="463646" y="1297993"/>
            <a:ext cx="6390456" cy="4647426"/>
          </a:xfrm>
          <a:prstGeom prst="rect">
            <a:avLst/>
          </a:prstGeom>
        </p:spPr>
        <p:txBody>
          <a:bodyPr wrap="square">
            <a:spAutoFit/>
          </a:bodyPr>
          <a:lstStyle/>
          <a:p>
            <a:pPr marL="228600" indent="-228600">
              <a:buFont typeface="+mj-lt"/>
              <a:buAutoNum type="arabicPeriod"/>
            </a:pPr>
            <a:r>
              <a:rPr lang="en-GB" altLang="en-US" sz="1600" b="1" dirty="0">
                <a:latin typeface="+mj-lt"/>
              </a:rPr>
              <a:t>Introductions</a:t>
            </a:r>
          </a:p>
          <a:p>
            <a:pPr marL="228600" indent="-228600">
              <a:buFont typeface="+mj-lt"/>
              <a:buAutoNum type="arabicPeriod"/>
            </a:pPr>
            <a:endParaRPr lang="en-GB" altLang="en-US" sz="1600" b="1" dirty="0">
              <a:latin typeface="+mj-lt"/>
            </a:endParaRPr>
          </a:p>
          <a:p>
            <a:pPr marL="228600" indent="-228600">
              <a:buFont typeface="+mj-lt"/>
              <a:buAutoNum type="arabicPeriod"/>
            </a:pPr>
            <a:r>
              <a:rPr lang="en-GB" altLang="en-US" sz="1600" b="1" dirty="0">
                <a:latin typeface="+mj-lt"/>
              </a:rPr>
              <a:t>Involvement with Development Architecture Processes</a:t>
            </a:r>
          </a:p>
          <a:p>
            <a:pPr marL="228600" indent="-228600">
              <a:buFont typeface="+mj-lt"/>
              <a:buAutoNum type="arabicPeriod"/>
            </a:pPr>
            <a:endParaRPr lang="en-GB" altLang="en-US" sz="1600" b="1" dirty="0">
              <a:latin typeface="+mj-lt"/>
            </a:endParaRPr>
          </a:p>
          <a:p>
            <a:pPr marL="228600" indent="-228600">
              <a:buFont typeface="+mj-lt"/>
              <a:buAutoNum type="arabicPeriod"/>
            </a:pPr>
            <a:r>
              <a:rPr lang="en-GB" altLang="en-US" sz="1600" b="1" dirty="0">
                <a:latin typeface="+mj-lt"/>
              </a:rPr>
              <a:t>Current Pain-Points</a:t>
            </a:r>
          </a:p>
          <a:p>
            <a:pPr marL="228600" indent="-228600">
              <a:buFont typeface="+mj-lt"/>
              <a:buAutoNum type="arabicPeriod"/>
            </a:pPr>
            <a:endParaRPr lang="en-GB" altLang="en-US" sz="1600" b="1" dirty="0">
              <a:latin typeface="+mj-lt"/>
            </a:endParaRPr>
          </a:p>
          <a:p>
            <a:pPr marL="228600" indent="-228600">
              <a:buFont typeface="+mj-lt"/>
              <a:buAutoNum type="arabicPeriod"/>
            </a:pPr>
            <a:r>
              <a:rPr lang="en-GB" altLang="en-US" sz="1600" b="1" dirty="0">
                <a:latin typeface="+mj-lt"/>
              </a:rPr>
              <a:t>Constraints</a:t>
            </a:r>
          </a:p>
          <a:p>
            <a:pPr marL="228600" indent="-228600">
              <a:buFont typeface="+mj-lt"/>
              <a:buAutoNum type="arabicPeriod"/>
            </a:pPr>
            <a:endParaRPr lang="en-GB" altLang="en-US" sz="1600" b="1" dirty="0">
              <a:latin typeface="+mj-lt"/>
            </a:endParaRPr>
          </a:p>
          <a:p>
            <a:pPr marL="228600" indent="-228600">
              <a:buFont typeface="+mj-lt"/>
              <a:buAutoNum type="arabicPeriod"/>
            </a:pPr>
            <a:r>
              <a:rPr lang="en-GB" altLang="en-US" sz="1600" b="1" dirty="0">
                <a:latin typeface="+mj-lt"/>
              </a:rPr>
              <a:t>Impact to business of Key Issues</a:t>
            </a:r>
          </a:p>
          <a:p>
            <a:pPr marL="228600" indent="-228600">
              <a:buFont typeface="+mj-lt"/>
              <a:buAutoNum type="arabicPeriod"/>
            </a:pPr>
            <a:endParaRPr lang="en-GB" altLang="en-US" sz="1600" b="1" dirty="0">
              <a:latin typeface="+mj-lt"/>
            </a:endParaRPr>
          </a:p>
          <a:p>
            <a:pPr marL="228600" indent="-228600">
              <a:buFont typeface="+mj-lt"/>
              <a:buAutoNum type="arabicPeriod"/>
            </a:pPr>
            <a:r>
              <a:rPr lang="en-GB" altLang="en-US" sz="1600" b="1" dirty="0">
                <a:latin typeface="+mj-lt"/>
              </a:rPr>
              <a:t>Detailed questions to drive the assessment of Release &amp; Configuration Management capabilities</a:t>
            </a:r>
          </a:p>
          <a:p>
            <a:pPr marL="1085850" lvl="2" indent="-171450">
              <a:buFont typeface="Arial" panose="020B0604020202020204" pitchFamily="34" charset="0"/>
              <a:buChar char="•"/>
            </a:pPr>
            <a:r>
              <a:rPr lang="en-GB" altLang="en-US" sz="1600" b="1" dirty="0">
                <a:latin typeface="+mj-lt"/>
              </a:rPr>
              <a:t>Development</a:t>
            </a:r>
          </a:p>
          <a:p>
            <a:pPr marL="1085850" lvl="2" indent="-171450">
              <a:buFont typeface="Arial" panose="020B0604020202020204" pitchFamily="34" charset="0"/>
              <a:buChar char="•"/>
            </a:pPr>
            <a:r>
              <a:rPr lang="en-GB" altLang="en-US" sz="1600" b="1" dirty="0">
                <a:latin typeface="+mj-lt"/>
              </a:rPr>
              <a:t>Build</a:t>
            </a:r>
          </a:p>
          <a:p>
            <a:pPr marL="1085850" lvl="2" indent="-171450">
              <a:buFont typeface="Arial" panose="020B0604020202020204" pitchFamily="34" charset="0"/>
              <a:buChar char="•"/>
            </a:pPr>
            <a:r>
              <a:rPr lang="en-GB" altLang="en-US" sz="1600" b="1" dirty="0">
                <a:latin typeface="+mj-lt"/>
              </a:rPr>
              <a:t>Configuration</a:t>
            </a:r>
          </a:p>
          <a:p>
            <a:pPr marL="1085850" lvl="2" indent="-171450">
              <a:buFont typeface="Arial" panose="020B0604020202020204" pitchFamily="34" charset="0"/>
              <a:buChar char="•"/>
            </a:pPr>
            <a:r>
              <a:rPr lang="en-GB" altLang="en-US" sz="1600" b="1" dirty="0">
                <a:latin typeface="+mj-lt"/>
              </a:rPr>
              <a:t>Environments</a:t>
            </a:r>
          </a:p>
          <a:p>
            <a:pPr marL="1085850" lvl="2" indent="-171450">
              <a:buFont typeface="Arial" panose="020B0604020202020204" pitchFamily="34" charset="0"/>
              <a:buChar char="•"/>
            </a:pPr>
            <a:r>
              <a:rPr lang="en-GB" altLang="en-US" sz="1600" b="1" dirty="0">
                <a:latin typeface="+mj-lt"/>
              </a:rPr>
              <a:t>Deployment</a:t>
            </a:r>
          </a:p>
          <a:p>
            <a:pPr marL="1085850" lvl="2" indent="-171450">
              <a:buFont typeface="Arial" panose="020B0604020202020204" pitchFamily="34" charset="0"/>
              <a:buChar char="•"/>
            </a:pPr>
            <a:r>
              <a:rPr lang="en-GB" altLang="en-US" sz="1600" b="1" dirty="0">
                <a:latin typeface="+mj-lt"/>
              </a:rPr>
              <a:t>Testing </a:t>
            </a:r>
          </a:p>
        </p:txBody>
      </p:sp>
      <p:sp>
        <p:nvSpPr>
          <p:cNvPr id="9" name="Title 1"/>
          <p:cNvSpPr txBox="1">
            <a:spLocks/>
          </p:cNvSpPr>
          <p:nvPr/>
        </p:nvSpPr>
        <p:spPr bwMode="auto">
          <a:xfrm>
            <a:off x="463646" y="692696"/>
            <a:ext cx="5616575" cy="36004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90000"/>
              </a:lnSpc>
              <a:spcBef>
                <a:spcPct val="0"/>
              </a:spcBef>
              <a:spcAft>
                <a:spcPct val="0"/>
              </a:spcAft>
              <a:defRPr sz="1600" b="1" kern="1200">
                <a:solidFill>
                  <a:schemeClr val="bg2"/>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1600" b="1">
                <a:solidFill>
                  <a:schemeClr val="bg2"/>
                </a:solidFill>
                <a:latin typeface="Arial" charset="0"/>
                <a:cs typeface="Arial" charset="0"/>
              </a:defRPr>
            </a:lvl2pPr>
            <a:lvl3pPr algn="l" rtl="0" eaLnBrk="0" fontAlgn="base" hangingPunct="0">
              <a:lnSpc>
                <a:spcPct val="90000"/>
              </a:lnSpc>
              <a:spcBef>
                <a:spcPct val="0"/>
              </a:spcBef>
              <a:spcAft>
                <a:spcPct val="0"/>
              </a:spcAft>
              <a:defRPr sz="1600" b="1">
                <a:solidFill>
                  <a:schemeClr val="bg2"/>
                </a:solidFill>
                <a:latin typeface="Arial" charset="0"/>
                <a:cs typeface="Arial" charset="0"/>
              </a:defRPr>
            </a:lvl3pPr>
            <a:lvl4pPr algn="l" rtl="0" eaLnBrk="0" fontAlgn="base" hangingPunct="0">
              <a:lnSpc>
                <a:spcPct val="90000"/>
              </a:lnSpc>
              <a:spcBef>
                <a:spcPct val="0"/>
              </a:spcBef>
              <a:spcAft>
                <a:spcPct val="0"/>
              </a:spcAft>
              <a:defRPr sz="1600" b="1">
                <a:solidFill>
                  <a:schemeClr val="bg2"/>
                </a:solidFill>
                <a:latin typeface="Arial" charset="0"/>
                <a:cs typeface="Arial" charset="0"/>
              </a:defRPr>
            </a:lvl4pPr>
            <a:lvl5pPr algn="l" rtl="0" eaLnBrk="0" fontAlgn="base" hangingPunct="0">
              <a:lnSpc>
                <a:spcPct val="90000"/>
              </a:lnSpc>
              <a:spcBef>
                <a:spcPct val="0"/>
              </a:spcBef>
              <a:spcAft>
                <a:spcPct val="0"/>
              </a:spcAft>
              <a:defRPr sz="1600" b="1">
                <a:solidFill>
                  <a:schemeClr val="bg2"/>
                </a:solidFill>
                <a:latin typeface="Arial" charset="0"/>
                <a:cs typeface="Arial" charset="0"/>
              </a:defRPr>
            </a:lvl5pPr>
            <a:lvl6pPr marL="457200" algn="l" rtl="0" fontAlgn="base">
              <a:lnSpc>
                <a:spcPct val="90000"/>
              </a:lnSpc>
              <a:spcBef>
                <a:spcPct val="0"/>
              </a:spcBef>
              <a:spcAft>
                <a:spcPct val="0"/>
              </a:spcAft>
              <a:defRPr sz="1600" b="1">
                <a:solidFill>
                  <a:schemeClr val="bg2"/>
                </a:solidFill>
                <a:latin typeface="Arial" charset="0"/>
                <a:cs typeface="Arial" charset="0"/>
              </a:defRPr>
            </a:lvl6pPr>
            <a:lvl7pPr marL="914400" algn="l" rtl="0" fontAlgn="base">
              <a:lnSpc>
                <a:spcPct val="90000"/>
              </a:lnSpc>
              <a:spcBef>
                <a:spcPct val="0"/>
              </a:spcBef>
              <a:spcAft>
                <a:spcPct val="0"/>
              </a:spcAft>
              <a:defRPr sz="1600" b="1">
                <a:solidFill>
                  <a:schemeClr val="bg2"/>
                </a:solidFill>
                <a:latin typeface="Arial" charset="0"/>
                <a:cs typeface="Arial" charset="0"/>
              </a:defRPr>
            </a:lvl7pPr>
            <a:lvl8pPr marL="1371600" algn="l" rtl="0" fontAlgn="base">
              <a:lnSpc>
                <a:spcPct val="90000"/>
              </a:lnSpc>
              <a:spcBef>
                <a:spcPct val="0"/>
              </a:spcBef>
              <a:spcAft>
                <a:spcPct val="0"/>
              </a:spcAft>
              <a:defRPr sz="1600" b="1">
                <a:solidFill>
                  <a:schemeClr val="bg2"/>
                </a:solidFill>
                <a:latin typeface="Arial" charset="0"/>
                <a:cs typeface="Arial" charset="0"/>
              </a:defRPr>
            </a:lvl8pPr>
            <a:lvl9pPr marL="1828800" algn="l" rtl="0" fontAlgn="base">
              <a:lnSpc>
                <a:spcPct val="90000"/>
              </a:lnSpc>
              <a:spcBef>
                <a:spcPct val="0"/>
              </a:spcBef>
              <a:spcAft>
                <a:spcPct val="0"/>
              </a:spcAft>
              <a:defRPr sz="1600" b="1">
                <a:solidFill>
                  <a:schemeClr val="bg2"/>
                </a:solidFill>
                <a:latin typeface="Arial" charset="0"/>
                <a:cs typeface="Arial" charset="0"/>
              </a:defRPr>
            </a:lvl9pPr>
          </a:lstStyle>
          <a:p>
            <a:pPr eaLnBrk="1" hangingPunct="1"/>
            <a:r>
              <a:rPr lang="en-US" altLang="en-US" sz="2600" dirty="0" smtClean="0">
                <a:solidFill>
                  <a:schemeClr val="tx1"/>
                </a:solidFill>
                <a:latin typeface="+mj-lt"/>
                <a:cs typeface="Arial" charset="0"/>
              </a:rPr>
              <a:t>Expected Outcomes</a:t>
            </a:r>
            <a:endParaRPr lang="en-US" altLang="en-US" sz="2600" b="0" dirty="0" smtClean="0">
              <a:solidFill>
                <a:schemeClr val="tx1"/>
              </a:solidFill>
              <a:latin typeface="+mj-lt"/>
              <a:cs typeface="Arial" charset="0"/>
            </a:endParaRPr>
          </a:p>
        </p:txBody>
      </p:sp>
    </p:spTree>
    <p:extLst>
      <p:ext uri="{BB962C8B-B14F-4D97-AF65-F5344CB8AC3E}">
        <p14:creationId xmlns:p14="http://schemas.microsoft.com/office/powerpoint/2010/main" val="585182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2"/>
          </p:nvPr>
        </p:nvSpPr>
        <p:spPr/>
        <p:txBody>
          <a:bodyPr/>
          <a:lstStyle/>
          <a:p>
            <a:r>
              <a:rPr lang="en-GB" smtClean="0">
                <a:solidFill>
                  <a:srgbClr val="666666"/>
                </a:solidFill>
              </a:rPr>
              <a:t>Copyright © 2015 Accenture  All rights reserved.</a:t>
            </a:r>
            <a:endParaRPr lang="en-GB"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7</a:t>
            </a:fld>
            <a:endParaRPr lang="en-US" dirty="0">
              <a:solidFill>
                <a:srgbClr val="666666"/>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606" y="1484784"/>
            <a:ext cx="7081765"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bwMode="auto">
          <a:xfrm>
            <a:off x="463646" y="692696"/>
            <a:ext cx="5616575" cy="36004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lnSpc>
                <a:spcPct val="90000"/>
              </a:lnSpc>
              <a:spcBef>
                <a:spcPct val="0"/>
              </a:spcBef>
              <a:spcAft>
                <a:spcPct val="0"/>
              </a:spcAft>
              <a:defRPr sz="1600" b="1" kern="1200">
                <a:solidFill>
                  <a:schemeClr val="bg2"/>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1600" b="1">
                <a:solidFill>
                  <a:schemeClr val="bg2"/>
                </a:solidFill>
                <a:latin typeface="Arial" charset="0"/>
                <a:cs typeface="Arial" charset="0"/>
              </a:defRPr>
            </a:lvl2pPr>
            <a:lvl3pPr algn="l" rtl="0" eaLnBrk="0" fontAlgn="base" hangingPunct="0">
              <a:lnSpc>
                <a:spcPct val="90000"/>
              </a:lnSpc>
              <a:spcBef>
                <a:spcPct val="0"/>
              </a:spcBef>
              <a:spcAft>
                <a:spcPct val="0"/>
              </a:spcAft>
              <a:defRPr sz="1600" b="1">
                <a:solidFill>
                  <a:schemeClr val="bg2"/>
                </a:solidFill>
                <a:latin typeface="Arial" charset="0"/>
                <a:cs typeface="Arial" charset="0"/>
              </a:defRPr>
            </a:lvl3pPr>
            <a:lvl4pPr algn="l" rtl="0" eaLnBrk="0" fontAlgn="base" hangingPunct="0">
              <a:lnSpc>
                <a:spcPct val="90000"/>
              </a:lnSpc>
              <a:spcBef>
                <a:spcPct val="0"/>
              </a:spcBef>
              <a:spcAft>
                <a:spcPct val="0"/>
              </a:spcAft>
              <a:defRPr sz="1600" b="1">
                <a:solidFill>
                  <a:schemeClr val="bg2"/>
                </a:solidFill>
                <a:latin typeface="Arial" charset="0"/>
                <a:cs typeface="Arial" charset="0"/>
              </a:defRPr>
            </a:lvl4pPr>
            <a:lvl5pPr algn="l" rtl="0" eaLnBrk="0" fontAlgn="base" hangingPunct="0">
              <a:lnSpc>
                <a:spcPct val="90000"/>
              </a:lnSpc>
              <a:spcBef>
                <a:spcPct val="0"/>
              </a:spcBef>
              <a:spcAft>
                <a:spcPct val="0"/>
              </a:spcAft>
              <a:defRPr sz="1600" b="1">
                <a:solidFill>
                  <a:schemeClr val="bg2"/>
                </a:solidFill>
                <a:latin typeface="Arial" charset="0"/>
                <a:cs typeface="Arial" charset="0"/>
              </a:defRPr>
            </a:lvl5pPr>
            <a:lvl6pPr marL="457200" algn="l" rtl="0" fontAlgn="base">
              <a:lnSpc>
                <a:spcPct val="90000"/>
              </a:lnSpc>
              <a:spcBef>
                <a:spcPct val="0"/>
              </a:spcBef>
              <a:spcAft>
                <a:spcPct val="0"/>
              </a:spcAft>
              <a:defRPr sz="1600" b="1">
                <a:solidFill>
                  <a:schemeClr val="bg2"/>
                </a:solidFill>
                <a:latin typeface="Arial" charset="0"/>
                <a:cs typeface="Arial" charset="0"/>
              </a:defRPr>
            </a:lvl6pPr>
            <a:lvl7pPr marL="914400" algn="l" rtl="0" fontAlgn="base">
              <a:lnSpc>
                <a:spcPct val="90000"/>
              </a:lnSpc>
              <a:spcBef>
                <a:spcPct val="0"/>
              </a:spcBef>
              <a:spcAft>
                <a:spcPct val="0"/>
              </a:spcAft>
              <a:defRPr sz="1600" b="1">
                <a:solidFill>
                  <a:schemeClr val="bg2"/>
                </a:solidFill>
                <a:latin typeface="Arial" charset="0"/>
                <a:cs typeface="Arial" charset="0"/>
              </a:defRPr>
            </a:lvl7pPr>
            <a:lvl8pPr marL="1371600" algn="l" rtl="0" fontAlgn="base">
              <a:lnSpc>
                <a:spcPct val="90000"/>
              </a:lnSpc>
              <a:spcBef>
                <a:spcPct val="0"/>
              </a:spcBef>
              <a:spcAft>
                <a:spcPct val="0"/>
              </a:spcAft>
              <a:defRPr sz="1600" b="1">
                <a:solidFill>
                  <a:schemeClr val="bg2"/>
                </a:solidFill>
                <a:latin typeface="Arial" charset="0"/>
                <a:cs typeface="Arial" charset="0"/>
              </a:defRPr>
            </a:lvl8pPr>
            <a:lvl9pPr marL="1828800" algn="l" rtl="0" fontAlgn="base">
              <a:lnSpc>
                <a:spcPct val="90000"/>
              </a:lnSpc>
              <a:spcBef>
                <a:spcPct val="0"/>
              </a:spcBef>
              <a:spcAft>
                <a:spcPct val="0"/>
              </a:spcAft>
              <a:defRPr sz="1600" b="1">
                <a:solidFill>
                  <a:schemeClr val="bg2"/>
                </a:solidFill>
                <a:latin typeface="Arial" charset="0"/>
                <a:cs typeface="Arial" charset="0"/>
              </a:defRPr>
            </a:lvl9pPr>
          </a:lstStyle>
          <a:p>
            <a:pPr eaLnBrk="1" hangingPunct="1"/>
            <a:r>
              <a:rPr lang="en-US" altLang="en-US" sz="2600" dirty="0" smtClean="0">
                <a:solidFill>
                  <a:schemeClr val="tx1"/>
                </a:solidFill>
                <a:latin typeface="+mj-lt"/>
                <a:cs typeface="Arial" charset="0"/>
              </a:rPr>
              <a:t>Lifecycle Model – for discussion</a:t>
            </a:r>
            <a:endParaRPr lang="en-US" altLang="en-US" sz="2600" b="0" dirty="0" smtClean="0">
              <a:solidFill>
                <a:schemeClr val="tx1"/>
              </a:solidFill>
              <a:latin typeface="+mj-lt"/>
              <a:cs typeface="Arial" charset="0"/>
            </a:endParaRPr>
          </a:p>
        </p:txBody>
      </p:sp>
    </p:spTree>
    <p:extLst>
      <p:ext uri="{BB962C8B-B14F-4D97-AF65-F5344CB8AC3E}">
        <p14:creationId xmlns:p14="http://schemas.microsoft.com/office/powerpoint/2010/main" val="3904246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Accenture template">
  <a:themeElements>
    <a:clrScheme name="Accenture">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666666"/>
      </a:hlink>
      <a:folHlink>
        <a:srgbClr val="778888"/>
      </a:folHlink>
    </a:clrScheme>
    <a:fontScheme name="Agfa">
      <a:majorFont>
        <a:latin typeface="Agfa Rotis Sans Serif"/>
        <a:ea typeface=""/>
        <a:cs typeface=""/>
      </a:majorFont>
      <a:minorFont>
        <a:latin typeface="Agfa Rotis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1_Accenture template">
  <a:themeElements>
    <a:clrScheme name="Accenture">
      <a:dk1>
        <a:srgbClr val="000000"/>
      </a:dk1>
      <a:lt1>
        <a:srgbClr val="FFFFFF"/>
      </a:lt1>
      <a:dk2>
        <a:srgbClr val="666666"/>
      </a:dk2>
      <a:lt2>
        <a:srgbClr val="778888"/>
      </a:lt2>
      <a:accent1>
        <a:srgbClr val="00A000"/>
      </a:accent1>
      <a:accent2>
        <a:srgbClr val="FF9900"/>
      </a:accent2>
      <a:accent3>
        <a:srgbClr val="6688BB"/>
      </a:accent3>
      <a:accent4>
        <a:srgbClr val="AADDEE"/>
      </a:accent4>
      <a:accent5>
        <a:srgbClr val="003344"/>
      </a:accent5>
      <a:accent6>
        <a:srgbClr val="00A000"/>
      </a:accent6>
      <a:hlink>
        <a:srgbClr val="666666"/>
      </a:hlink>
      <a:folHlink>
        <a:srgbClr val="778888"/>
      </a:folHlink>
    </a:clrScheme>
    <a:fontScheme name="Agfa">
      <a:majorFont>
        <a:latin typeface="Agfa Rotis Sans Serif"/>
        <a:ea typeface=""/>
        <a:cs typeface=""/>
      </a:majorFont>
      <a:minorFont>
        <a:latin typeface="Agfa Rotis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2F07F72A0B99754C917B006D85649FEA" ma:contentTypeVersion="0" ma:contentTypeDescription="General Contribution" ma:contentTypeScope="" ma:versionID="0517c1a9d7847692b6bb4a95fc430464">
  <xsd:schema xmlns:xsd="http://www.w3.org/2001/XMLSchema" xmlns:p="http://schemas.microsoft.com/office/2006/metadata/properties" xmlns:ns1="http://schemas.microsoft.com/sharepoint/v3" targetNamespace="http://schemas.microsoft.com/office/2006/metadata/properties" ma:root="true" ma:fieldsID="9dd111334bc0ab7d776ce8fd7d1d9d4b"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RevisionTime" minOccurs="0"/>
                <xsd:element ref="ns1:RevisionBy" minOccurs="0"/>
                <xsd:element ref="ns1:flagVVID" minOccurs="0"/>
                <xsd:element ref="ns1:DateCreated" minOccurs="0"/>
                <xsd:element ref="ns1:SubmittedBy" minOccurs="0"/>
                <xsd:element ref="ns1:KXGeography" minOccurs="0"/>
                <xsd:element ref="ns1:HasAttachment" minOccurs="0"/>
                <xsd:element ref="ns1:VisibleToAsset" minOccurs="0"/>
                <xsd:element ref="ns1:OfficialAsset" minOccurs="0"/>
                <xsd:element ref="ns1:SourceType" minOccurs="0"/>
                <xsd:element ref="ns1:RestrictedClient" minOccurs="0"/>
                <xsd:element ref="ns1:KXThumbnailURL" minOccurs="0"/>
                <xsd:element ref="ns1:OpportunityCharacteristics" minOccurs="0"/>
                <xsd:element ref="ns1:RelatedConten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RevisionTime" ma:index="28" nillable="true" ma:displayName="Revision Time" ma:internalName="RevisionTime">
      <xsd:simpleType>
        <xsd:restriction base="dms:Note"/>
      </xsd:simpleType>
    </xsd:element>
    <xsd:element name="RevisionBy" ma:index="29" nillable="true" ma:displayName="Revision By" ma:internalName="RevisionBy">
      <xsd:simpleType>
        <xsd:restriction base="dms:Note"/>
      </xsd:simpleType>
    </xsd:element>
    <xsd:element name="flagVVID" ma:index="30" nillable="true" ma:displayName="flagVVID" ma:internalName="flagVVID">
      <xsd:simpleType>
        <xsd:restriction base="dms:Text"/>
      </xsd:simpleType>
    </xsd:element>
    <xsd:element name="DateCreated" ma:index="31" nillable="true" ma:displayName="Date Created" ma:internalName="DateCreated">
      <xsd:simpleType>
        <xsd:restriction base="dms:DateTime"/>
      </xsd:simpleType>
    </xsd:element>
    <xsd:element name="SubmittedBy" ma:index="32" nillable="true" ma:displayName="Submitted By" ma:internalName="SubmittedBy">
      <xsd:simpleType>
        <xsd:restriction base="dms:Text"/>
      </xsd:simpleType>
    </xsd:element>
    <xsd:element name="KXGeography" ma:index="33" nillable="true" ma:displayName="KXGeography" ma:internalName="KXGeography">
      <xsd:simpleType>
        <xsd:restriction base="dms:Note"/>
      </xsd:simpleType>
    </xsd:element>
    <xsd:element name="HasAttachment" ma:index="34" nillable="true" ma:displayName="Has Attachment" ma:description="Check if contribution has attachment." ma:internalName="HasAttachment">
      <xsd:simpleType>
        <xsd:restriction base="dms:Text"/>
      </xsd:simpleType>
    </xsd:element>
    <xsd:element name="VisibleToAsset" ma:index="35" nillable="true" ma:displayName="Visible To Asset" ma:internalName="VisibleToAsset">
      <xsd:simpleType>
        <xsd:restriction base="dms:Text"/>
      </xsd:simpleType>
    </xsd:element>
    <xsd:element name="OfficialAsset" ma:index="36" nillable="true" ma:displayName="Official Asset" ma:internalName="OfficialAsset">
      <xsd:simpleType>
        <xsd:restriction base="dms:Text"/>
      </xsd:simpleType>
    </xsd:element>
    <xsd:element name="SourceType" ma:index="37" nillable="true" ma:displayName="SourceType" ma:internalName="SourceType">
      <xsd:simpleType>
        <xsd:restriction base="dms:Text"/>
      </xsd:simpleType>
    </xsd:element>
    <xsd:element name="RestrictedClient" ma:index="38" nillable="true" ma:displayName="Confidential Client" ma:internalName="RestrictedClient">
      <xsd:simpleType>
        <xsd:restriction base="dms:Text"/>
      </xsd:simpleType>
    </xsd:element>
    <xsd:element name="KXThumbnailURL" ma:index="39" nillable="true" ma:displayName="KX Thumbnail URL" ma:internalName="KXThumbnailURL">
      <xsd:simpleType>
        <xsd:restriction base="dms:Note"/>
      </xsd:simpleType>
    </xsd:element>
    <xsd:element name="OpportunityCharacteristics" ma:index="40" nillable="true" ma:displayName="Opportunity Characteristics" ma:internalName="OpportunityCharacteristics">
      <xsd:simpleType>
        <xsd:restriction base="dms:Note"/>
      </xsd:simpleType>
    </xsd:element>
    <xsd:element name="RelatedContent" ma:index="41" nillable="true" ma:displayName="Related Content" ma:internalName="RelatedCont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ListForm</Display>
  <Edit>ListForm</Edit>
  <New>ListForm</New>
</FormTemplates>
</file>

<file path=customXml/item3.xml><?xml version="1.0" encoding="utf-8"?>
<p:properties xmlns:p="http://schemas.microsoft.com/office/2006/metadata/properties" xmlns:xsi="http://www.w3.org/2001/XMLSchema-instance">
  <documentManagement>
    <ArchiveDate xmlns="http://schemas.microsoft.com/sharepoint/v3">2017-02-18T06:00:00+00:00</ArchiveDate>
    <EngagementLink xmlns="http://schemas.microsoft.com/sharepoint/v3" xsi:nil="true"/>
    <PertinentToCountry xmlns="http://schemas.microsoft.com/sharepoint/v3" xsi:nil="true"/>
    <Client xmlns="http://schemas.microsoft.com/sharepoint/v3" xsi:nil="true"/>
    <flagVVID xmlns="http://schemas.microsoft.com/sharepoint/v3" xsi:nil="true"/>
    <RelatedContent xmlns="http://schemas.microsoft.com/sharepoint/v3" xsi:nil="true"/>
    <Abstract xmlns="http://schemas.microsoft.com/sharepoint/v3">&lt;P&gt;Release Management - Phase 1 Assessment Context&lt;/P&gt;</Abstract>
    <ContentCurrentDate xmlns="http://schemas.microsoft.com/sharepoint/v3">2015-02-18T06:00:00+00:00</ContentCurrentDate>
    <DateCreated xmlns="http://schemas.microsoft.com/sharepoint/v3">2015-02-18T11:25:38+00:00</DateCreated>
    <OfficialAsset xmlns="http://schemas.microsoft.com/sharepoint/v3">No</OfficialAsset>
    <ArchiveStatus xmlns="http://schemas.microsoft.com/sharepoint/v3">Active</ArchiveStatus>
    <IndustryKeywords xmlns="http://schemas.microsoft.com/sharepoint/v3">;#323;~Capital Markets</IndustryKeywords>
    <VendorProductKeywords xmlns="http://schemas.microsoft.com/sharepoint/v3">;#0;~None</VendorProductKeywords>
    <RevisionTime xmlns="http://schemas.microsoft.com/sharepoint/v3">5/14/2015 5:15:34 AM&lt;br&gt;5/7/2015 9:24:56 AM&lt;br&gt;3/11/2015 2:33:04 AM&lt;br&gt;2/18/2015 5:25:38 AM</RevisionTime>
    <Contacts xmlns="http://schemas.microsoft.com/sharepoint/v3">dir\martin.croker,dir\mirco.hering</Contacts>
    <KXThumbnailURL xmlns="http://schemas.microsoft.com/sharepoint/v3">https://documentpreviews.accenture.com/_vti_bin/Longitude4/Thumbnail.aspx?docId=https://kx.accenture.com/Repositories/C30/31/24/Release%20Management%20%20Phase%201%20Assessment%20Context.pptx&amp;lucDocId=1&amp;pageNumber=1&amp;thumbX=120&amp;thumbY=120</KXThumbnailURL>
    <ItemType xmlns="http://schemas.microsoft.com/sharepoint/v3">;#13989;~Accenture Internal Material</ItemType>
    <Offerings xmlns="http://schemas.microsoft.com/sharepoint/v3" xsi:nil="true"/>
    <SourceType xmlns="http://schemas.microsoft.com/sharepoint/v3">ContributionForm</SourceType>
    <ApprovedForUseBy xmlns="http://schemas.microsoft.com/sharepoint/v3">;#32;~Financial Services</ApprovedForUseBy>
    <SubmittedBy xmlns="http://schemas.microsoft.com/sharepoint/v3">dir\v.a.whittingham</SubmittedBy>
    <HasAttachment xmlns="http://schemas.microsoft.com/sharepoint/v3">No</HasAttachment>
    <ArchivalDate xmlns="http://schemas.microsoft.com/sharepoint/v3" xsi:nil="true"/>
    <DeliveryCenter xmlns="http://schemas.microsoft.com/sharepoint/v3" xsi:nil="true"/>
    <ContribKeywords xmlns="http://schemas.microsoft.com/sharepoint/v3" xsi:nil="true"/>
    <StorageType xmlns="http://schemas.microsoft.com/sharepoint/v3">File</StorageType>
    <RevisionBy xmlns="http://schemas.microsoft.com/sharepoint/v3">dir\suma.rajapur&lt;br&gt;dir\suma.rajapur&lt;br&gt;dir\talapala.ramya&lt;br&gt;dir\v.a.whittingham</RevisionBy>
    <VisibleToAsset xmlns="http://schemas.microsoft.com/sharepoint/v3" xsi:nil="true"/>
    <BusinessFunctionKeywords xmlns="http://schemas.microsoft.com/sharepoint/v3">;#0;~None</BusinessFunctionKeywords>
    <ConditionsforUse xmlns="http://schemas.microsoft.com/sharepoint/v3">Accenture Internal Use Only</ConditionsforUse>
    <DetailsPageURL2 xmlns="http://schemas.microsoft.com/sharepoint/v3">https://kx.accenture.com/repositories/DownloadForm.aspx?path=C30/31/24/Release%20Management%20%20Phase%201%20Assessment%20Context.pptx</DetailsPageURL2>
    <RestrictedClient xmlns="http://schemas.microsoft.com/sharepoint/v3" xsi:nil="true"/>
    <KXGeography xmlns="http://schemas.microsoft.com/sharepoint/v3">;#9494;~Global</KXGeography>
    <ConditionsforUseComments xmlns="http://schemas.microsoft.com/sharepoint/v3" xsi:nil="true"/>
    <TechnologyKeywords xmlns="http://schemas.microsoft.com/sharepoint/v3">;#0;~None</TechnologyKeywords>
    <PertinentToOrgUnit xmlns="http://schemas.microsoft.com/sharepoint/v3">;#6799;~Operating Groups;#6801;~ Financial Services</PertinentToOrgUnit>
    <DetailsPageURL xmlns="http://schemas.microsoft.com/sharepoint/v3">https://kx.accenture.com/repositories/ContributionForm.aspx?path=C30/31/24&amp;mode=Read</DetailsPageURL>
    <ContribLanguage xmlns="http://schemas.microsoft.com/sharepoint/v3">;#4628;~English</ContribLanguage>
    <OpportunityCharacteristics xmlns="http://schemas.microsoft.com/sharepoint/v3" xsi:nil="true"/>
  </documentManagement>
</p:properties>
</file>

<file path=customXml/itemProps1.xml><?xml version="1.0" encoding="utf-8"?>
<ds:datastoreItem xmlns:ds="http://schemas.openxmlformats.org/officeDocument/2006/customXml" ds:itemID="{E8DBF8C5-37A3-415A-A38D-E2FC1DA60431}"/>
</file>

<file path=customXml/itemProps2.xml><?xml version="1.0" encoding="utf-8"?>
<ds:datastoreItem xmlns:ds="http://schemas.openxmlformats.org/officeDocument/2006/customXml" ds:itemID="{565EF369-535D-4CEE-BB7B-C1D6EF67740E}"/>
</file>

<file path=customXml/itemProps3.xml><?xml version="1.0" encoding="utf-8"?>
<ds:datastoreItem xmlns:ds="http://schemas.openxmlformats.org/officeDocument/2006/customXml" ds:itemID="{883D807B-3776-4C26-8318-285D456573FC}"/>
</file>

<file path=docProps/app.xml><?xml version="1.0" encoding="utf-8"?>
<Properties xmlns="http://schemas.openxmlformats.org/officeDocument/2006/extended-properties" xmlns:vt="http://schemas.openxmlformats.org/officeDocument/2006/docPropsVTypes">
  <Template/>
  <TotalTime>8869</TotalTime>
  <Words>723</Words>
  <Application>Microsoft Office PowerPoint</Application>
  <PresentationFormat>On-screen Show (4:3)</PresentationFormat>
  <Paragraphs>117</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Agfa Rotis Sans Serif</vt:lpstr>
      <vt:lpstr>Arial</vt:lpstr>
      <vt:lpstr>Calibri</vt:lpstr>
      <vt:lpstr>Frutiger 55 Roman</vt:lpstr>
      <vt:lpstr>Symbol</vt:lpstr>
      <vt:lpstr>Wingdings</vt:lpstr>
      <vt:lpstr>Accenture template</vt:lpstr>
      <vt:lpstr>1_Accenture template</vt:lpstr>
      <vt:lpstr>Release Management  Phase 1 Assessment Context </vt:lpstr>
      <vt:lpstr>PowerPoint Presentation</vt:lpstr>
      <vt:lpstr>PowerPoint Presentation</vt:lpstr>
      <vt:lpstr>PowerPoint Presentation</vt:lpstr>
      <vt:lpstr>PowerPoint Presentation</vt:lpstr>
      <vt:lpstr>PowerPoint Presentation</vt:lpstr>
      <vt:lpstr>PowerPoint Presentation</vt:lpstr>
    </vt:vector>
  </TitlesOfParts>
  <Company>Virgin Media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Release Management - Phase 1 Assessment Context</dc:title>
  <dc:creator>Traynor, Ben</dc:creator>
  <cp:lastModifiedBy>Whittingham, V. A.</cp:lastModifiedBy>
  <cp:revision>265</cp:revision>
  <dcterms:created xsi:type="dcterms:W3CDTF">2014-07-21T11:46:08Z</dcterms:created>
  <dcterms:modified xsi:type="dcterms:W3CDTF">2015-02-18T11:22:52Z</dcterms:modified>
  <cp:contentType>General Contribution</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0x012000FD200C85A7BB46D2B974A85017C5AC2B01002F07F72A0B99754C917B006D85649FEA</vt:lpwstr>
  </property>
  <property fmtid="{D5CDD505-2E9C-101B-9397-08002B2CF9AE}" pid="3" name="FederalData">
    <vt:lpwstr>No</vt:lpwstr>
  </property>
</Properties>
</file>