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7.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4" r:id="rId5"/>
    <p:sldMasterId id="2147483729" r:id="rId6"/>
    <p:sldMasterId id="2147483743" r:id="rId7"/>
    <p:sldMasterId id="2147483757" r:id="rId8"/>
  </p:sldMasterIdLst>
  <p:notesMasterIdLst>
    <p:notesMasterId r:id="rId27"/>
  </p:notesMasterIdLst>
  <p:sldIdLst>
    <p:sldId id="266" r:id="rId9"/>
    <p:sldId id="258" r:id="rId10"/>
    <p:sldId id="272" r:id="rId11"/>
    <p:sldId id="279" r:id="rId12"/>
    <p:sldId id="278" r:id="rId13"/>
    <p:sldId id="260" r:id="rId14"/>
    <p:sldId id="281" r:id="rId15"/>
    <p:sldId id="280" r:id="rId16"/>
    <p:sldId id="284" r:id="rId17"/>
    <p:sldId id="286" r:id="rId18"/>
    <p:sldId id="267" r:id="rId19"/>
    <p:sldId id="282" r:id="rId20"/>
    <p:sldId id="270" r:id="rId21"/>
    <p:sldId id="283" r:id="rId22"/>
    <p:sldId id="269" r:id="rId23"/>
    <p:sldId id="264" r:id="rId24"/>
    <p:sldId id="265"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97" d="100"/>
          <a:sy n="97" d="100"/>
        </p:scale>
        <p:origin x="102"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DA8BB7-CA35-429D-8C24-9EEC86C3CC71}" type="datetimeFigureOut">
              <a:rPr lang="en-US" smtClean="0"/>
              <a:t>11/16/2016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782F4-3CE2-48FF-BCA3-BCFD8B4ED733}" type="slidenum">
              <a:rPr lang="en-US" smtClean="0"/>
              <a:t>‹#›</a:t>
            </a:fld>
            <a:endParaRPr lang="en-US"/>
          </a:p>
        </p:txBody>
      </p:sp>
    </p:spTree>
    <p:extLst>
      <p:ext uri="{BB962C8B-B14F-4D97-AF65-F5344CB8AC3E}">
        <p14:creationId xmlns:p14="http://schemas.microsoft.com/office/powerpoint/2010/main" val="97580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rPr>
              <a:t>Notes</a:t>
            </a:r>
            <a:r>
              <a:rPr lang="en-US" b="1" baseline="0" dirty="0" smtClean="0">
                <a:latin typeface="Arial" pitchFamily="34" charset="0"/>
              </a:rPr>
              <a:t> to Faculty:</a:t>
            </a:r>
          </a:p>
          <a:p>
            <a:r>
              <a:rPr lang="en-US" b="0" baseline="0" dirty="0" smtClean="0">
                <a:latin typeface="Arial" pitchFamily="34" charset="0"/>
              </a:rPr>
              <a:t>Discuss the major components of ADM for DA and provide details on how ‘Scrum’ is integrated into ADM for DA during sprints phase.</a:t>
            </a:r>
            <a:endParaRPr lang="en-US" b="0" dirty="0" smtClean="0">
              <a:latin typeface="Arial" pitchFamily="34" charset="0"/>
            </a:endParaRPr>
          </a:p>
          <a:p>
            <a:endParaRPr lang="en-US" dirty="0" smtClean="0">
              <a:latin typeface="Arial" pitchFamily="34" charset="0"/>
            </a:endParaRPr>
          </a:p>
        </p:txBody>
      </p:sp>
      <p:sp>
        <p:nvSpPr>
          <p:cNvPr id="25604" name="Rectangle 2"/>
          <p:cNvSpPr txBox="1">
            <a:spLocks noGrp="1" noChangeArrowheads="1"/>
          </p:cNvSpPr>
          <p:nvPr/>
        </p:nvSpPr>
        <p:spPr bwMode="auto">
          <a:xfrm>
            <a:off x="100013" y="85725"/>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33" tIns="0" rIns="19933" bIns="0"/>
          <a:lstStyle>
            <a:lvl1pPr defTabSz="958850" eaLnBrk="0" hangingPunct="0">
              <a:defRPr sz="3200" b="1">
                <a:solidFill>
                  <a:schemeClr val="tx1"/>
                </a:solidFill>
                <a:latin typeface="Arial" pitchFamily="34" charset="0"/>
              </a:defRPr>
            </a:lvl1pPr>
            <a:lvl2pPr marL="742950" indent="-285750" defTabSz="958850" eaLnBrk="0" hangingPunct="0">
              <a:defRPr sz="3200" b="1">
                <a:solidFill>
                  <a:schemeClr val="tx1"/>
                </a:solidFill>
                <a:latin typeface="Arial" pitchFamily="34" charset="0"/>
              </a:defRPr>
            </a:lvl2pPr>
            <a:lvl3pPr marL="1143000" indent="-228600" defTabSz="958850" eaLnBrk="0" hangingPunct="0">
              <a:defRPr sz="3200" b="1">
                <a:solidFill>
                  <a:schemeClr val="tx1"/>
                </a:solidFill>
                <a:latin typeface="Arial" pitchFamily="34" charset="0"/>
              </a:defRPr>
            </a:lvl3pPr>
            <a:lvl4pPr marL="1600200" indent="-228600" defTabSz="958850" eaLnBrk="0" hangingPunct="0">
              <a:defRPr sz="3200" b="1">
                <a:solidFill>
                  <a:schemeClr val="tx1"/>
                </a:solidFill>
                <a:latin typeface="Arial" pitchFamily="34" charset="0"/>
              </a:defRPr>
            </a:lvl4pPr>
            <a:lvl5pPr marL="2057400" indent="-228600" defTabSz="958850" eaLnBrk="0" hangingPunct="0">
              <a:defRPr sz="3200" b="1">
                <a:solidFill>
                  <a:schemeClr val="tx1"/>
                </a:solidFill>
                <a:latin typeface="Arial" pitchFamily="34" charset="0"/>
              </a:defRPr>
            </a:lvl5pPr>
            <a:lvl6pPr marL="2514600" indent="-228600" defTabSz="958850" eaLnBrk="0" fontAlgn="base" hangingPunct="0">
              <a:spcBef>
                <a:spcPct val="0"/>
              </a:spcBef>
              <a:spcAft>
                <a:spcPct val="0"/>
              </a:spcAft>
              <a:defRPr sz="3200" b="1">
                <a:solidFill>
                  <a:schemeClr val="tx1"/>
                </a:solidFill>
                <a:latin typeface="Arial" pitchFamily="34" charset="0"/>
              </a:defRPr>
            </a:lvl6pPr>
            <a:lvl7pPr marL="2971800" indent="-228600" defTabSz="958850" eaLnBrk="0" fontAlgn="base" hangingPunct="0">
              <a:spcBef>
                <a:spcPct val="0"/>
              </a:spcBef>
              <a:spcAft>
                <a:spcPct val="0"/>
              </a:spcAft>
              <a:defRPr sz="3200" b="1">
                <a:solidFill>
                  <a:schemeClr val="tx1"/>
                </a:solidFill>
                <a:latin typeface="Arial" pitchFamily="34" charset="0"/>
              </a:defRPr>
            </a:lvl7pPr>
            <a:lvl8pPr marL="3429000" indent="-228600" defTabSz="958850" eaLnBrk="0" fontAlgn="base" hangingPunct="0">
              <a:spcBef>
                <a:spcPct val="0"/>
              </a:spcBef>
              <a:spcAft>
                <a:spcPct val="0"/>
              </a:spcAft>
              <a:defRPr sz="3200" b="1">
                <a:solidFill>
                  <a:schemeClr val="tx1"/>
                </a:solidFill>
                <a:latin typeface="Arial" pitchFamily="34" charset="0"/>
              </a:defRPr>
            </a:lvl8pPr>
            <a:lvl9pPr marL="3886200" indent="-228600" defTabSz="958850" eaLnBrk="0" fontAlgn="base" hangingPunct="0">
              <a:spcBef>
                <a:spcPct val="0"/>
              </a:spcBef>
              <a:spcAft>
                <a:spcPct val="0"/>
              </a:spcAft>
              <a:defRPr sz="3200" b="1">
                <a:solidFill>
                  <a:schemeClr val="tx1"/>
                </a:solidFill>
                <a:latin typeface="Arial" pitchFamily="34" charset="0"/>
              </a:defRPr>
            </a:lvl9pPr>
          </a:lstStyle>
          <a:p>
            <a:pPr fontAlgn="base">
              <a:spcBef>
                <a:spcPct val="0"/>
              </a:spcBef>
              <a:spcAft>
                <a:spcPct val="0"/>
              </a:spcAft>
            </a:pPr>
            <a:r>
              <a:rPr lang="en-US" sz="800" b="0">
                <a:solidFill>
                  <a:srgbClr val="000000"/>
                </a:solidFill>
              </a:rPr>
              <a:t>Agile University Delivery School</a:t>
            </a:r>
          </a:p>
        </p:txBody>
      </p:sp>
      <p:sp>
        <p:nvSpPr>
          <p:cNvPr id="25605" name="Rectangle 3"/>
          <p:cNvSpPr txBox="1">
            <a:spLocks noGrp="1" noChangeArrowheads="1"/>
          </p:cNvSpPr>
          <p:nvPr/>
        </p:nvSpPr>
        <p:spPr bwMode="auto">
          <a:xfrm>
            <a:off x="3924300" y="114300"/>
            <a:ext cx="3074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33" tIns="0" rIns="19933" bIns="0"/>
          <a:lstStyle>
            <a:lvl1pPr defTabSz="958850" eaLnBrk="0" hangingPunct="0">
              <a:defRPr sz="3200" b="1">
                <a:solidFill>
                  <a:schemeClr val="tx1"/>
                </a:solidFill>
                <a:latin typeface="Arial" pitchFamily="34" charset="0"/>
              </a:defRPr>
            </a:lvl1pPr>
            <a:lvl2pPr marL="742950" indent="-285750" defTabSz="958850" eaLnBrk="0" hangingPunct="0">
              <a:defRPr sz="3200" b="1">
                <a:solidFill>
                  <a:schemeClr val="tx1"/>
                </a:solidFill>
                <a:latin typeface="Arial" pitchFamily="34" charset="0"/>
              </a:defRPr>
            </a:lvl2pPr>
            <a:lvl3pPr marL="1143000" indent="-228600" defTabSz="958850" eaLnBrk="0" hangingPunct="0">
              <a:defRPr sz="3200" b="1">
                <a:solidFill>
                  <a:schemeClr val="tx1"/>
                </a:solidFill>
                <a:latin typeface="Arial" pitchFamily="34" charset="0"/>
              </a:defRPr>
            </a:lvl3pPr>
            <a:lvl4pPr marL="1600200" indent="-228600" defTabSz="958850" eaLnBrk="0" hangingPunct="0">
              <a:defRPr sz="3200" b="1">
                <a:solidFill>
                  <a:schemeClr val="tx1"/>
                </a:solidFill>
                <a:latin typeface="Arial" pitchFamily="34" charset="0"/>
              </a:defRPr>
            </a:lvl4pPr>
            <a:lvl5pPr marL="2057400" indent="-228600" defTabSz="958850" eaLnBrk="0" hangingPunct="0">
              <a:defRPr sz="3200" b="1">
                <a:solidFill>
                  <a:schemeClr val="tx1"/>
                </a:solidFill>
                <a:latin typeface="Arial" pitchFamily="34" charset="0"/>
              </a:defRPr>
            </a:lvl5pPr>
            <a:lvl6pPr marL="2514600" indent="-228600" defTabSz="958850" eaLnBrk="0" fontAlgn="base" hangingPunct="0">
              <a:spcBef>
                <a:spcPct val="0"/>
              </a:spcBef>
              <a:spcAft>
                <a:spcPct val="0"/>
              </a:spcAft>
              <a:defRPr sz="3200" b="1">
                <a:solidFill>
                  <a:schemeClr val="tx1"/>
                </a:solidFill>
                <a:latin typeface="Arial" pitchFamily="34" charset="0"/>
              </a:defRPr>
            </a:lvl6pPr>
            <a:lvl7pPr marL="2971800" indent="-228600" defTabSz="958850" eaLnBrk="0" fontAlgn="base" hangingPunct="0">
              <a:spcBef>
                <a:spcPct val="0"/>
              </a:spcBef>
              <a:spcAft>
                <a:spcPct val="0"/>
              </a:spcAft>
              <a:defRPr sz="3200" b="1">
                <a:solidFill>
                  <a:schemeClr val="tx1"/>
                </a:solidFill>
                <a:latin typeface="Arial" pitchFamily="34" charset="0"/>
              </a:defRPr>
            </a:lvl7pPr>
            <a:lvl8pPr marL="3429000" indent="-228600" defTabSz="958850" eaLnBrk="0" fontAlgn="base" hangingPunct="0">
              <a:spcBef>
                <a:spcPct val="0"/>
              </a:spcBef>
              <a:spcAft>
                <a:spcPct val="0"/>
              </a:spcAft>
              <a:defRPr sz="3200" b="1">
                <a:solidFill>
                  <a:schemeClr val="tx1"/>
                </a:solidFill>
                <a:latin typeface="Arial" pitchFamily="34" charset="0"/>
              </a:defRPr>
            </a:lvl8pPr>
            <a:lvl9pPr marL="3886200" indent="-228600" defTabSz="958850" eaLnBrk="0" fontAlgn="base" hangingPunct="0">
              <a:spcBef>
                <a:spcPct val="0"/>
              </a:spcBef>
              <a:spcAft>
                <a:spcPct val="0"/>
              </a:spcAft>
              <a:defRPr sz="3200" b="1">
                <a:solidFill>
                  <a:schemeClr val="tx1"/>
                </a:solidFill>
                <a:latin typeface="Arial" pitchFamily="34" charset="0"/>
              </a:defRPr>
            </a:lvl9pPr>
          </a:lstStyle>
          <a:p>
            <a:pPr algn="r" fontAlgn="base">
              <a:spcBef>
                <a:spcPct val="0"/>
              </a:spcBef>
              <a:spcAft>
                <a:spcPct val="0"/>
              </a:spcAft>
            </a:pPr>
            <a:r>
              <a:rPr lang="en-US" sz="800" b="0">
                <a:solidFill>
                  <a:srgbClr val="000000"/>
                </a:solidFill>
              </a:rPr>
              <a:t>D01-M02-P01_ADM for Distributed Agile Overview </a:t>
            </a:r>
          </a:p>
        </p:txBody>
      </p:sp>
      <p:sp>
        <p:nvSpPr>
          <p:cNvPr id="25606" name="Rectangle 6"/>
          <p:cNvSpPr txBox="1">
            <a:spLocks noGrp="1" noChangeArrowheads="1"/>
          </p:cNvSpPr>
          <p:nvPr/>
        </p:nvSpPr>
        <p:spPr bwMode="auto">
          <a:xfrm>
            <a:off x="100013" y="9623425"/>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33" tIns="0" rIns="19933" bIns="0" anchor="b"/>
          <a:lstStyle>
            <a:lvl1pPr defTabSz="958850" eaLnBrk="0" hangingPunct="0">
              <a:defRPr sz="3200" b="1">
                <a:solidFill>
                  <a:schemeClr val="tx1"/>
                </a:solidFill>
                <a:latin typeface="Arial" pitchFamily="34" charset="0"/>
              </a:defRPr>
            </a:lvl1pPr>
            <a:lvl2pPr marL="742950" indent="-285750" defTabSz="958850" eaLnBrk="0" hangingPunct="0">
              <a:defRPr sz="3200" b="1">
                <a:solidFill>
                  <a:schemeClr val="tx1"/>
                </a:solidFill>
                <a:latin typeface="Arial" pitchFamily="34" charset="0"/>
              </a:defRPr>
            </a:lvl2pPr>
            <a:lvl3pPr marL="1143000" indent="-228600" defTabSz="958850" eaLnBrk="0" hangingPunct="0">
              <a:defRPr sz="3200" b="1">
                <a:solidFill>
                  <a:schemeClr val="tx1"/>
                </a:solidFill>
                <a:latin typeface="Arial" pitchFamily="34" charset="0"/>
              </a:defRPr>
            </a:lvl3pPr>
            <a:lvl4pPr marL="1600200" indent="-228600" defTabSz="958850" eaLnBrk="0" hangingPunct="0">
              <a:defRPr sz="3200" b="1">
                <a:solidFill>
                  <a:schemeClr val="tx1"/>
                </a:solidFill>
                <a:latin typeface="Arial" pitchFamily="34" charset="0"/>
              </a:defRPr>
            </a:lvl4pPr>
            <a:lvl5pPr marL="2057400" indent="-228600" defTabSz="958850" eaLnBrk="0" hangingPunct="0">
              <a:defRPr sz="3200" b="1">
                <a:solidFill>
                  <a:schemeClr val="tx1"/>
                </a:solidFill>
                <a:latin typeface="Arial" pitchFamily="34" charset="0"/>
              </a:defRPr>
            </a:lvl5pPr>
            <a:lvl6pPr marL="2514600" indent="-228600" defTabSz="958850" eaLnBrk="0" fontAlgn="base" hangingPunct="0">
              <a:spcBef>
                <a:spcPct val="0"/>
              </a:spcBef>
              <a:spcAft>
                <a:spcPct val="0"/>
              </a:spcAft>
              <a:defRPr sz="3200" b="1">
                <a:solidFill>
                  <a:schemeClr val="tx1"/>
                </a:solidFill>
                <a:latin typeface="Arial" pitchFamily="34" charset="0"/>
              </a:defRPr>
            </a:lvl6pPr>
            <a:lvl7pPr marL="2971800" indent="-228600" defTabSz="958850" eaLnBrk="0" fontAlgn="base" hangingPunct="0">
              <a:spcBef>
                <a:spcPct val="0"/>
              </a:spcBef>
              <a:spcAft>
                <a:spcPct val="0"/>
              </a:spcAft>
              <a:defRPr sz="3200" b="1">
                <a:solidFill>
                  <a:schemeClr val="tx1"/>
                </a:solidFill>
                <a:latin typeface="Arial" pitchFamily="34" charset="0"/>
              </a:defRPr>
            </a:lvl7pPr>
            <a:lvl8pPr marL="3429000" indent="-228600" defTabSz="958850" eaLnBrk="0" fontAlgn="base" hangingPunct="0">
              <a:spcBef>
                <a:spcPct val="0"/>
              </a:spcBef>
              <a:spcAft>
                <a:spcPct val="0"/>
              </a:spcAft>
              <a:defRPr sz="3200" b="1">
                <a:solidFill>
                  <a:schemeClr val="tx1"/>
                </a:solidFill>
                <a:latin typeface="Arial" pitchFamily="34" charset="0"/>
              </a:defRPr>
            </a:lvl8pPr>
            <a:lvl9pPr marL="3886200" indent="-228600" defTabSz="958850" eaLnBrk="0" fontAlgn="base" hangingPunct="0">
              <a:spcBef>
                <a:spcPct val="0"/>
              </a:spcBef>
              <a:spcAft>
                <a:spcPct val="0"/>
              </a:spcAft>
              <a:defRPr sz="3200" b="1">
                <a:solidFill>
                  <a:schemeClr val="tx1"/>
                </a:solidFill>
                <a:latin typeface="Arial" pitchFamily="34" charset="0"/>
              </a:defRPr>
            </a:lvl9pPr>
          </a:lstStyle>
          <a:p>
            <a:pPr fontAlgn="base">
              <a:spcBef>
                <a:spcPct val="0"/>
              </a:spcBef>
              <a:spcAft>
                <a:spcPct val="0"/>
              </a:spcAft>
            </a:pPr>
            <a:r>
              <a:rPr lang="en-GB" sz="800" b="0" dirty="0">
                <a:solidFill>
                  <a:srgbClr val="000000"/>
                </a:solidFill>
              </a:rPr>
              <a:t>Copyright © </a:t>
            </a:r>
            <a:r>
              <a:rPr lang="en-GB" sz="800" b="0" dirty="0" smtClean="0">
                <a:solidFill>
                  <a:srgbClr val="000000"/>
                </a:solidFill>
              </a:rPr>
              <a:t>2012 </a:t>
            </a:r>
            <a:r>
              <a:rPr lang="en-GB" sz="800" b="0" dirty="0">
                <a:solidFill>
                  <a:srgbClr val="000000"/>
                </a:solidFill>
              </a:rPr>
              <a:t>Accenture All Rights Reserved.</a:t>
            </a:r>
            <a:endParaRPr lang="en-US" sz="800" b="0" dirty="0">
              <a:solidFill>
                <a:srgbClr val="000000"/>
              </a:solidFill>
            </a:endParaRPr>
          </a:p>
        </p:txBody>
      </p:sp>
      <p:sp>
        <p:nvSpPr>
          <p:cNvPr id="25607" name="Rectangle 7"/>
          <p:cNvSpPr txBox="1">
            <a:spLocks noGrp="1" noChangeArrowheads="1"/>
          </p:cNvSpPr>
          <p:nvPr/>
        </p:nvSpPr>
        <p:spPr bwMode="auto">
          <a:xfrm>
            <a:off x="3938588" y="96091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33" tIns="0" rIns="19933" bIns="0" anchor="b"/>
          <a:lstStyle>
            <a:lvl1pPr defTabSz="958850" eaLnBrk="0" hangingPunct="0">
              <a:defRPr sz="3200" b="1">
                <a:solidFill>
                  <a:schemeClr val="tx1"/>
                </a:solidFill>
                <a:latin typeface="Arial" pitchFamily="34" charset="0"/>
              </a:defRPr>
            </a:lvl1pPr>
            <a:lvl2pPr marL="742950" indent="-285750" defTabSz="958850" eaLnBrk="0" hangingPunct="0">
              <a:defRPr sz="3200" b="1">
                <a:solidFill>
                  <a:schemeClr val="tx1"/>
                </a:solidFill>
                <a:latin typeface="Arial" pitchFamily="34" charset="0"/>
              </a:defRPr>
            </a:lvl2pPr>
            <a:lvl3pPr marL="1143000" indent="-228600" defTabSz="958850" eaLnBrk="0" hangingPunct="0">
              <a:defRPr sz="3200" b="1">
                <a:solidFill>
                  <a:schemeClr val="tx1"/>
                </a:solidFill>
                <a:latin typeface="Arial" pitchFamily="34" charset="0"/>
              </a:defRPr>
            </a:lvl3pPr>
            <a:lvl4pPr marL="1600200" indent="-228600" defTabSz="958850" eaLnBrk="0" hangingPunct="0">
              <a:defRPr sz="3200" b="1">
                <a:solidFill>
                  <a:schemeClr val="tx1"/>
                </a:solidFill>
                <a:latin typeface="Arial" pitchFamily="34" charset="0"/>
              </a:defRPr>
            </a:lvl4pPr>
            <a:lvl5pPr marL="2057400" indent="-228600" defTabSz="958850" eaLnBrk="0" hangingPunct="0">
              <a:defRPr sz="3200" b="1">
                <a:solidFill>
                  <a:schemeClr val="tx1"/>
                </a:solidFill>
                <a:latin typeface="Arial" pitchFamily="34" charset="0"/>
              </a:defRPr>
            </a:lvl5pPr>
            <a:lvl6pPr marL="2514600" indent="-228600" defTabSz="958850" eaLnBrk="0" fontAlgn="base" hangingPunct="0">
              <a:spcBef>
                <a:spcPct val="0"/>
              </a:spcBef>
              <a:spcAft>
                <a:spcPct val="0"/>
              </a:spcAft>
              <a:defRPr sz="3200" b="1">
                <a:solidFill>
                  <a:schemeClr val="tx1"/>
                </a:solidFill>
                <a:latin typeface="Arial" pitchFamily="34" charset="0"/>
              </a:defRPr>
            </a:lvl6pPr>
            <a:lvl7pPr marL="2971800" indent="-228600" defTabSz="958850" eaLnBrk="0" fontAlgn="base" hangingPunct="0">
              <a:spcBef>
                <a:spcPct val="0"/>
              </a:spcBef>
              <a:spcAft>
                <a:spcPct val="0"/>
              </a:spcAft>
              <a:defRPr sz="3200" b="1">
                <a:solidFill>
                  <a:schemeClr val="tx1"/>
                </a:solidFill>
                <a:latin typeface="Arial" pitchFamily="34" charset="0"/>
              </a:defRPr>
            </a:lvl7pPr>
            <a:lvl8pPr marL="3429000" indent="-228600" defTabSz="958850" eaLnBrk="0" fontAlgn="base" hangingPunct="0">
              <a:spcBef>
                <a:spcPct val="0"/>
              </a:spcBef>
              <a:spcAft>
                <a:spcPct val="0"/>
              </a:spcAft>
              <a:defRPr sz="3200" b="1">
                <a:solidFill>
                  <a:schemeClr val="tx1"/>
                </a:solidFill>
                <a:latin typeface="Arial" pitchFamily="34" charset="0"/>
              </a:defRPr>
            </a:lvl8pPr>
            <a:lvl9pPr marL="3886200" indent="-228600" defTabSz="958850" eaLnBrk="0" fontAlgn="base" hangingPunct="0">
              <a:spcBef>
                <a:spcPct val="0"/>
              </a:spcBef>
              <a:spcAft>
                <a:spcPct val="0"/>
              </a:spcAft>
              <a:defRPr sz="3200" b="1">
                <a:solidFill>
                  <a:schemeClr val="tx1"/>
                </a:solidFill>
                <a:latin typeface="Arial" pitchFamily="34" charset="0"/>
              </a:defRPr>
            </a:lvl9pPr>
          </a:lstStyle>
          <a:p>
            <a:pPr algn="r" fontAlgn="base">
              <a:spcBef>
                <a:spcPct val="0"/>
              </a:spcBef>
              <a:spcAft>
                <a:spcPct val="0"/>
              </a:spcAft>
            </a:pPr>
            <a:fld id="{AB5C843C-6EED-49F6-94FB-305FAB24794A}" type="slidenum">
              <a:rPr lang="en-GB" sz="800" b="0">
                <a:solidFill>
                  <a:srgbClr val="000000"/>
                </a:solidFill>
              </a:rPr>
              <a:pPr algn="r" fontAlgn="base">
                <a:spcBef>
                  <a:spcPct val="0"/>
                </a:spcBef>
                <a:spcAft>
                  <a:spcPct val="0"/>
                </a:spcAft>
              </a:pPr>
              <a:t>2</a:t>
            </a:fld>
            <a:endParaRPr lang="en-GB" sz="800" b="0">
              <a:solidFill>
                <a:srgbClr val="000000"/>
              </a:solidFill>
            </a:endParaRPr>
          </a:p>
        </p:txBody>
      </p:sp>
    </p:spTree>
    <p:extLst>
      <p:ext uri="{BB962C8B-B14F-4D97-AF65-F5344CB8AC3E}">
        <p14:creationId xmlns:p14="http://schemas.microsoft.com/office/powerpoint/2010/main" val="1181261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800" b="1">
                <a:solidFill>
                  <a:schemeClr val="tx1"/>
                </a:solidFill>
                <a:latin typeface="Arial" pitchFamily="34" charset="0"/>
              </a:defRPr>
            </a:lvl1pPr>
            <a:lvl2pPr marL="742950" indent="-285750" defTabSz="958850" eaLnBrk="0" hangingPunct="0">
              <a:defRPr sz="2800" b="1">
                <a:solidFill>
                  <a:schemeClr val="tx1"/>
                </a:solidFill>
                <a:latin typeface="Arial" pitchFamily="34" charset="0"/>
              </a:defRPr>
            </a:lvl2pPr>
            <a:lvl3pPr marL="1143000" indent="-228600" defTabSz="958850" eaLnBrk="0" hangingPunct="0">
              <a:defRPr sz="2800" b="1">
                <a:solidFill>
                  <a:schemeClr val="tx1"/>
                </a:solidFill>
                <a:latin typeface="Arial" pitchFamily="34" charset="0"/>
              </a:defRPr>
            </a:lvl3pPr>
            <a:lvl4pPr marL="1600200" indent="-228600" defTabSz="958850" eaLnBrk="0" hangingPunct="0">
              <a:defRPr sz="2800" b="1">
                <a:solidFill>
                  <a:schemeClr val="tx1"/>
                </a:solidFill>
                <a:latin typeface="Arial" pitchFamily="34" charset="0"/>
              </a:defRPr>
            </a:lvl4pPr>
            <a:lvl5pPr marL="2057400" indent="-228600" defTabSz="958850" eaLnBrk="0" hangingPunct="0">
              <a:defRPr sz="2800" b="1">
                <a:solidFill>
                  <a:schemeClr val="tx1"/>
                </a:solidFill>
                <a:latin typeface="Arial" pitchFamily="34" charset="0"/>
              </a:defRPr>
            </a:lvl5pPr>
            <a:lvl6pPr marL="2514600" indent="-228600" defTabSz="958850" eaLnBrk="0" fontAlgn="base" hangingPunct="0">
              <a:spcBef>
                <a:spcPct val="0"/>
              </a:spcBef>
              <a:spcAft>
                <a:spcPct val="0"/>
              </a:spcAft>
              <a:defRPr sz="2800" b="1">
                <a:solidFill>
                  <a:schemeClr val="tx1"/>
                </a:solidFill>
                <a:latin typeface="Arial" pitchFamily="34" charset="0"/>
              </a:defRPr>
            </a:lvl6pPr>
            <a:lvl7pPr marL="2971800" indent="-228600" defTabSz="958850" eaLnBrk="0" fontAlgn="base" hangingPunct="0">
              <a:spcBef>
                <a:spcPct val="0"/>
              </a:spcBef>
              <a:spcAft>
                <a:spcPct val="0"/>
              </a:spcAft>
              <a:defRPr sz="2800" b="1">
                <a:solidFill>
                  <a:schemeClr val="tx1"/>
                </a:solidFill>
                <a:latin typeface="Arial" pitchFamily="34" charset="0"/>
              </a:defRPr>
            </a:lvl7pPr>
            <a:lvl8pPr marL="3429000" indent="-228600" defTabSz="958850" eaLnBrk="0" fontAlgn="base" hangingPunct="0">
              <a:spcBef>
                <a:spcPct val="0"/>
              </a:spcBef>
              <a:spcAft>
                <a:spcPct val="0"/>
              </a:spcAft>
              <a:defRPr sz="2800" b="1">
                <a:solidFill>
                  <a:schemeClr val="tx1"/>
                </a:solidFill>
                <a:latin typeface="Arial" pitchFamily="34" charset="0"/>
              </a:defRPr>
            </a:lvl8pPr>
            <a:lvl9pPr marL="3886200" indent="-228600" defTabSz="958850" eaLnBrk="0" fontAlgn="base" hangingPunct="0">
              <a:spcBef>
                <a:spcPct val="0"/>
              </a:spcBef>
              <a:spcAft>
                <a:spcPct val="0"/>
              </a:spcAft>
              <a:defRPr sz="2800" b="1">
                <a:solidFill>
                  <a:schemeClr val="tx1"/>
                </a:solidFill>
                <a:latin typeface="Arial" pitchFamily="34" charset="0"/>
              </a:defRPr>
            </a:lvl9pPr>
          </a:lstStyle>
          <a:p>
            <a:r>
              <a:rPr lang="en-GB" sz="800" b="0" smtClean="0">
                <a:solidFill>
                  <a:srgbClr val="000000"/>
                </a:solidFill>
              </a:rPr>
              <a:t>Agile University Delivery School</a:t>
            </a:r>
          </a:p>
        </p:txBody>
      </p:sp>
      <p:sp>
        <p:nvSpPr>
          <p:cNvPr id="31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800" b="1">
                <a:solidFill>
                  <a:schemeClr val="tx1"/>
                </a:solidFill>
                <a:latin typeface="Arial" pitchFamily="34" charset="0"/>
              </a:defRPr>
            </a:lvl1pPr>
            <a:lvl2pPr marL="742950" indent="-285750" defTabSz="958850" eaLnBrk="0" hangingPunct="0">
              <a:defRPr sz="2800" b="1">
                <a:solidFill>
                  <a:schemeClr val="tx1"/>
                </a:solidFill>
                <a:latin typeface="Arial" pitchFamily="34" charset="0"/>
              </a:defRPr>
            </a:lvl2pPr>
            <a:lvl3pPr marL="1143000" indent="-228600" defTabSz="958850" eaLnBrk="0" hangingPunct="0">
              <a:defRPr sz="2800" b="1">
                <a:solidFill>
                  <a:schemeClr val="tx1"/>
                </a:solidFill>
                <a:latin typeface="Arial" pitchFamily="34" charset="0"/>
              </a:defRPr>
            </a:lvl3pPr>
            <a:lvl4pPr marL="1600200" indent="-228600" defTabSz="958850" eaLnBrk="0" hangingPunct="0">
              <a:defRPr sz="2800" b="1">
                <a:solidFill>
                  <a:schemeClr val="tx1"/>
                </a:solidFill>
                <a:latin typeface="Arial" pitchFamily="34" charset="0"/>
              </a:defRPr>
            </a:lvl4pPr>
            <a:lvl5pPr marL="2057400" indent="-228600" defTabSz="958850" eaLnBrk="0" hangingPunct="0">
              <a:defRPr sz="2800" b="1">
                <a:solidFill>
                  <a:schemeClr val="tx1"/>
                </a:solidFill>
                <a:latin typeface="Arial" pitchFamily="34" charset="0"/>
              </a:defRPr>
            </a:lvl5pPr>
            <a:lvl6pPr marL="2514600" indent="-228600" defTabSz="958850" eaLnBrk="0" fontAlgn="base" hangingPunct="0">
              <a:spcBef>
                <a:spcPct val="0"/>
              </a:spcBef>
              <a:spcAft>
                <a:spcPct val="0"/>
              </a:spcAft>
              <a:defRPr sz="2800" b="1">
                <a:solidFill>
                  <a:schemeClr val="tx1"/>
                </a:solidFill>
                <a:latin typeface="Arial" pitchFamily="34" charset="0"/>
              </a:defRPr>
            </a:lvl6pPr>
            <a:lvl7pPr marL="2971800" indent="-228600" defTabSz="958850" eaLnBrk="0" fontAlgn="base" hangingPunct="0">
              <a:spcBef>
                <a:spcPct val="0"/>
              </a:spcBef>
              <a:spcAft>
                <a:spcPct val="0"/>
              </a:spcAft>
              <a:defRPr sz="2800" b="1">
                <a:solidFill>
                  <a:schemeClr val="tx1"/>
                </a:solidFill>
                <a:latin typeface="Arial" pitchFamily="34" charset="0"/>
              </a:defRPr>
            </a:lvl7pPr>
            <a:lvl8pPr marL="3429000" indent="-228600" defTabSz="958850" eaLnBrk="0" fontAlgn="base" hangingPunct="0">
              <a:spcBef>
                <a:spcPct val="0"/>
              </a:spcBef>
              <a:spcAft>
                <a:spcPct val="0"/>
              </a:spcAft>
              <a:defRPr sz="2800" b="1">
                <a:solidFill>
                  <a:schemeClr val="tx1"/>
                </a:solidFill>
                <a:latin typeface="Arial" pitchFamily="34" charset="0"/>
              </a:defRPr>
            </a:lvl8pPr>
            <a:lvl9pPr marL="3886200" indent="-228600" defTabSz="958850" eaLnBrk="0" fontAlgn="base" hangingPunct="0">
              <a:spcBef>
                <a:spcPct val="0"/>
              </a:spcBef>
              <a:spcAft>
                <a:spcPct val="0"/>
              </a:spcAft>
              <a:defRPr sz="2800" b="1">
                <a:solidFill>
                  <a:schemeClr val="tx1"/>
                </a:solidFill>
                <a:latin typeface="Arial" pitchFamily="34" charset="0"/>
              </a:defRPr>
            </a:lvl9pPr>
          </a:lstStyle>
          <a:p>
            <a:r>
              <a:rPr lang="en-GB" sz="800" b="0" smtClean="0">
                <a:solidFill>
                  <a:srgbClr val="000000"/>
                </a:solidFill>
              </a:rPr>
              <a:t>D02-M02-P02_Project Initiation in ADM for DA</a:t>
            </a:r>
          </a:p>
        </p:txBody>
      </p:sp>
      <p:sp>
        <p:nvSpPr>
          <p:cNvPr id="317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800" b="1">
                <a:solidFill>
                  <a:schemeClr val="tx1"/>
                </a:solidFill>
                <a:latin typeface="Arial" pitchFamily="34" charset="0"/>
              </a:defRPr>
            </a:lvl1pPr>
            <a:lvl2pPr marL="742950" indent="-285750" defTabSz="958850" eaLnBrk="0" hangingPunct="0">
              <a:defRPr sz="2800" b="1">
                <a:solidFill>
                  <a:schemeClr val="tx1"/>
                </a:solidFill>
                <a:latin typeface="Arial" pitchFamily="34" charset="0"/>
              </a:defRPr>
            </a:lvl2pPr>
            <a:lvl3pPr marL="1143000" indent="-228600" defTabSz="958850" eaLnBrk="0" hangingPunct="0">
              <a:defRPr sz="2800" b="1">
                <a:solidFill>
                  <a:schemeClr val="tx1"/>
                </a:solidFill>
                <a:latin typeface="Arial" pitchFamily="34" charset="0"/>
              </a:defRPr>
            </a:lvl3pPr>
            <a:lvl4pPr marL="1600200" indent="-228600" defTabSz="958850" eaLnBrk="0" hangingPunct="0">
              <a:defRPr sz="2800" b="1">
                <a:solidFill>
                  <a:schemeClr val="tx1"/>
                </a:solidFill>
                <a:latin typeface="Arial" pitchFamily="34" charset="0"/>
              </a:defRPr>
            </a:lvl4pPr>
            <a:lvl5pPr marL="2057400" indent="-228600" defTabSz="958850" eaLnBrk="0" hangingPunct="0">
              <a:defRPr sz="2800" b="1">
                <a:solidFill>
                  <a:schemeClr val="tx1"/>
                </a:solidFill>
                <a:latin typeface="Arial" pitchFamily="34" charset="0"/>
              </a:defRPr>
            </a:lvl5pPr>
            <a:lvl6pPr marL="2514600" indent="-228600" defTabSz="958850" eaLnBrk="0" fontAlgn="base" hangingPunct="0">
              <a:spcBef>
                <a:spcPct val="0"/>
              </a:spcBef>
              <a:spcAft>
                <a:spcPct val="0"/>
              </a:spcAft>
              <a:defRPr sz="2800" b="1">
                <a:solidFill>
                  <a:schemeClr val="tx1"/>
                </a:solidFill>
                <a:latin typeface="Arial" pitchFamily="34" charset="0"/>
              </a:defRPr>
            </a:lvl6pPr>
            <a:lvl7pPr marL="2971800" indent="-228600" defTabSz="958850" eaLnBrk="0" fontAlgn="base" hangingPunct="0">
              <a:spcBef>
                <a:spcPct val="0"/>
              </a:spcBef>
              <a:spcAft>
                <a:spcPct val="0"/>
              </a:spcAft>
              <a:defRPr sz="2800" b="1">
                <a:solidFill>
                  <a:schemeClr val="tx1"/>
                </a:solidFill>
                <a:latin typeface="Arial" pitchFamily="34" charset="0"/>
              </a:defRPr>
            </a:lvl7pPr>
            <a:lvl8pPr marL="3429000" indent="-228600" defTabSz="958850" eaLnBrk="0" fontAlgn="base" hangingPunct="0">
              <a:spcBef>
                <a:spcPct val="0"/>
              </a:spcBef>
              <a:spcAft>
                <a:spcPct val="0"/>
              </a:spcAft>
              <a:defRPr sz="2800" b="1">
                <a:solidFill>
                  <a:schemeClr val="tx1"/>
                </a:solidFill>
                <a:latin typeface="Arial" pitchFamily="34" charset="0"/>
              </a:defRPr>
            </a:lvl8pPr>
            <a:lvl9pPr marL="3886200" indent="-228600" defTabSz="958850" eaLnBrk="0" fontAlgn="base" hangingPunct="0">
              <a:spcBef>
                <a:spcPct val="0"/>
              </a:spcBef>
              <a:spcAft>
                <a:spcPct val="0"/>
              </a:spcAft>
              <a:defRPr sz="2800" b="1">
                <a:solidFill>
                  <a:schemeClr val="tx1"/>
                </a:solidFill>
                <a:latin typeface="Arial" pitchFamily="34" charset="0"/>
              </a:defRPr>
            </a:lvl9pPr>
          </a:lstStyle>
          <a:p>
            <a:r>
              <a:rPr lang="en-GB" sz="800" b="0" smtClean="0">
                <a:solidFill>
                  <a:srgbClr val="000000"/>
                </a:solidFill>
              </a:rPr>
              <a:t>Copyright © 2011 Accenture All Rights Reserved.</a:t>
            </a:r>
          </a:p>
        </p:txBody>
      </p:sp>
      <p:sp>
        <p:nvSpPr>
          <p:cNvPr id="317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2800" b="1">
                <a:solidFill>
                  <a:schemeClr val="tx1"/>
                </a:solidFill>
                <a:latin typeface="Arial" pitchFamily="34" charset="0"/>
              </a:defRPr>
            </a:lvl1pPr>
            <a:lvl2pPr marL="742950" indent="-285750" defTabSz="958850" eaLnBrk="0" hangingPunct="0">
              <a:defRPr sz="2800" b="1">
                <a:solidFill>
                  <a:schemeClr val="tx1"/>
                </a:solidFill>
                <a:latin typeface="Arial" pitchFamily="34" charset="0"/>
              </a:defRPr>
            </a:lvl2pPr>
            <a:lvl3pPr marL="1143000" indent="-228600" defTabSz="958850" eaLnBrk="0" hangingPunct="0">
              <a:defRPr sz="2800" b="1">
                <a:solidFill>
                  <a:schemeClr val="tx1"/>
                </a:solidFill>
                <a:latin typeface="Arial" pitchFamily="34" charset="0"/>
              </a:defRPr>
            </a:lvl3pPr>
            <a:lvl4pPr marL="1600200" indent="-228600" defTabSz="958850" eaLnBrk="0" hangingPunct="0">
              <a:defRPr sz="2800" b="1">
                <a:solidFill>
                  <a:schemeClr val="tx1"/>
                </a:solidFill>
                <a:latin typeface="Arial" pitchFamily="34" charset="0"/>
              </a:defRPr>
            </a:lvl4pPr>
            <a:lvl5pPr marL="2057400" indent="-228600" defTabSz="958850" eaLnBrk="0" hangingPunct="0">
              <a:defRPr sz="2800" b="1">
                <a:solidFill>
                  <a:schemeClr val="tx1"/>
                </a:solidFill>
                <a:latin typeface="Arial" pitchFamily="34" charset="0"/>
              </a:defRPr>
            </a:lvl5pPr>
            <a:lvl6pPr marL="2514600" indent="-228600" defTabSz="958850" eaLnBrk="0" fontAlgn="base" hangingPunct="0">
              <a:spcBef>
                <a:spcPct val="0"/>
              </a:spcBef>
              <a:spcAft>
                <a:spcPct val="0"/>
              </a:spcAft>
              <a:defRPr sz="2800" b="1">
                <a:solidFill>
                  <a:schemeClr val="tx1"/>
                </a:solidFill>
                <a:latin typeface="Arial" pitchFamily="34" charset="0"/>
              </a:defRPr>
            </a:lvl6pPr>
            <a:lvl7pPr marL="2971800" indent="-228600" defTabSz="958850" eaLnBrk="0" fontAlgn="base" hangingPunct="0">
              <a:spcBef>
                <a:spcPct val="0"/>
              </a:spcBef>
              <a:spcAft>
                <a:spcPct val="0"/>
              </a:spcAft>
              <a:defRPr sz="2800" b="1">
                <a:solidFill>
                  <a:schemeClr val="tx1"/>
                </a:solidFill>
                <a:latin typeface="Arial" pitchFamily="34" charset="0"/>
              </a:defRPr>
            </a:lvl7pPr>
            <a:lvl8pPr marL="3429000" indent="-228600" defTabSz="958850" eaLnBrk="0" fontAlgn="base" hangingPunct="0">
              <a:spcBef>
                <a:spcPct val="0"/>
              </a:spcBef>
              <a:spcAft>
                <a:spcPct val="0"/>
              </a:spcAft>
              <a:defRPr sz="2800" b="1">
                <a:solidFill>
                  <a:schemeClr val="tx1"/>
                </a:solidFill>
                <a:latin typeface="Arial" pitchFamily="34" charset="0"/>
              </a:defRPr>
            </a:lvl8pPr>
            <a:lvl9pPr marL="3886200" indent="-228600" defTabSz="958850" eaLnBrk="0" fontAlgn="base" hangingPunct="0">
              <a:spcBef>
                <a:spcPct val="0"/>
              </a:spcBef>
              <a:spcAft>
                <a:spcPct val="0"/>
              </a:spcAft>
              <a:defRPr sz="2800" b="1">
                <a:solidFill>
                  <a:schemeClr val="tx1"/>
                </a:solidFill>
                <a:latin typeface="Arial" pitchFamily="34" charset="0"/>
              </a:defRPr>
            </a:lvl9pPr>
          </a:lstStyle>
          <a:p>
            <a:fld id="{C111605F-67C2-4BA2-8057-FAFB81EF0418}" type="slidenum">
              <a:rPr lang="en-GB" sz="800" b="0" smtClean="0">
                <a:solidFill>
                  <a:srgbClr val="000000"/>
                </a:solidFill>
              </a:rPr>
              <a:pPr/>
              <a:t>3</a:t>
            </a:fld>
            <a:endParaRPr lang="en-GB" sz="800" b="0" smtClean="0">
              <a:solidFill>
                <a:srgbClr val="000000"/>
              </a:solidFill>
            </a:endParaRPr>
          </a:p>
        </p:txBody>
      </p:sp>
      <p:sp>
        <p:nvSpPr>
          <p:cNvPr id="31750" name="Rectangle 2"/>
          <p:cNvSpPr>
            <a:spLocks noGrp="1" noRot="1" noChangeAspect="1" noChangeArrowheads="1" noTextEdit="1"/>
          </p:cNvSpPr>
          <p:nvPr>
            <p:ph type="sldImg"/>
          </p:nvPr>
        </p:nvSpPr>
        <p:spPr>
          <a:ln/>
        </p:spPr>
      </p:sp>
      <p:sp>
        <p:nvSpPr>
          <p:cNvPr id="30727" name="Rectangle 3"/>
          <p:cNvSpPr>
            <a:spLocks noGrp="1" noChangeArrowheads="1"/>
          </p:cNvSpPr>
          <p:nvPr>
            <p:ph type="body" idx="1"/>
          </p:nvPr>
        </p:nvSpPr>
        <p:spPr>
          <a:xfrm>
            <a:off x="946150" y="4860925"/>
            <a:ext cx="5207000" cy="4924425"/>
          </a:xfrm>
          <a:ln/>
        </p:spPr>
        <p:txBody>
          <a:bodyPr/>
          <a:lstStyle/>
          <a:p>
            <a:pPr>
              <a:defRPr/>
            </a:pPr>
            <a:r>
              <a:rPr lang="en-US" sz="1000" b="1" dirty="0" smtClean="0">
                <a:latin typeface="Arial" pitchFamily="34" charset="0"/>
                <a:cs typeface="Arial" pitchFamily="34" charset="0"/>
              </a:rPr>
              <a:t>Focus</a:t>
            </a:r>
          </a:p>
          <a:p>
            <a:pPr marL="742950" lvl="1" indent="-285750">
              <a:defRPr/>
            </a:pPr>
            <a:r>
              <a:rPr lang="en-US" sz="1000" dirty="0" smtClean="0">
                <a:latin typeface="Arial" pitchFamily="34" charset="0"/>
                <a:cs typeface="Arial" pitchFamily="34" charset="0"/>
              </a:rPr>
              <a:t>Initiation phase of ADM for DA</a:t>
            </a:r>
          </a:p>
          <a:p>
            <a:pPr marL="742950" lvl="1" indent="-285750">
              <a:defRPr/>
            </a:pPr>
            <a:endParaRPr lang="en-US" sz="1000" b="1" dirty="0" smtClean="0">
              <a:latin typeface="Arial" pitchFamily="34" charset="0"/>
              <a:cs typeface="Arial" pitchFamily="34" charset="0"/>
            </a:endParaRPr>
          </a:p>
          <a:p>
            <a:pPr>
              <a:defRPr/>
            </a:pPr>
            <a:r>
              <a:rPr lang="en-US" sz="1000" b="1" dirty="0" smtClean="0">
                <a:latin typeface="Arial" pitchFamily="34" charset="0"/>
                <a:cs typeface="Arial" pitchFamily="34" charset="0"/>
              </a:rPr>
              <a:t>Notes to Faculty:</a:t>
            </a:r>
            <a:r>
              <a:rPr lang="en-US" sz="1000" dirty="0" smtClean="0">
                <a:latin typeface="Arial" pitchFamily="34" charset="0"/>
                <a:cs typeface="Arial" pitchFamily="34" charset="0"/>
              </a:rPr>
              <a:t> </a:t>
            </a:r>
          </a:p>
          <a:p>
            <a:pPr marL="742950" lvl="1" indent="-285750">
              <a:defRPr/>
            </a:pPr>
            <a:r>
              <a:rPr lang="en-US" sz="1000" dirty="0" smtClean="0">
                <a:latin typeface="Arial" pitchFamily="34" charset="0"/>
                <a:cs typeface="Arial" pitchFamily="34" charset="0"/>
              </a:rPr>
              <a:t>Talk about the interface from this phase to the other phases.</a:t>
            </a:r>
          </a:p>
          <a:p>
            <a:pPr marL="742950" lvl="1" indent="-285750">
              <a:defRPr/>
            </a:pPr>
            <a:r>
              <a:rPr lang="en-US" sz="1000" dirty="0" smtClean="0">
                <a:latin typeface="Arial" pitchFamily="34" charset="0"/>
                <a:cs typeface="Arial" pitchFamily="34" charset="0"/>
              </a:rPr>
              <a:t>Emphasize the fact that we are just building on top of existing details here and not starting all these from scratch </a:t>
            </a:r>
          </a:p>
          <a:p>
            <a:pPr marL="742950" lvl="1" indent="-285750">
              <a:defRPr/>
            </a:pPr>
            <a:r>
              <a:rPr lang="en-US" sz="1000" b="1" dirty="0" smtClean="0">
                <a:latin typeface="Arial" pitchFamily="34" charset="0"/>
                <a:cs typeface="Arial" pitchFamily="34" charset="0"/>
              </a:rPr>
              <a:t>Note: The yellow circle denotes - The phase is the focus and the picture next to it shows the steps within the phase.</a:t>
            </a:r>
          </a:p>
          <a:p>
            <a:pPr marL="742950" lvl="1" indent="-285750">
              <a:defRPr/>
            </a:pPr>
            <a:endParaRPr lang="en-US" sz="1000" b="1" dirty="0" smtClean="0">
              <a:latin typeface="Arial" pitchFamily="34" charset="0"/>
              <a:cs typeface="Arial" pitchFamily="34" charset="0"/>
            </a:endParaRPr>
          </a:p>
          <a:p>
            <a:pPr>
              <a:defRPr/>
            </a:pPr>
            <a:r>
              <a:rPr lang="en-US" sz="1000" b="1" dirty="0" smtClean="0">
                <a:latin typeface="Arial" pitchFamily="34" charset="0"/>
                <a:cs typeface="Arial" pitchFamily="34" charset="0"/>
              </a:rPr>
              <a:t>Content</a:t>
            </a:r>
          </a:p>
          <a:p>
            <a:pPr>
              <a:defRPr/>
            </a:pPr>
            <a:r>
              <a:rPr lang="en-US" sz="1000" b="1" dirty="0" smtClean="0">
                <a:latin typeface="Arial" pitchFamily="34" charset="0"/>
                <a:cs typeface="Arial" pitchFamily="34" charset="0"/>
              </a:rPr>
              <a:t> </a:t>
            </a:r>
            <a:r>
              <a:rPr lang="en-US" sz="1000" dirty="0" smtClean="0">
                <a:latin typeface="Arial" pitchFamily="34" charset="0"/>
                <a:cs typeface="Arial" pitchFamily="34" charset="0"/>
              </a:rPr>
              <a:t>Solution Planning –</a:t>
            </a:r>
            <a:r>
              <a:rPr lang="en-US" sz="1000" baseline="0" dirty="0" smtClean="0">
                <a:latin typeface="Arial" pitchFamily="34" charset="0"/>
                <a:cs typeface="Arial" pitchFamily="34" charset="0"/>
              </a:rPr>
              <a:t> </a:t>
            </a:r>
            <a:r>
              <a:rPr lang="en-US" sz="1000" dirty="0" smtClean="0">
                <a:latin typeface="Arial" pitchFamily="34" charset="0"/>
                <a:cs typeface="Arial" pitchFamily="34" charset="0"/>
              </a:rPr>
              <a:t>Initiation phase takes the project forward from the SP. Takes the what and starts talking about the how.</a:t>
            </a:r>
          </a:p>
          <a:p>
            <a:pPr>
              <a:defRPr/>
            </a:pPr>
            <a:r>
              <a:rPr lang="en-US" sz="1000" b="1" dirty="0" smtClean="0">
                <a:latin typeface="Arial" pitchFamily="34" charset="0"/>
                <a:cs typeface="Arial" pitchFamily="34" charset="0"/>
              </a:rPr>
              <a:t> </a:t>
            </a:r>
            <a:r>
              <a:rPr lang="en-US" sz="1000" dirty="0" smtClean="0">
                <a:latin typeface="Arial" pitchFamily="34" charset="0"/>
                <a:cs typeface="Arial" pitchFamily="34" charset="0"/>
              </a:rPr>
              <a:t>During the Initiation phase</a:t>
            </a:r>
          </a:p>
          <a:p>
            <a:pPr marL="742950" lvl="1" indent="-285750">
              <a:defRPr/>
            </a:pPr>
            <a:r>
              <a:rPr lang="en-US" sz="1000" dirty="0" smtClean="0">
                <a:latin typeface="Arial" pitchFamily="34" charset="0"/>
                <a:cs typeface="Arial" pitchFamily="34" charset="0"/>
              </a:rPr>
              <a:t>- Project is established – A governance structure is created, the stakeholder goals are established.</a:t>
            </a:r>
          </a:p>
          <a:p>
            <a:pPr marL="742950" lvl="1" indent="-285750">
              <a:defRPr/>
            </a:pPr>
            <a:r>
              <a:rPr lang="en-US" sz="1000" dirty="0" smtClean="0">
                <a:latin typeface="Arial" pitchFamily="34" charset="0"/>
                <a:cs typeface="Arial" pitchFamily="34" charset="0"/>
              </a:rPr>
              <a:t>- High-level requirements are identified – High-level requirements are identified through JAD sessions and a solution blueprint is formed. </a:t>
            </a:r>
          </a:p>
          <a:p>
            <a:pPr lvl="1">
              <a:defRPr/>
            </a:pPr>
            <a:r>
              <a:rPr lang="en-US" sz="1000" dirty="0" smtClean="0">
                <a:latin typeface="Arial" pitchFamily="34" charset="0"/>
                <a:cs typeface="Arial" pitchFamily="34" charset="0"/>
              </a:rPr>
              <a:t>- Packaged Development projects also need to consider the following: </a:t>
            </a:r>
          </a:p>
          <a:p>
            <a:pPr lvl="1">
              <a:defRPr/>
            </a:pPr>
            <a:r>
              <a:rPr lang="en-US" sz="1000" dirty="0" smtClean="0">
                <a:latin typeface="Arial" pitchFamily="34" charset="0"/>
                <a:cs typeface="Arial" pitchFamily="34" charset="0"/>
              </a:rPr>
              <a:t>   Perform detailed assessment of current organizational capabilities to understand the current working of the systems. </a:t>
            </a:r>
          </a:p>
          <a:p>
            <a:pPr lvl="1">
              <a:defRPr/>
            </a:pPr>
            <a:r>
              <a:rPr lang="en-US" sz="1000" dirty="0" smtClean="0">
                <a:latin typeface="Arial" pitchFamily="34" charset="0"/>
                <a:cs typeface="Arial" pitchFamily="34" charset="0"/>
              </a:rPr>
              <a:t>   Identify the high level business processes and gaps in the Package. Processes and gaps identified will be crucial inputs to the estimation, release and sprint level planning activities of the project.</a:t>
            </a:r>
          </a:p>
          <a:p>
            <a:pPr marL="742950" lvl="1" indent="-285750">
              <a:defRPr/>
            </a:pPr>
            <a:r>
              <a:rPr lang="en-US" sz="1000" dirty="0" smtClean="0">
                <a:latin typeface="Arial" pitchFamily="34" charset="0"/>
                <a:cs typeface="Arial" pitchFamily="34" charset="0"/>
              </a:rPr>
              <a:t>- Project Plan is created – High-level estimates, milestones and schedules are created.</a:t>
            </a:r>
          </a:p>
        </p:txBody>
      </p:sp>
    </p:spTree>
    <p:extLst>
      <p:ext uri="{BB962C8B-B14F-4D97-AF65-F5344CB8AC3E}">
        <p14:creationId xmlns:p14="http://schemas.microsoft.com/office/powerpoint/2010/main" val="1782561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r>
              <a:rPr lang="en-US" sz="900" smtClean="0">
                <a:solidFill>
                  <a:srgbClr val="000000"/>
                </a:solidFill>
              </a:rPr>
              <a:t>Agile University Delivery School</a:t>
            </a:r>
          </a:p>
        </p:txBody>
      </p:sp>
      <p:sp>
        <p:nvSpPr>
          <p:cNvPr id="24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r>
              <a:rPr lang="en-US" sz="900" smtClean="0">
                <a:solidFill>
                  <a:srgbClr val="000000"/>
                </a:solidFill>
              </a:rPr>
              <a:t>D02-M02-P03_Sprint 0 - Release Management </a:t>
            </a:r>
          </a:p>
        </p:txBody>
      </p:sp>
      <p:sp>
        <p:nvSpPr>
          <p:cNvPr id="24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r>
              <a:rPr lang="en-GB" sz="900" smtClean="0">
                <a:solidFill>
                  <a:srgbClr val="000000"/>
                </a:solidFill>
              </a:rPr>
              <a:t>Copyright © 2011 Accenture All Rights Reserved.</a:t>
            </a:r>
            <a:endParaRPr lang="en-US" sz="900" smtClean="0">
              <a:solidFill>
                <a:srgbClr val="000000"/>
              </a:solidFill>
            </a:endParaRPr>
          </a:p>
        </p:txBody>
      </p:sp>
      <p:sp>
        <p:nvSpPr>
          <p:cNvPr id="24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fld id="{9D8DAD8E-FBF0-4A05-8E51-E7147FEB5F3F}" type="slidenum">
              <a:rPr lang="en-US" sz="900" smtClean="0">
                <a:solidFill>
                  <a:srgbClr val="000000"/>
                </a:solidFill>
              </a:rPr>
              <a:pPr eaLnBrk="1" hangingPunct="1"/>
              <a:t>6</a:t>
            </a:fld>
            <a:endParaRPr lang="en-US" sz="900" smtClean="0">
              <a:solidFill>
                <a:srgbClr val="000000"/>
              </a:solidFill>
            </a:endParaRPr>
          </a:p>
        </p:txBody>
      </p:sp>
      <p:sp>
        <p:nvSpPr>
          <p:cNvPr id="24582" name="Rectangle 2"/>
          <p:cNvSpPr>
            <a:spLocks noGrp="1" noRot="1" noChangeAspect="1" noChangeArrowheads="1" noTextEdit="1"/>
          </p:cNvSpPr>
          <p:nvPr>
            <p:ph type="sldImg"/>
          </p:nvPr>
        </p:nvSpPr>
        <p:spPr>
          <a:xfrm>
            <a:off x="155575" y="777875"/>
            <a:ext cx="6789738" cy="3819525"/>
          </a:xfrm>
          <a:ln/>
        </p:spPr>
      </p:sp>
      <p:sp>
        <p:nvSpPr>
          <p:cNvPr id="24583" name="Rectangle 3"/>
          <p:cNvSpPr>
            <a:spLocks noGrp="1" noChangeArrowheads="1"/>
          </p:cNvSpPr>
          <p:nvPr>
            <p:ph type="body" idx="1"/>
          </p:nvPr>
        </p:nvSpPr>
        <p:spPr>
          <a:xfrm>
            <a:off x="946150" y="4860925"/>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33" tIns="48168" rIns="96333" bIns="48168"/>
          <a:lstStyle/>
          <a:p>
            <a:pPr marL="0" indent="0"/>
            <a:r>
              <a:rPr lang="en-US" b="1" dirty="0" smtClean="0">
                <a:latin typeface="Arial" pitchFamily="34" charset="0"/>
              </a:rPr>
              <a:t>Focus:  </a:t>
            </a:r>
            <a:r>
              <a:rPr lang="en-US" dirty="0" smtClean="0">
                <a:latin typeface="Arial" pitchFamily="34" charset="0"/>
              </a:rPr>
              <a:t>Sprint 0 of ADM for DA</a:t>
            </a:r>
            <a:endParaRPr lang="en-US" b="1" dirty="0" smtClean="0">
              <a:latin typeface="Arial" pitchFamily="34" charset="0"/>
            </a:endParaRPr>
          </a:p>
          <a:p>
            <a:pPr marL="0" indent="0"/>
            <a:r>
              <a:rPr lang="en-US" b="1" dirty="0" smtClean="0">
                <a:latin typeface="Arial" pitchFamily="34" charset="0"/>
              </a:rPr>
              <a:t>Notes to Faculty:</a:t>
            </a:r>
            <a:r>
              <a:rPr lang="en-US" dirty="0" smtClean="0">
                <a:latin typeface="Arial" pitchFamily="34" charset="0"/>
              </a:rPr>
              <a:t> </a:t>
            </a:r>
          </a:p>
          <a:p>
            <a:pPr marL="803275" lvl="1" indent="-307975"/>
            <a:r>
              <a:rPr lang="en-US" dirty="0" smtClean="0">
                <a:latin typeface="Arial" pitchFamily="34" charset="0"/>
              </a:rPr>
              <a:t>Talk about the interface from this phase to the other phases.</a:t>
            </a:r>
          </a:p>
          <a:p>
            <a:pPr marL="803275" lvl="1" indent="-307975"/>
            <a:r>
              <a:rPr lang="en-US" b="1" dirty="0" smtClean="0">
                <a:latin typeface="Arial" pitchFamily="34" charset="0"/>
              </a:rPr>
              <a:t>Note: The yellow circle denotes - The phase is the focus and the picture next to it shows the steps within the phase.</a:t>
            </a:r>
          </a:p>
          <a:p>
            <a:pPr marL="0" indent="0"/>
            <a:r>
              <a:rPr lang="en-US" b="1" dirty="0" smtClean="0">
                <a:latin typeface="Arial" pitchFamily="34" charset="0"/>
              </a:rPr>
              <a:t>Content</a:t>
            </a:r>
          </a:p>
          <a:p>
            <a:pPr marL="803275" lvl="1" indent="-307975"/>
            <a:r>
              <a:rPr lang="en-US" dirty="0" smtClean="0">
                <a:latin typeface="Arial" pitchFamily="34" charset="0"/>
              </a:rPr>
              <a:t>Sprint 0 phase creates the plan and schedule for the application work stream and identifies the requirements to be implemented in the subsequent Sprint cycles in the release. Sprint 0 also involves detailing out (use cases, user stories) the requirements, which are in the scope of the current release. Work closely with the Database team during the data model design and ensure a proper mapping exist between the object modeling. </a:t>
            </a:r>
          </a:p>
          <a:p>
            <a:pPr marL="803275" lvl="1" indent="-307975"/>
            <a:r>
              <a:rPr lang="en-US" dirty="0" smtClean="0">
                <a:latin typeface="Arial" pitchFamily="34" charset="0"/>
              </a:rPr>
              <a:t>For Packaged projects, Sprint0 also involves performing detailed fit/gap analysis for the Product Backlog items planned as part of the Application sprints. Consider the modules in scope and various integrations required with other modules for the package solutions. The Sprint0 phase would be used to detail out integration architecture, interface architectures, environment data, pre-configuration,</a:t>
            </a:r>
            <a:r>
              <a:rPr lang="en-US" baseline="0" dirty="0" smtClean="0">
                <a:latin typeface="Arial" pitchFamily="34" charset="0"/>
              </a:rPr>
              <a:t> etc. </a:t>
            </a:r>
            <a:r>
              <a:rPr lang="en-US" dirty="0" smtClean="0">
                <a:latin typeface="Arial" pitchFamily="34" charset="0"/>
              </a:rPr>
              <a:t>which are required for the release.</a:t>
            </a:r>
          </a:p>
          <a:p>
            <a:pPr marL="0" indent="0"/>
            <a:endParaRPr lang="en-US" b="1" dirty="0" smtClean="0">
              <a:latin typeface="Arial" pitchFamily="34" charset="0"/>
            </a:endParaRPr>
          </a:p>
          <a:p>
            <a:pPr marL="803275" lvl="1" indent="-307975"/>
            <a:endParaRPr lang="en-US" dirty="0" smtClean="0">
              <a:latin typeface="Arial" pitchFamily="34" charset="0"/>
            </a:endParaRPr>
          </a:p>
          <a:p>
            <a:pPr marL="0" indent="0"/>
            <a:endParaRPr lang="en-US" dirty="0" smtClean="0">
              <a:latin typeface="Arial" pitchFamily="34" charset="0"/>
            </a:endParaRPr>
          </a:p>
          <a:p>
            <a:pPr marL="0" indent="0"/>
            <a:endParaRPr lang="en-US" b="1" dirty="0" smtClean="0">
              <a:latin typeface="Arial" pitchFamily="34" charset="0"/>
            </a:endParaRPr>
          </a:p>
        </p:txBody>
      </p:sp>
    </p:spTree>
    <p:extLst>
      <p:ext uri="{BB962C8B-B14F-4D97-AF65-F5344CB8AC3E}">
        <p14:creationId xmlns:p14="http://schemas.microsoft.com/office/powerpoint/2010/main" val="822919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5560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1" y="0"/>
            <a:ext cx="2972004" cy="456704"/>
          </a:xfrm>
          <a:prstGeom prst="rect">
            <a:avLst/>
          </a:prstGeom>
        </p:spPr>
        <p:txBody>
          <a:bodyPr lIns="84408" tIns="42204" rIns="84408" bIns="42204"/>
          <a:lstStyle/>
          <a:p>
            <a:pPr fontAlgn="base">
              <a:spcBef>
                <a:spcPct val="0"/>
              </a:spcBef>
              <a:spcAft>
                <a:spcPct val="0"/>
              </a:spcAft>
              <a:defRPr/>
            </a:pPr>
            <a:r>
              <a:rPr lang="en-US" sz="3200">
                <a:solidFill>
                  <a:srgbClr val="000000"/>
                </a:solidFill>
                <a:latin typeface="Arial" pitchFamily="34" charset="0"/>
              </a:rPr>
              <a:t>Agile University Delivery School</a:t>
            </a:r>
          </a:p>
        </p:txBody>
      </p:sp>
      <p:sp>
        <p:nvSpPr>
          <p:cNvPr id="5" name="Date Placeholder 4"/>
          <p:cNvSpPr>
            <a:spLocks noGrp="1"/>
          </p:cNvSpPr>
          <p:nvPr>
            <p:ph type="dt" idx="11"/>
          </p:nvPr>
        </p:nvSpPr>
        <p:spPr>
          <a:xfrm>
            <a:off x="3884463" y="0"/>
            <a:ext cx="2972004" cy="456704"/>
          </a:xfrm>
          <a:prstGeom prst="rect">
            <a:avLst/>
          </a:prstGeom>
        </p:spPr>
        <p:txBody>
          <a:bodyPr lIns="84408" tIns="42204" rIns="84408" bIns="42204"/>
          <a:lstStyle/>
          <a:p>
            <a:pPr fontAlgn="base">
              <a:spcBef>
                <a:spcPct val="0"/>
              </a:spcBef>
              <a:spcAft>
                <a:spcPct val="0"/>
              </a:spcAft>
              <a:defRPr/>
            </a:pPr>
            <a:r>
              <a:rPr lang="en-US" sz="3200">
                <a:solidFill>
                  <a:srgbClr val="000000"/>
                </a:solidFill>
                <a:latin typeface="Arial" pitchFamily="34" charset="0"/>
              </a:rPr>
              <a:t>D02-M02-P01_ADM for Distributed Agile Overview </a:t>
            </a:r>
          </a:p>
        </p:txBody>
      </p:sp>
      <p:sp>
        <p:nvSpPr>
          <p:cNvPr id="6" name="Footer Placeholder 5"/>
          <p:cNvSpPr>
            <a:spLocks noGrp="1"/>
          </p:cNvSpPr>
          <p:nvPr>
            <p:ph type="ftr" sz="quarter" idx="12"/>
          </p:nvPr>
        </p:nvSpPr>
        <p:spPr>
          <a:xfrm>
            <a:off x="1" y="8685878"/>
            <a:ext cx="2972004" cy="456704"/>
          </a:xfrm>
          <a:prstGeom prst="rect">
            <a:avLst/>
          </a:prstGeom>
        </p:spPr>
        <p:txBody>
          <a:bodyPr lIns="84408" tIns="42204" rIns="84408" bIns="42204"/>
          <a:lstStyle/>
          <a:p>
            <a:pPr fontAlgn="base">
              <a:spcBef>
                <a:spcPct val="0"/>
              </a:spcBef>
              <a:spcAft>
                <a:spcPct val="0"/>
              </a:spcAft>
              <a:defRPr/>
            </a:pPr>
            <a:r>
              <a:rPr lang="en-GB" sz="3200">
                <a:solidFill>
                  <a:srgbClr val="000000"/>
                </a:solidFill>
                <a:latin typeface="Arial" pitchFamily="34" charset="0"/>
              </a:rPr>
              <a:t>Copyright © 2012 Accenture All Rights Reserved.</a:t>
            </a:r>
            <a:endParaRPr lang="en-US" sz="3200" dirty="0">
              <a:solidFill>
                <a:srgbClr val="000000"/>
              </a:solidFill>
              <a:latin typeface="Arial" pitchFamily="34" charset="0"/>
            </a:endParaRPr>
          </a:p>
        </p:txBody>
      </p:sp>
      <p:sp>
        <p:nvSpPr>
          <p:cNvPr id="7" name="Slide Number Placeholder 6"/>
          <p:cNvSpPr>
            <a:spLocks noGrp="1"/>
          </p:cNvSpPr>
          <p:nvPr>
            <p:ph type="sldNum" sz="quarter" idx="13"/>
          </p:nvPr>
        </p:nvSpPr>
        <p:spPr>
          <a:xfrm>
            <a:off x="3884463" y="8685878"/>
            <a:ext cx="2972004" cy="456704"/>
          </a:xfrm>
          <a:prstGeom prst="rect">
            <a:avLst/>
          </a:prstGeom>
        </p:spPr>
        <p:txBody>
          <a:bodyPr lIns="84408" tIns="42204" rIns="84408" bIns="42204"/>
          <a:lstStyle/>
          <a:p>
            <a:pPr fontAlgn="base">
              <a:spcBef>
                <a:spcPct val="0"/>
              </a:spcBef>
              <a:spcAft>
                <a:spcPct val="0"/>
              </a:spcAft>
              <a:defRPr/>
            </a:pPr>
            <a:fld id="{8FBFBA62-748B-427B-B765-9B3B0973B263}" type="slidenum">
              <a:rPr lang="en-GB" sz="3200">
                <a:solidFill>
                  <a:srgbClr val="000000"/>
                </a:solidFill>
                <a:latin typeface="Arial" pitchFamily="34" charset="0"/>
              </a:rPr>
              <a:pPr fontAlgn="base">
                <a:spcBef>
                  <a:spcPct val="0"/>
                </a:spcBef>
                <a:spcAft>
                  <a:spcPct val="0"/>
                </a:spcAft>
                <a:defRPr/>
              </a:pPr>
              <a:t>16</a:t>
            </a:fld>
            <a:endParaRPr lang="en-GB" sz="3200">
              <a:solidFill>
                <a:srgbClr val="000000"/>
              </a:solidFill>
              <a:latin typeface="Arial" pitchFamily="34" charset="0"/>
            </a:endParaRPr>
          </a:p>
        </p:txBody>
      </p:sp>
    </p:spTree>
    <p:extLst>
      <p:ext uri="{BB962C8B-B14F-4D97-AF65-F5344CB8AC3E}">
        <p14:creationId xmlns:p14="http://schemas.microsoft.com/office/powerpoint/2010/main" val="1839420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55575" y="776288"/>
            <a:ext cx="6791325" cy="3821112"/>
          </a:xfrm>
          <a:ln/>
        </p:spPr>
      </p:sp>
      <p:sp>
        <p:nvSpPr>
          <p:cNvPr id="28675" name="Rectangle 3"/>
          <p:cNvSpPr>
            <a:spLocks noGrp="1" noChangeArrowheads="1"/>
          </p:cNvSpPr>
          <p:nvPr>
            <p:ph type="body" idx="1"/>
          </p:nvPr>
        </p:nvSpPr>
        <p:spPr>
          <a:xfrm>
            <a:off x="946150" y="4859338"/>
            <a:ext cx="5207000" cy="460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03" tIns="50354" rIns="100703" bIns="50354"/>
          <a:lstStyle/>
          <a:p>
            <a:pPr marL="0" indent="0"/>
            <a:r>
              <a:rPr lang="en-US" b="1" dirty="0" smtClean="0">
                <a:latin typeface="Arial" pitchFamily="34" charset="0"/>
              </a:rPr>
              <a:t>Focus</a:t>
            </a:r>
          </a:p>
          <a:p>
            <a:pPr marL="0" indent="0"/>
            <a:r>
              <a:rPr lang="en-US" dirty="0" smtClean="0">
                <a:latin typeface="Arial" pitchFamily="34" charset="0"/>
              </a:rPr>
              <a:t>This slide sets the context of the relevance of Change Control for Agile projects.</a:t>
            </a:r>
          </a:p>
          <a:p>
            <a:pPr marL="0" indent="0"/>
            <a:endParaRPr lang="en-US" dirty="0" smtClean="0">
              <a:latin typeface="Arial" pitchFamily="34" charset="0"/>
            </a:endParaRPr>
          </a:p>
          <a:p>
            <a:pPr marL="0" indent="0"/>
            <a:r>
              <a:rPr lang="en-US" b="1" dirty="0" smtClean="0">
                <a:latin typeface="Arial" pitchFamily="34" charset="0"/>
              </a:rPr>
              <a:t>Content</a:t>
            </a:r>
          </a:p>
          <a:p>
            <a:pPr marL="0" indent="0"/>
            <a:r>
              <a:rPr lang="en-US" dirty="0" smtClean="0">
                <a:latin typeface="Arial" pitchFamily="34" charset="0"/>
              </a:rPr>
              <a:t>Define Change Control in traditional projects. Without change Control, the project will have scope creep and will result in effort/schedule/cost overrun. Change Control is important for FP as well as T &amp; M projects.</a:t>
            </a:r>
          </a:p>
          <a:p>
            <a:pPr marL="0" indent="0"/>
            <a:r>
              <a:rPr lang="en-US" dirty="0" smtClean="0">
                <a:latin typeface="Arial" pitchFamily="34" charset="0"/>
              </a:rPr>
              <a:t>Discuss some advantages of Change Control</a:t>
            </a:r>
          </a:p>
          <a:p>
            <a:pPr marL="0" indent="0"/>
            <a:r>
              <a:rPr lang="en-US" dirty="0" smtClean="0">
                <a:latin typeface="Arial" pitchFamily="34" charset="0"/>
              </a:rPr>
              <a:t>Explain how Agile projects are different from traditional projects. </a:t>
            </a:r>
          </a:p>
          <a:p>
            <a:pPr marL="0" indent="0"/>
            <a:r>
              <a:rPr lang="en-US" dirty="0" smtClean="0">
                <a:latin typeface="Arial" pitchFamily="34" charset="0"/>
              </a:rPr>
              <a:t>And then leave an open question whether change Control is compatible with Agile.</a:t>
            </a:r>
          </a:p>
          <a:p>
            <a:pPr marL="0" indent="0"/>
            <a:endParaRPr lang="en-US" b="1" dirty="0" smtClean="0">
              <a:latin typeface="Arial" pitchFamily="34" charset="0"/>
            </a:endParaRPr>
          </a:p>
        </p:txBody>
      </p:sp>
      <p:sp>
        <p:nvSpPr>
          <p:cNvPr id="28676" name="Rectangle 2"/>
          <p:cNvSpPr>
            <a:spLocks noChangeArrowheads="1"/>
          </p:cNvSpPr>
          <p:nvPr/>
        </p:nvSpPr>
        <p:spPr bwMode="auto">
          <a:xfrm>
            <a:off x="90488" y="107950"/>
            <a:ext cx="354965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pPr fontAlgn="base">
              <a:spcBef>
                <a:spcPct val="0"/>
              </a:spcBef>
              <a:spcAft>
                <a:spcPct val="0"/>
              </a:spcAft>
            </a:pPr>
            <a:r>
              <a:rPr lang="en-US" sz="900">
                <a:solidFill>
                  <a:srgbClr val="000000"/>
                </a:solidFill>
                <a:latin typeface="Arial" pitchFamily="34" charset="0"/>
              </a:rPr>
              <a:t>Agile University Delivery School</a:t>
            </a:r>
          </a:p>
        </p:txBody>
      </p:sp>
      <p:sp>
        <p:nvSpPr>
          <p:cNvPr id="28677" name="Rectangle 3"/>
          <p:cNvSpPr>
            <a:spLocks noChangeArrowheads="1"/>
          </p:cNvSpPr>
          <p:nvPr/>
        </p:nvSpPr>
        <p:spPr bwMode="auto">
          <a:xfrm>
            <a:off x="3930650" y="12858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pPr algn="r" fontAlgn="base">
              <a:spcBef>
                <a:spcPct val="0"/>
              </a:spcBef>
              <a:spcAft>
                <a:spcPct val="0"/>
              </a:spcAft>
            </a:pPr>
            <a:r>
              <a:rPr lang="en-US" sz="900">
                <a:solidFill>
                  <a:srgbClr val="000000"/>
                </a:solidFill>
                <a:latin typeface="Arial" pitchFamily="34" charset="0"/>
              </a:rPr>
              <a:t>D02-M02-P05_Change Control </a:t>
            </a:r>
          </a:p>
        </p:txBody>
      </p:sp>
      <p:sp>
        <p:nvSpPr>
          <p:cNvPr id="28678" name="Rectangle 6"/>
          <p:cNvSpPr>
            <a:spLocks noChangeArrowheads="1"/>
          </p:cNvSpPr>
          <p:nvPr/>
        </p:nvSpPr>
        <p:spPr bwMode="auto">
          <a:xfrm>
            <a:off x="107950" y="961231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p>
            <a:pPr fontAlgn="base">
              <a:spcBef>
                <a:spcPct val="0"/>
              </a:spcBef>
              <a:spcAft>
                <a:spcPct val="0"/>
              </a:spcAft>
            </a:pPr>
            <a:r>
              <a:rPr lang="en-GB" sz="900">
                <a:solidFill>
                  <a:srgbClr val="000000"/>
                </a:solidFill>
                <a:latin typeface="Arial" pitchFamily="34" charset="0"/>
              </a:rPr>
              <a:t>Copyright © 2011 Accenture All Rights Reserved.</a:t>
            </a:r>
            <a:endParaRPr lang="en-US" sz="900">
              <a:solidFill>
                <a:srgbClr val="000000"/>
              </a:solidFill>
              <a:latin typeface="Arial" pitchFamily="34" charset="0"/>
            </a:endParaRPr>
          </a:p>
        </p:txBody>
      </p:sp>
      <p:sp>
        <p:nvSpPr>
          <p:cNvPr id="28679" name="Rectangle 7"/>
          <p:cNvSpPr>
            <a:spLocks noChangeArrowheads="1"/>
          </p:cNvSpPr>
          <p:nvPr/>
        </p:nvSpPr>
        <p:spPr bwMode="auto">
          <a:xfrm>
            <a:off x="3913188" y="961231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p>
            <a:pPr algn="r" fontAlgn="base">
              <a:spcBef>
                <a:spcPct val="0"/>
              </a:spcBef>
              <a:spcAft>
                <a:spcPct val="0"/>
              </a:spcAft>
            </a:pPr>
            <a:fld id="{9D52F21C-3FA0-4E85-80D2-3CD8B8C6B490}" type="slidenum">
              <a:rPr lang="en-US" sz="900">
                <a:solidFill>
                  <a:srgbClr val="000000"/>
                </a:solidFill>
                <a:latin typeface="Arial" pitchFamily="34" charset="0"/>
              </a:rPr>
              <a:pPr algn="r" fontAlgn="base">
                <a:spcBef>
                  <a:spcPct val="0"/>
                </a:spcBef>
                <a:spcAft>
                  <a:spcPct val="0"/>
                </a:spcAft>
              </a:pPr>
              <a:t>17</a:t>
            </a:fld>
            <a:endParaRPr lang="en-US" sz="900">
              <a:solidFill>
                <a:srgbClr val="000000"/>
              </a:solidFill>
              <a:latin typeface="Arial" pitchFamily="34" charset="0"/>
            </a:endParaRPr>
          </a:p>
        </p:txBody>
      </p:sp>
    </p:spTree>
    <p:extLst>
      <p:ext uri="{BB962C8B-B14F-4D97-AF65-F5344CB8AC3E}">
        <p14:creationId xmlns:p14="http://schemas.microsoft.com/office/powerpoint/2010/main" val="2799788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p:spPr>
        <p:txBody>
          <a:bodyPr/>
          <a:lstStyle/>
          <a:p>
            <a:pPr>
              <a:buNone/>
            </a:pPr>
            <a:endParaRPr lang="en-US" dirty="0" smtClean="0"/>
          </a:p>
        </p:txBody>
      </p:sp>
      <p:sp>
        <p:nvSpPr>
          <p:cNvPr id="4" name="Header Placeholder 3"/>
          <p:cNvSpPr>
            <a:spLocks noGrp="1"/>
          </p:cNvSpPr>
          <p:nvPr>
            <p:ph type="hdr" sz="quarter"/>
          </p:nvPr>
        </p:nvSpPr>
        <p:spPr>
          <a:xfrm>
            <a:off x="0" y="61785"/>
            <a:ext cx="3429000" cy="457200"/>
          </a:xfrm>
        </p:spPr>
        <p:txBody>
          <a:bodyPr/>
          <a:lstStyle/>
          <a:p>
            <a:r>
              <a:rPr lang="en-US" dirty="0" smtClean="0"/>
              <a:t>SI Solution Architect Core Training</a:t>
            </a:r>
            <a:endParaRPr lang="en-US" dirty="0"/>
          </a:p>
        </p:txBody>
      </p:sp>
      <p:sp>
        <p:nvSpPr>
          <p:cNvPr id="5" name="Footer Placeholder 4"/>
          <p:cNvSpPr>
            <a:spLocks noGrp="1"/>
          </p:cNvSpPr>
          <p:nvPr>
            <p:ph type="ftr" sz="quarter" idx="4"/>
          </p:nvPr>
        </p:nvSpPr>
        <p:spPr>
          <a:xfrm>
            <a:off x="0" y="8623428"/>
            <a:ext cx="2971800" cy="457200"/>
          </a:xfrm>
        </p:spPr>
        <p:txBody>
          <a:bodyPr/>
          <a:lstStyle/>
          <a:p>
            <a:r>
              <a:rPr lang="en-US" dirty="0" smtClean="0"/>
              <a:t>Copyright © 2014 Accenture All Rights Reserved.</a:t>
            </a:r>
            <a:endParaRPr lang="en-US" dirty="0"/>
          </a:p>
        </p:txBody>
      </p:sp>
      <p:sp>
        <p:nvSpPr>
          <p:cNvPr id="6" name="Slide Number Placeholder 5"/>
          <p:cNvSpPr>
            <a:spLocks noGrp="1"/>
          </p:cNvSpPr>
          <p:nvPr>
            <p:ph type="sldNum" sz="quarter" idx="5"/>
          </p:nvPr>
        </p:nvSpPr>
        <p:spPr>
          <a:xfrm>
            <a:off x="3884613" y="8623428"/>
            <a:ext cx="2971800" cy="457200"/>
          </a:xfrm>
        </p:spPr>
        <p:txBody>
          <a:bodyPr/>
          <a:lstStyle/>
          <a:p>
            <a:fld id="{AA9165B6-BC07-4CA1-B14C-0486958E4CEE}" type="slidenum">
              <a:rPr lang="en-US" smtClean="0"/>
              <a:pPr/>
              <a:t>18</a:t>
            </a:fld>
            <a:endParaRPr lang="en-US" dirty="0"/>
          </a:p>
        </p:txBody>
      </p:sp>
    </p:spTree>
    <p:extLst>
      <p:ext uri="{BB962C8B-B14F-4D97-AF65-F5344CB8AC3E}">
        <p14:creationId xmlns:p14="http://schemas.microsoft.com/office/powerpoint/2010/main" val="44579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5.xml"/><Relationship Id="rId4" Type="http://schemas.openxmlformats.org/officeDocument/2006/relationships/image" Target="../media/image6.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6.xml"/><Relationship Id="rId4" Type="http://schemas.openxmlformats.org/officeDocument/2006/relationships/image" Target="../media/image6.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6.xml"/><Relationship Id="rId4"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7.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7.xml"/><Relationship Id="rId4" Type="http://schemas.openxmlformats.org/officeDocument/2006/relationships/image" Target="../media/image9.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with White Signature">
    <p:bg>
      <p:bgPr>
        <a:solidFill>
          <a:schemeClr val="accent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8273" cy="6858000"/>
          </a:xfrm>
          <a:prstGeom prst="rect">
            <a:avLst/>
          </a:prstGeom>
        </p:spPr>
      </p:pic>
      <p:sp>
        <p:nvSpPr>
          <p:cNvPr id="11" name="Title 1"/>
          <p:cNvSpPr>
            <a:spLocks noGrp="1"/>
          </p:cNvSpPr>
          <p:nvPr>
            <p:ph type="ctrTitle"/>
          </p:nvPr>
        </p:nvSpPr>
        <p:spPr>
          <a:xfrm>
            <a:off x="611717" y="1570543"/>
            <a:ext cx="5484283" cy="943012"/>
          </a:xfrm>
        </p:spPr>
        <p:txBody>
          <a:bodyPr/>
          <a:lstStyle/>
          <a:p>
            <a:endParaRPr lang="en-US" dirty="0">
              <a:solidFill>
                <a:schemeClr val="tx1"/>
              </a:solidFill>
            </a:endParaRPr>
          </a:p>
        </p:txBody>
      </p:sp>
      <p:sp>
        <p:nvSpPr>
          <p:cNvPr id="12" name="Subtitle 2"/>
          <p:cNvSpPr>
            <a:spLocks noGrp="1"/>
          </p:cNvSpPr>
          <p:nvPr>
            <p:ph type="subTitle" idx="1"/>
          </p:nvPr>
        </p:nvSpPr>
        <p:spPr>
          <a:xfrm>
            <a:off x="615952" y="2709554"/>
            <a:ext cx="5480049" cy="615553"/>
          </a:xfrm>
        </p:spPr>
        <p:txBody>
          <a:bodyPr/>
          <a:lstStyle>
            <a:lvl1pPr marL="0" indent="0">
              <a:buFontTx/>
              <a:buNone/>
              <a:defRPr/>
            </a:lvl1pPr>
          </a:lstStyle>
          <a:p>
            <a:endParaRPr lang="en-US" dirty="0">
              <a:solidFill>
                <a:schemeClr val="tx1"/>
              </a:solidFill>
            </a:endParaRPr>
          </a:p>
        </p:txBody>
      </p:sp>
      <p:pic>
        <p:nvPicPr>
          <p:cNvPr id="13" name="Picture 12"/>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624417" y="434670"/>
            <a:ext cx="60576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userDrawn="1"/>
        </p:nvGrpSpPr>
        <p:grpSpPr>
          <a:xfrm>
            <a:off x="7544128" y="3917644"/>
            <a:ext cx="4099193" cy="2060440"/>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6" name="Picture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7" name="Picture 2"/>
          <p:cNvPicPr>
            <a:picLocks noChangeAspect="1" noChangeArrowheads="1"/>
          </p:cNvPicPr>
          <p:nvPr userDrawn="1"/>
        </p:nvPicPr>
        <p:blipFill>
          <a:blip r:embed="rId5" cstate="screen">
            <a:extLst>
              <a:ext uri="{28A0092B-C50C-407E-A947-70E740481C1C}">
                <a14:useLocalDpi xmlns:a14="http://schemas.microsoft.com/office/drawing/2010/main"/>
              </a:ext>
            </a:extLst>
          </a:blip>
          <a:stretch>
            <a:fillRect/>
          </a:stretch>
        </p:blipFill>
        <p:spPr bwMode="auto">
          <a:xfrm>
            <a:off x="6576482" y="6280097"/>
            <a:ext cx="4986521" cy="22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4668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9"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0"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1"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2821259791"/>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nk, no line">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6529533" y="6633310"/>
            <a:ext cx="2844800" cy="165135"/>
          </a:xfrm>
          <a:prstGeom prst="rect">
            <a:avLst/>
          </a:prstGeom>
        </p:spPr>
        <p:txBody>
          <a:bodyPr/>
          <a:lstStyle/>
          <a:p>
            <a:pPr fontAlgn="base">
              <a:spcBef>
                <a:spcPct val="0"/>
              </a:spcBef>
              <a:spcAft>
                <a:spcPct val="0"/>
              </a:spcAft>
            </a:pPr>
            <a:endParaRPr lang="en-US" altLang="en-US" dirty="0">
              <a:solidFill>
                <a:srgbClr val="4C4C4C"/>
              </a:solidFill>
              <a:cs typeface="Arial" charset="0"/>
            </a:endParaRPr>
          </a:p>
        </p:txBody>
      </p:sp>
      <p:sp>
        <p:nvSpPr>
          <p:cNvPr id="7" name="Footer Placeholder 6"/>
          <p:cNvSpPr>
            <a:spLocks noGrp="1"/>
          </p:cNvSpPr>
          <p:nvPr>
            <p:ph type="ftr" sz="quarter" idx="11"/>
          </p:nvPr>
        </p:nvSpPr>
        <p:spPr>
          <a:xfrm>
            <a:off x="9847384" y="6633310"/>
            <a:ext cx="1745472" cy="165135"/>
          </a:xfrm>
          <a:prstGeom prst="rect">
            <a:avLst/>
          </a:prstGeom>
        </p:spPr>
        <p:txBody>
          <a:bodyPr/>
          <a:lstStyle/>
          <a:p>
            <a:pPr fontAlgn="base">
              <a:spcBef>
                <a:spcPct val="0"/>
              </a:spcBef>
              <a:spcAft>
                <a:spcPct val="0"/>
              </a:spcAft>
            </a:pPr>
            <a:endParaRPr lang="en-US" altLang="en-US" dirty="0">
              <a:solidFill>
                <a:srgbClr val="4C4C4C"/>
              </a:solidFill>
              <a:cs typeface="Arial" charset="0"/>
            </a:endParaRPr>
          </a:p>
        </p:txBody>
      </p:sp>
      <p:sp>
        <p:nvSpPr>
          <p:cNvPr id="8" name="Slide Number Placeholder 7"/>
          <p:cNvSpPr>
            <a:spLocks noGrp="1"/>
          </p:cNvSpPr>
          <p:nvPr>
            <p:ph type="sldNum" sz="quarter" idx="12"/>
          </p:nvPr>
        </p:nvSpPr>
        <p:spPr>
          <a:xfrm>
            <a:off x="11700206" y="6633310"/>
            <a:ext cx="491796" cy="165135"/>
          </a:xfrm>
          <a:prstGeom prst="rect">
            <a:avLst/>
          </a:prstGeom>
        </p:spPr>
        <p:txBody>
          <a:bodyPr/>
          <a:lstStyle/>
          <a:p>
            <a:pPr fontAlgn="base">
              <a:spcBef>
                <a:spcPct val="0"/>
              </a:spcBef>
              <a:spcAft>
                <a:spcPct val="0"/>
              </a:spcAft>
            </a:pPr>
            <a:fld id="{51AE0836-01A4-4301-A12D-32E237E518F2}" type="slidenum">
              <a:rPr lang="en-US" altLang="en-US" smtClean="0">
                <a:solidFill>
                  <a:srgbClr val="4C4C4C"/>
                </a:solidFill>
                <a:cs typeface="Arial" charset="0"/>
              </a:rPr>
              <a:pPr fontAlgn="base">
                <a:spcBef>
                  <a:spcPct val="0"/>
                </a:spcBef>
                <a:spcAft>
                  <a:spcPct val="0"/>
                </a:spcAft>
              </a:pPr>
              <a:t>‹#›</a:t>
            </a:fld>
            <a:endParaRPr lang="en-US" altLang="en-US" dirty="0">
              <a:solidFill>
                <a:srgbClr val="4C4C4C"/>
              </a:solidFill>
              <a:cs typeface="Arial" charset="0"/>
            </a:endParaRPr>
          </a:p>
        </p:txBody>
      </p:sp>
    </p:spTree>
    <p:extLst>
      <p:ext uri="{BB962C8B-B14F-4D97-AF65-F5344CB8AC3E}">
        <p14:creationId xmlns:p14="http://schemas.microsoft.com/office/powerpoint/2010/main" val="286974175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529533" y="6633310"/>
            <a:ext cx="2844800" cy="165135"/>
          </a:xfrm>
          <a:prstGeom prst="rect">
            <a:avLst/>
          </a:prstGeom>
        </p:spPr>
        <p:txBody>
          <a:bodyPr/>
          <a:lstStyle>
            <a:lvl1pPr>
              <a:defRPr/>
            </a:lvl1pPr>
          </a:lstStyle>
          <a:p>
            <a:pPr fontAlgn="base">
              <a:spcBef>
                <a:spcPct val="0"/>
              </a:spcBef>
              <a:spcAft>
                <a:spcPct val="0"/>
              </a:spcAft>
            </a:pPr>
            <a:endParaRPr lang="en-US" altLang="en-US" dirty="0">
              <a:solidFill>
                <a:srgbClr val="4C4C4C"/>
              </a:solidFill>
              <a:cs typeface="Arial" charset="0"/>
            </a:endParaRPr>
          </a:p>
        </p:txBody>
      </p:sp>
      <p:sp>
        <p:nvSpPr>
          <p:cNvPr id="4" name="Footer Placeholder 3"/>
          <p:cNvSpPr>
            <a:spLocks noGrp="1"/>
          </p:cNvSpPr>
          <p:nvPr>
            <p:ph type="ftr" sz="quarter" idx="11"/>
          </p:nvPr>
        </p:nvSpPr>
        <p:spPr>
          <a:xfrm>
            <a:off x="9847384" y="6633310"/>
            <a:ext cx="1745472" cy="165135"/>
          </a:xfrm>
          <a:prstGeom prst="rect">
            <a:avLst/>
          </a:prstGeom>
        </p:spPr>
        <p:txBody>
          <a:bodyPr/>
          <a:lstStyle>
            <a:lvl1pPr>
              <a:defRPr/>
            </a:lvl1pPr>
          </a:lstStyle>
          <a:p>
            <a:pPr fontAlgn="base">
              <a:spcBef>
                <a:spcPct val="0"/>
              </a:spcBef>
              <a:spcAft>
                <a:spcPct val="0"/>
              </a:spcAft>
            </a:pPr>
            <a:endParaRPr lang="en-US" altLang="en-US" dirty="0">
              <a:solidFill>
                <a:srgbClr val="4C4C4C"/>
              </a:solidFill>
              <a:cs typeface="Arial" charset="0"/>
            </a:endParaRPr>
          </a:p>
        </p:txBody>
      </p:sp>
      <p:sp>
        <p:nvSpPr>
          <p:cNvPr id="5" name="Slide Number Placeholder 4"/>
          <p:cNvSpPr>
            <a:spLocks noGrp="1"/>
          </p:cNvSpPr>
          <p:nvPr>
            <p:ph type="sldNum" sz="quarter" idx="12"/>
          </p:nvPr>
        </p:nvSpPr>
        <p:spPr>
          <a:xfrm>
            <a:off x="11700206" y="6633310"/>
            <a:ext cx="491796" cy="165135"/>
          </a:xfrm>
          <a:prstGeom prst="rect">
            <a:avLst/>
          </a:prstGeom>
        </p:spPr>
        <p:txBody>
          <a:bodyPr/>
          <a:lstStyle>
            <a:lvl1pPr>
              <a:defRPr/>
            </a:lvl1pPr>
          </a:lstStyle>
          <a:p>
            <a:pPr fontAlgn="base">
              <a:spcBef>
                <a:spcPct val="0"/>
              </a:spcBef>
              <a:spcAft>
                <a:spcPct val="0"/>
              </a:spcAft>
              <a:defRPr/>
            </a:pPr>
            <a:fld id="{43B99CBF-B5A0-464D-99C6-D351EFAB0233}" type="slidenum">
              <a:rPr lang="en-US" smtClean="0">
                <a:solidFill>
                  <a:srgbClr val="4C4C4C"/>
                </a:solidFill>
                <a:cs typeface="Arial" charset="0"/>
              </a:rPr>
              <a:pPr fontAlgn="base">
                <a:spcBef>
                  <a:spcPct val="0"/>
                </a:spcBef>
                <a:spcAft>
                  <a:spcPct val="0"/>
                </a:spcAft>
                <a:defRPr/>
              </a:pPr>
              <a:t>‹#›</a:t>
            </a:fld>
            <a:endParaRPr lang="en-US" dirty="0">
              <a:solidFill>
                <a:srgbClr val="4C4C4C"/>
              </a:solidFill>
              <a:cs typeface="Arial" charset="0"/>
            </a:endParaRPr>
          </a:p>
        </p:txBody>
      </p:sp>
    </p:spTree>
    <p:extLst>
      <p:ext uri="{BB962C8B-B14F-4D97-AF65-F5344CB8AC3E}">
        <p14:creationId xmlns:p14="http://schemas.microsoft.com/office/powerpoint/2010/main" val="129162440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292" name="Rectangle 7"/>
          <p:cNvSpPr>
            <a:spLocks noGrp="1" noChangeArrowheads="1"/>
          </p:cNvSpPr>
          <p:nvPr>
            <p:ph type="ctrTitle"/>
          </p:nvPr>
        </p:nvSpPr>
        <p:spPr>
          <a:xfrm>
            <a:off x="1151469" y="4365626"/>
            <a:ext cx="8208433" cy="1079500"/>
          </a:xfrm>
        </p:spPr>
        <p:txBody>
          <a:bodyPr anchor="t"/>
          <a:lstStyle>
            <a:lvl1pPr>
              <a:defRPr sz="3100">
                <a:solidFill>
                  <a:schemeClr val="tx1"/>
                </a:solidFill>
              </a:defRPr>
            </a:lvl1pPr>
          </a:lstStyle>
          <a:p>
            <a:pPr lvl="0"/>
            <a:r>
              <a:rPr lang="en-US" noProof="0"/>
              <a:t>Click to edit Master title style</a:t>
            </a:r>
            <a:endParaRPr lang="de-DE" noProof="0"/>
          </a:p>
        </p:txBody>
      </p:sp>
      <p:sp>
        <p:nvSpPr>
          <p:cNvPr id="12293" name="Rectangle 12"/>
          <p:cNvSpPr>
            <a:spLocks noGrp="1" noChangeArrowheads="1"/>
          </p:cNvSpPr>
          <p:nvPr>
            <p:ph type="subTitle" idx="1"/>
          </p:nvPr>
        </p:nvSpPr>
        <p:spPr>
          <a:xfrm>
            <a:off x="1151467" y="5516563"/>
            <a:ext cx="8976784" cy="576263"/>
          </a:xfrm>
        </p:spPr>
        <p:txBody>
          <a:bodyPr/>
          <a:lstStyle>
            <a:lvl1pPr marL="0" indent="0">
              <a:buFont typeface="Wingdings" pitchFamily="2" charset="2"/>
              <a:buNone/>
              <a:defRPr sz="2400" b="0"/>
            </a:lvl1pPr>
          </a:lstStyle>
          <a:p>
            <a:pPr lvl="0"/>
            <a:r>
              <a:rPr lang="en-US" noProof="0"/>
              <a:t>Click to edit Master subtitle style</a:t>
            </a:r>
            <a:endParaRPr lang="de-DE" noProof="0"/>
          </a:p>
        </p:txBody>
      </p:sp>
    </p:spTree>
    <p:extLst>
      <p:ext uri="{BB962C8B-B14F-4D97-AF65-F5344CB8AC3E}">
        <p14:creationId xmlns:p14="http://schemas.microsoft.com/office/powerpoint/2010/main" val="2500846743"/>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6"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276013135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with Black Signature">
    <p:spTree>
      <p:nvGrpSpPr>
        <p:cNvPr id="1" name=""/>
        <p:cNvGrpSpPr/>
        <p:nvPr/>
      </p:nvGrpSpPr>
      <p:grpSpPr>
        <a:xfrm>
          <a:off x="0" y="0"/>
          <a:ext cx="0" cy="0"/>
          <a:chOff x="0" y="0"/>
          <a:chExt cx="0" cy="0"/>
        </a:xfrm>
      </p:grpSpPr>
      <p:sp>
        <p:nvSpPr>
          <p:cNvPr id="18" name="Text Placeholder 8"/>
          <p:cNvSpPr>
            <a:spLocks noGrp="1"/>
          </p:cNvSpPr>
          <p:nvPr>
            <p:ph type="body" sz="quarter" idx="10" hasCustomPrompt="1"/>
          </p:nvPr>
        </p:nvSpPr>
        <p:spPr>
          <a:xfrm>
            <a:off x="609600" y="1490898"/>
            <a:ext cx="5470671" cy="440899"/>
          </a:xfrm>
        </p:spPr>
        <p:txBody>
          <a:bodyPr>
            <a:noAutofit/>
          </a:bodyPr>
          <a:lstStyle>
            <a:lvl1pPr marL="0" indent="0">
              <a:lnSpc>
                <a:spcPts val="3900"/>
              </a:lnSpc>
              <a:spcBef>
                <a:spcPts val="0"/>
              </a:spcBef>
              <a:spcAft>
                <a:spcPts val="0"/>
              </a:spcAft>
              <a:buNone/>
              <a:defRPr sz="4400" b="1" baseline="0">
                <a:solidFill>
                  <a:srgbClr val="88DD00"/>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Title</a:t>
            </a:r>
          </a:p>
        </p:txBody>
      </p:sp>
      <p:sp>
        <p:nvSpPr>
          <p:cNvPr id="9" name="Text Placeholder 8"/>
          <p:cNvSpPr>
            <a:spLocks noGrp="1"/>
          </p:cNvSpPr>
          <p:nvPr>
            <p:ph type="body" sz="quarter" idx="11" hasCustomPrompt="1"/>
          </p:nvPr>
        </p:nvSpPr>
        <p:spPr>
          <a:xfrm>
            <a:off x="609600" y="2111907"/>
            <a:ext cx="5470671" cy="440899"/>
          </a:xfrm>
        </p:spPr>
        <p:txBody>
          <a:bodyPr>
            <a:noAutofit/>
          </a:bodyPr>
          <a:lstStyle>
            <a:lvl1pPr marL="0" indent="0">
              <a:lnSpc>
                <a:spcPts val="3900"/>
              </a:lnSpc>
              <a:spcBef>
                <a:spcPts val="0"/>
              </a:spcBef>
              <a:spcAft>
                <a:spcPts val="0"/>
              </a:spcAft>
              <a:buNone/>
              <a:defRPr sz="2800" b="0" baseline="0">
                <a:solidFill>
                  <a:schemeClr val="tx1">
                    <a:lumMod val="50000"/>
                    <a:lumOff val="50000"/>
                  </a:schemeClr>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Title</a:t>
            </a:r>
          </a:p>
        </p:txBody>
      </p:sp>
      <p:sp>
        <p:nvSpPr>
          <p:cNvPr id="3" name="Rectangle 2"/>
          <p:cNvSpPr/>
          <p:nvPr userDrawn="1"/>
        </p:nvSpPr>
        <p:spPr>
          <a:xfrm>
            <a:off x="601314" y="6604793"/>
            <a:ext cx="10623983" cy="246221"/>
          </a:xfrm>
          <a:prstGeom prst="rect">
            <a:avLst/>
          </a:prstGeom>
        </p:spPr>
        <p:txBody>
          <a:bodyPr wrap="square">
            <a:spAutoFit/>
          </a:bodyPr>
          <a:lstStyle/>
          <a:p>
            <a:pPr fontAlgn="base">
              <a:spcBef>
                <a:spcPct val="0"/>
              </a:spcBef>
              <a:spcAft>
                <a:spcPct val="0"/>
              </a:spcAft>
            </a:pPr>
            <a:r>
              <a:rPr lang="en-US" sz="1000" dirty="0">
                <a:solidFill>
                  <a:prstClr val="black"/>
                </a:solidFill>
              </a:rPr>
              <a:t>Copyright © 2014 Accenture All Rights Reserved. Accenture, its logo, and High Performance Delivered are trademarks of Accenture</a:t>
            </a:r>
            <a:endParaRPr lang="en-US" sz="1000" b="1" dirty="0">
              <a:solidFill>
                <a:prstClr val="black"/>
              </a:solidFill>
            </a:endParaRPr>
          </a:p>
        </p:txBody>
      </p:sp>
    </p:spTree>
    <p:extLst>
      <p:ext uri="{BB962C8B-B14F-4D97-AF65-F5344CB8AC3E}">
        <p14:creationId xmlns:p14="http://schemas.microsoft.com/office/powerpoint/2010/main" val="2625936779"/>
      </p:ext>
    </p:extLst>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with White Signature">
    <p:bg>
      <p:bgPr>
        <a:solidFill>
          <a:schemeClr val="accent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8273" cy="6858000"/>
          </a:xfrm>
          <a:prstGeom prst="rect">
            <a:avLst/>
          </a:prstGeom>
        </p:spPr>
      </p:pic>
      <p:sp>
        <p:nvSpPr>
          <p:cNvPr id="11" name="Title 1"/>
          <p:cNvSpPr>
            <a:spLocks noGrp="1"/>
          </p:cNvSpPr>
          <p:nvPr>
            <p:ph type="ctrTitle"/>
          </p:nvPr>
        </p:nvSpPr>
        <p:spPr>
          <a:xfrm>
            <a:off x="611717" y="1570543"/>
            <a:ext cx="5484283" cy="943012"/>
          </a:xfrm>
        </p:spPr>
        <p:txBody>
          <a:bodyPr/>
          <a:lstStyle/>
          <a:p>
            <a:endParaRPr lang="en-US" dirty="0">
              <a:solidFill>
                <a:schemeClr val="tx1"/>
              </a:solidFill>
            </a:endParaRPr>
          </a:p>
        </p:txBody>
      </p:sp>
      <p:sp>
        <p:nvSpPr>
          <p:cNvPr id="12" name="Subtitle 2"/>
          <p:cNvSpPr>
            <a:spLocks noGrp="1"/>
          </p:cNvSpPr>
          <p:nvPr>
            <p:ph type="subTitle" idx="1"/>
          </p:nvPr>
        </p:nvSpPr>
        <p:spPr>
          <a:xfrm>
            <a:off x="615952" y="2709554"/>
            <a:ext cx="5480049" cy="615553"/>
          </a:xfrm>
        </p:spPr>
        <p:txBody>
          <a:bodyPr/>
          <a:lstStyle>
            <a:lvl1pPr marL="0" indent="0">
              <a:buFontTx/>
              <a:buNone/>
              <a:defRPr/>
            </a:lvl1pPr>
          </a:lstStyle>
          <a:p>
            <a:endParaRPr lang="en-US" dirty="0">
              <a:solidFill>
                <a:schemeClr val="tx1"/>
              </a:solidFill>
            </a:endParaRPr>
          </a:p>
        </p:txBody>
      </p:sp>
      <p:pic>
        <p:nvPicPr>
          <p:cNvPr id="13" name="Picture 12"/>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624417" y="434670"/>
            <a:ext cx="60576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userDrawn="1"/>
        </p:nvGrpSpPr>
        <p:grpSpPr>
          <a:xfrm>
            <a:off x="7544128" y="3917644"/>
            <a:ext cx="4099193" cy="2060440"/>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6" name="Picture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7" name="Picture 2"/>
          <p:cNvPicPr>
            <a:picLocks noChangeAspect="1" noChangeArrowheads="1"/>
          </p:cNvPicPr>
          <p:nvPr userDrawn="1"/>
        </p:nvPicPr>
        <p:blipFill>
          <a:blip r:embed="rId5" cstate="screen">
            <a:extLst>
              <a:ext uri="{28A0092B-C50C-407E-A947-70E740481C1C}">
                <a14:useLocalDpi xmlns:a14="http://schemas.microsoft.com/office/drawing/2010/main"/>
              </a:ext>
            </a:extLst>
          </a:blip>
          <a:stretch>
            <a:fillRect/>
          </a:stretch>
        </p:blipFill>
        <p:spPr bwMode="auto">
          <a:xfrm>
            <a:off x="6576482" y="6280097"/>
            <a:ext cx="4986521" cy="22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5134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Slide with White Signature">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1718" y="1910922"/>
            <a:ext cx="5365749"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0" name="Group 9"/>
          <p:cNvGrpSpPr/>
          <p:nvPr userDrawn="1"/>
        </p:nvGrpSpPr>
        <p:grpSpPr>
          <a:xfrm>
            <a:off x="7632172" y="1571760"/>
            <a:ext cx="4099193"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68321" y="6316055"/>
            <a:ext cx="4986508" cy="222050"/>
          </a:xfrm>
          <a:prstGeom prst="rect">
            <a:avLst/>
          </a:prstGeom>
        </p:spPr>
      </p:pic>
      <p:pic>
        <p:nvPicPr>
          <p:cNvPr id="14" name="Picture 1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14104" y="459118"/>
            <a:ext cx="6153488" cy="740663"/>
          </a:xfrm>
          <a:prstGeom prst="rect">
            <a:avLst/>
          </a:prstGeom>
        </p:spPr>
      </p:pic>
    </p:spTree>
    <p:extLst>
      <p:ext uri="{BB962C8B-B14F-4D97-AF65-F5344CB8AC3E}">
        <p14:creationId xmlns:p14="http://schemas.microsoft.com/office/powerpoint/2010/main" val="32812255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1718" y="1910922"/>
            <a:ext cx="5365749"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1" name="Group 10"/>
          <p:cNvGrpSpPr/>
          <p:nvPr userDrawn="1"/>
        </p:nvGrpSpPr>
        <p:grpSpPr>
          <a:xfrm>
            <a:off x="7632172" y="1570958"/>
            <a:ext cx="4099193"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01703" y="1523009"/>
              <a:ext cx="3074395" cy="251999"/>
            </a:xfrm>
            <a:prstGeom prst="rect">
              <a:avLst/>
            </a:prstGeom>
          </p:spPr>
        </p:pic>
      </p:gr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68321" y="6316056"/>
            <a:ext cx="4986508" cy="222049"/>
          </a:xfrm>
          <a:prstGeom prst="rect">
            <a:avLst/>
          </a:prstGeom>
        </p:spPr>
      </p:pic>
      <p:pic>
        <p:nvPicPr>
          <p:cNvPr id="15" name="Picture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14104" y="459118"/>
            <a:ext cx="6153488" cy="740663"/>
          </a:xfrm>
          <a:prstGeom prst="rect">
            <a:avLst/>
          </a:prstGeom>
        </p:spPr>
      </p:pic>
    </p:spTree>
    <p:extLst>
      <p:ext uri="{BB962C8B-B14F-4D97-AF65-F5344CB8AC3E}">
        <p14:creationId xmlns:p14="http://schemas.microsoft.com/office/powerpoint/2010/main" val="105278883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601" y="494932"/>
            <a:ext cx="10970684"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3" name="TextBox 2"/>
          <p:cNvSpPr txBox="1">
            <a:spLocks noChangeArrowheads="1"/>
          </p:cNvSpPr>
          <p:nvPr userDrawn="1"/>
        </p:nvSpPr>
        <p:spPr bwMode="auto">
          <a:xfrm>
            <a:off x="592667" y="6572250"/>
            <a:ext cx="343111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4" name="TextBox 3"/>
          <p:cNvSpPr txBox="1">
            <a:spLocks noChangeArrowheads="1"/>
          </p:cNvSpPr>
          <p:nvPr userDrawn="1"/>
        </p:nvSpPr>
        <p:spPr bwMode="auto">
          <a:xfrm>
            <a:off x="10860618" y="6562726"/>
            <a:ext cx="713316"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smtClean="0">
              <a:solidFill>
                <a:srgbClr val="FFFFFF"/>
              </a:solidFill>
              <a:cs typeface="Arial" charset="0"/>
            </a:endParaRPr>
          </a:p>
        </p:txBody>
      </p:sp>
    </p:spTree>
    <p:extLst>
      <p:ext uri="{BB962C8B-B14F-4D97-AF65-F5344CB8AC3E}">
        <p14:creationId xmlns:p14="http://schemas.microsoft.com/office/powerpoint/2010/main" val="17858879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2"/>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609601" y="494932"/>
            <a:ext cx="10970684"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4" name="TextBox 3"/>
          <p:cNvSpPr txBox="1">
            <a:spLocks noChangeArrowheads="1"/>
          </p:cNvSpPr>
          <p:nvPr userDrawn="1"/>
        </p:nvSpPr>
        <p:spPr bwMode="auto">
          <a:xfrm>
            <a:off x="592667" y="6572250"/>
            <a:ext cx="343111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6" name="TextBox 5"/>
          <p:cNvSpPr txBox="1">
            <a:spLocks noChangeArrowheads="1"/>
          </p:cNvSpPr>
          <p:nvPr userDrawn="1"/>
        </p:nvSpPr>
        <p:spPr bwMode="auto">
          <a:xfrm>
            <a:off x="10860618" y="6562726"/>
            <a:ext cx="713316"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smtClean="0">
              <a:solidFill>
                <a:srgbClr val="FFFFFF"/>
              </a:solidFill>
              <a:cs typeface="Arial" charset="0"/>
            </a:endParaRPr>
          </a:p>
        </p:txBody>
      </p:sp>
    </p:spTree>
    <p:extLst>
      <p:ext uri="{BB962C8B-B14F-4D97-AF65-F5344CB8AC3E}">
        <p14:creationId xmlns:p14="http://schemas.microsoft.com/office/powerpoint/2010/main" val="180749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598312" y="1199623"/>
            <a:ext cx="10970683" cy="5243510"/>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610659" y="1162050"/>
            <a:ext cx="1158134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9"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1"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190167006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598312" y="1216552"/>
            <a:ext cx="10970683" cy="4824414"/>
          </a:xfrm>
        </p:spPr>
        <p:txBody>
          <a:bodyPr/>
          <a:lstStyle>
            <a:lvl1pPr marL="0" indent="0">
              <a:spcBef>
                <a:spcPts val="1200"/>
              </a:spcBef>
              <a:spcAft>
                <a:spcPts val="0"/>
              </a:spcAft>
              <a:buNone/>
              <a:defRPr sz="2400" b="1">
                <a:solidFill>
                  <a:schemeClr val="accent3"/>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7"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2"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3"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25052043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le Slide with White Signature">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1718" y="1910922"/>
            <a:ext cx="5365749"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0" name="Group 9"/>
          <p:cNvGrpSpPr/>
          <p:nvPr userDrawn="1"/>
        </p:nvGrpSpPr>
        <p:grpSpPr>
          <a:xfrm>
            <a:off x="7632172" y="1571760"/>
            <a:ext cx="4099193"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68321" y="6316055"/>
            <a:ext cx="4986508" cy="222050"/>
          </a:xfrm>
          <a:prstGeom prst="rect">
            <a:avLst/>
          </a:prstGeom>
        </p:spPr>
      </p:pic>
      <p:pic>
        <p:nvPicPr>
          <p:cNvPr id="14" name="Picture 1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14104" y="459118"/>
            <a:ext cx="6153488" cy="740663"/>
          </a:xfrm>
          <a:prstGeom prst="rect">
            <a:avLst/>
          </a:prstGeom>
        </p:spPr>
      </p:pic>
    </p:spTree>
    <p:extLst>
      <p:ext uri="{BB962C8B-B14F-4D97-AF65-F5344CB8AC3E}">
        <p14:creationId xmlns:p14="http://schemas.microsoft.com/office/powerpoint/2010/main" val="96411854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11718" y="1220252"/>
            <a:ext cx="5367865"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6214536" y="1220252"/>
            <a:ext cx="5367865"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5"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38653999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603" y="1220252"/>
            <a:ext cx="5367864"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6214533" y="1220252"/>
            <a:ext cx="5367864"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5"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68430193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9"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0"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1"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159839854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6"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14215290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Slide with Black Signature">
    <p:spTree>
      <p:nvGrpSpPr>
        <p:cNvPr id="1" name=""/>
        <p:cNvGrpSpPr/>
        <p:nvPr/>
      </p:nvGrpSpPr>
      <p:grpSpPr>
        <a:xfrm>
          <a:off x="0" y="0"/>
          <a:ext cx="0" cy="0"/>
          <a:chOff x="0" y="0"/>
          <a:chExt cx="0" cy="0"/>
        </a:xfrm>
      </p:grpSpPr>
      <p:sp>
        <p:nvSpPr>
          <p:cNvPr id="18" name="Text Placeholder 8"/>
          <p:cNvSpPr>
            <a:spLocks noGrp="1"/>
          </p:cNvSpPr>
          <p:nvPr>
            <p:ph type="body" sz="quarter" idx="10" hasCustomPrompt="1"/>
          </p:nvPr>
        </p:nvSpPr>
        <p:spPr>
          <a:xfrm>
            <a:off x="609600" y="1490898"/>
            <a:ext cx="5470671" cy="440899"/>
          </a:xfrm>
        </p:spPr>
        <p:txBody>
          <a:bodyPr>
            <a:noAutofit/>
          </a:bodyPr>
          <a:lstStyle>
            <a:lvl1pPr marL="0" indent="0">
              <a:lnSpc>
                <a:spcPts val="3900"/>
              </a:lnSpc>
              <a:spcBef>
                <a:spcPts val="0"/>
              </a:spcBef>
              <a:spcAft>
                <a:spcPts val="0"/>
              </a:spcAft>
              <a:buNone/>
              <a:defRPr sz="4400" b="1" baseline="0">
                <a:solidFill>
                  <a:srgbClr val="88DD00"/>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Title</a:t>
            </a:r>
          </a:p>
        </p:txBody>
      </p:sp>
      <p:sp>
        <p:nvSpPr>
          <p:cNvPr id="9" name="Text Placeholder 8"/>
          <p:cNvSpPr>
            <a:spLocks noGrp="1"/>
          </p:cNvSpPr>
          <p:nvPr>
            <p:ph type="body" sz="quarter" idx="11" hasCustomPrompt="1"/>
          </p:nvPr>
        </p:nvSpPr>
        <p:spPr>
          <a:xfrm>
            <a:off x="609600" y="2111907"/>
            <a:ext cx="5470671" cy="440899"/>
          </a:xfrm>
        </p:spPr>
        <p:txBody>
          <a:bodyPr>
            <a:noAutofit/>
          </a:bodyPr>
          <a:lstStyle>
            <a:lvl1pPr marL="0" indent="0">
              <a:lnSpc>
                <a:spcPts val="3900"/>
              </a:lnSpc>
              <a:spcBef>
                <a:spcPts val="0"/>
              </a:spcBef>
              <a:spcAft>
                <a:spcPts val="0"/>
              </a:spcAft>
              <a:buNone/>
              <a:defRPr sz="2800" b="0" baseline="0">
                <a:solidFill>
                  <a:schemeClr val="tx1">
                    <a:lumMod val="50000"/>
                    <a:lumOff val="50000"/>
                  </a:schemeClr>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Title</a:t>
            </a:r>
          </a:p>
        </p:txBody>
      </p:sp>
      <p:sp>
        <p:nvSpPr>
          <p:cNvPr id="3" name="Rectangle 2"/>
          <p:cNvSpPr/>
          <p:nvPr userDrawn="1"/>
        </p:nvSpPr>
        <p:spPr>
          <a:xfrm>
            <a:off x="601314" y="6604793"/>
            <a:ext cx="10623983" cy="246221"/>
          </a:xfrm>
          <a:prstGeom prst="rect">
            <a:avLst/>
          </a:prstGeom>
        </p:spPr>
        <p:txBody>
          <a:bodyPr wrap="square">
            <a:spAutoFit/>
          </a:bodyPr>
          <a:lstStyle/>
          <a:p>
            <a:pPr fontAlgn="base">
              <a:spcBef>
                <a:spcPct val="0"/>
              </a:spcBef>
              <a:spcAft>
                <a:spcPct val="0"/>
              </a:spcAft>
            </a:pPr>
            <a:r>
              <a:rPr lang="en-US" sz="1000" dirty="0">
                <a:solidFill>
                  <a:prstClr val="black"/>
                </a:solidFill>
              </a:rPr>
              <a:t>Copyright © 2014 Accenture All Rights Reserved. Accenture, its logo, and High Performance Delivered are trademarks of Accenture</a:t>
            </a:r>
            <a:endParaRPr lang="en-US" sz="1000" b="1" dirty="0">
              <a:solidFill>
                <a:prstClr val="black"/>
              </a:solidFill>
            </a:endParaRPr>
          </a:p>
        </p:txBody>
      </p:sp>
    </p:spTree>
    <p:extLst>
      <p:ext uri="{BB962C8B-B14F-4D97-AF65-F5344CB8AC3E}">
        <p14:creationId xmlns:p14="http://schemas.microsoft.com/office/powerpoint/2010/main" val="3512241404"/>
      </p:ext>
    </p:extLst>
  </p:cSld>
  <p:clrMapOvr>
    <a:masterClrMapping/>
  </p:clrMapOvr>
  <p:timing>
    <p:tnLst>
      <p:par>
        <p:cTn id="1" dur="indefinite" restart="never" nodeType="tmRoot"/>
      </p:par>
    </p:tnLst>
  </p:timing>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with White Signature">
    <p:bg>
      <p:bgPr>
        <a:solidFill>
          <a:schemeClr val="accent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8273" cy="6858000"/>
          </a:xfrm>
          <a:prstGeom prst="rect">
            <a:avLst/>
          </a:prstGeom>
        </p:spPr>
      </p:pic>
      <p:sp>
        <p:nvSpPr>
          <p:cNvPr id="11" name="Title 1"/>
          <p:cNvSpPr>
            <a:spLocks noGrp="1"/>
          </p:cNvSpPr>
          <p:nvPr>
            <p:ph type="ctrTitle"/>
          </p:nvPr>
        </p:nvSpPr>
        <p:spPr>
          <a:xfrm>
            <a:off x="611717" y="1570543"/>
            <a:ext cx="5484283" cy="943012"/>
          </a:xfrm>
        </p:spPr>
        <p:txBody>
          <a:bodyPr/>
          <a:lstStyle/>
          <a:p>
            <a:endParaRPr lang="en-US" dirty="0">
              <a:solidFill>
                <a:schemeClr val="tx1"/>
              </a:solidFill>
            </a:endParaRPr>
          </a:p>
        </p:txBody>
      </p:sp>
      <p:sp>
        <p:nvSpPr>
          <p:cNvPr id="12" name="Subtitle 2"/>
          <p:cNvSpPr>
            <a:spLocks noGrp="1"/>
          </p:cNvSpPr>
          <p:nvPr>
            <p:ph type="subTitle" idx="1"/>
          </p:nvPr>
        </p:nvSpPr>
        <p:spPr>
          <a:xfrm>
            <a:off x="615952" y="2709554"/>
            <a:ext cx="5480049" cy="615553"/>
          </a:xfrm>
        </p:spPr>
        <p:txBody>
          <a:bodyPr/>
          <a:lstStyle>
            <a:lvl1pPr marL="0" indent="0">
              <a:buFontTx/>
              <a:buNone/>
              <a:defRPr/>
            </a:lvl1pPr>
          </a:lstStyle>
          <a:p>
            <a:endParaRPr lang="en-US" dirty="0">
              <a:solidFill>
                <a:schemeClr val="tx1"/>
              </a:solidFill>
            </a:endParaRPr>
          </a:p>
        </p:txBody>
      </p:sp>
      <p:pic>
        <p:nvPicPr>
          <p:cNvPr id="13" name="Picture 12"/>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624417" y="434670"/>
            <a:ext cx="60576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userDrawn="1"/>
        </p:nvGrpSpPr>
        <p:grpSpPr>
          <a:xfrm>
            <a:off x="7544128" y="3917644"/>
            <a:ext cx="4099193" cy="2060440"/>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6" name="Picture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7" name="Picture 2"/>
          <p:cNvPicPr>
            <a:picLocks noChangeAspect="1" noChangeArrowheads="1"/>
          </p:cNvPicPr>
          <p:nvPr userDrawn="1"/>
        </p:nvPicPr>
        <p:blipFill>
          <a:blip r:embed="rId5" cstate="screen">
            <a:extLst>
              <a:ext uri="{28A0092B-C50C-407E-A947-70E740481C1C}">
                <a14:useLocalDpi xmlns:a14="http://schemas.microsoft.com/office/drawing/2010/main"/>
              </a:ext>
            </a:extLst>
          </a:blip>
          <a:stretch>
            <a:fillRect/>
          </a:stretch>
        </p:blipFill>
        <p:spPr bwMode="auto">
          <a:xfrm>
            <a:off x="6576482" y="6280097"/>
            <a:ext cx="4986521" cy="22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47161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Slide with White Signature">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1718" y="1910922"/>
            <a:ext cx="5365749"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0" name="Group 9"/>
          <p:cNvGrpSpPr/>
          <p:nvPr userDrawn="1"/>
        </p:nvGrpSpPr>
        <p:grpSpPr>
          <a:xfrm>
            <a:off x="7632172" y="1571760"/>
            <a:ext cx="4099193"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68321" y="6316055"/>
            <a:ext cx="4986508" cy="222050"/>
          </a:xfrm>
          <a:prstGeom prst="rect">
            <a:avLst/>
          </a:prstGeom>
        </p:spPr>
      </p:pic>
      <p:pic>
        <p:nvPicPr>
          <p:cNvPr id="14" name="Picture 1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14104" y="459118"/>
            <a:ext cx="6153488" cy="740663"/>
          </a:xfrm>
          <a:prstGeom prst="rect">
            <a:avLst/>
          </a:prstGeom>
        </p:spPr>
      </p:pic>
    </p:spTree>
    <p:extLst>
      <p:ext uri="{BB962C8B-B14F-4D97-AF65-F5344CB8AC3E}">
        <p14:creationId xmlns:p14="http://schemas.microsoft.com/office/powerpoint/2010/main" val="22263317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2_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1718" y="1910922"/>
            <a:ext cx="5365749"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1" name="Group 10"/>
          <p:cNvGrpSpPr/>
          <p:nvPr userDrawn="1"/>
        </p:nvGrpSpPr>
        <p:grpSpPr>
          <a:xfrm>
            <a:off x="7632172" y="1570958"/>
            <a:ext cx="4099193"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01703" y="1523009"/>
              <a:ext cx="3074395" cy="251999"/>
            </a:xfrm>
            <a:prstGeom prst="rect">
              <a:avLst/>
            </a:prstGeom>
          </p:spPr>
        </p:pic>
      </p:gr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68321" y="6316056"/>
            <a:ext cx="4986508" cy="222049"/>
          </a:xfrm>
          <a:prstGeom prst="rect">
            <a:avLst/>
          </a:prstGeom>
        </p:spPr>
      </p:pic>
      <p:pic>
        <p:nvPicPr>
          <p:cNvPr id="15" name="Picture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14104" y="459118"/>
            <a:ext cx="6153488" cy="740663"/>
          </a:xfrm>
          <a:prstGeom prst="rect">
            <a:avLst/>
          </a:prstGeom>
        </p:spPr>
      </p:pic>
    </p:spTree>
    <p:extLst>
      <p:ext uri="{BB962C8B-B14F-4D97-AF65-F5344CB8AC3E}">
        <p14:creationId xmlns:p14="http://schemas.microsoft.com/office/powerpoint/2010/main" val="426616823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601" y="494932"/>
            <a:ext cx="10970684"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3" name="TextBox 2"/>
          <p:cNvSpPr txBox="1">
            <a:spLocks noChangeArrowheads="1"/>
          </p:cNvSpPr>
          <p:nvPr userDrawn="1"/>
        </p:nvSpPr>
        <p:spPr bwMode="auto">
          <a:xfrm>
            <a:off x="592667" y="6572250"/>
            <a:ext cx="343111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4" name="TextBox 3"/>
          <p:cNvSpPr txBox="1">
            <a:spLocks noChangeArrowheads="1"/>
          </p:cNvSpPr>
          <p:nvPr userDrawn="1"/>
        </p:nvSpPr>
        <p:spPr bwMode="auto">
          <a:xfrm>
            <a:off x="10860618" y="6562726"/>
            <a:ext cx="713316"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smtClean="0">
              <a:solidFill>
                <a:srgbClr val="FFFFFF"/>
              </a:solidFill>
              <a:cs typeface="Arial" charset="0"/>
            </a:endParaRPr>
          </a:p>
        </p:txBody>
      </p:sp>
    </p:spTree>
    <p:extLst>
      <p:ext uri="{BB962C8B-B14F-4D97-AF65-F5344CB8AC3E}">
        <p14:creationId xmlns:p14="http://schemas.microsoft.com/office/powerpoint/2010/main" val="245904793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2"/>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609601" y="494932"/>
            <a:ext cx="10970684"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4" name="TextBox 3"/>
          <p:cNvSpPr txBox="1">
            <a:spLocks noChangeArrowheads="1"/>
          </p:cNvSpPr>
          <p:nvPr userDrawn="1"/>
        </p:nvSpPr>
        <p:spPr bwMode="auto">
          <a:xfrm>
            <a:off x="592667" y="6572250"/>
            <a:ext cx="343111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6" name="TextBox 5"/>
          <p:cNvSpPr txBox="1">
            <a:spLocks noChangeArrowheads="1"/>
          </p:cNvSpPr>
          <p:nvPr userDrawn="1"/>
        </p:nvSpPr>
        <p:spPr bwMode="auto">
          <a:xfrm>
            <a:off x="10860618" y="6562726"/>
            <a:ext cx="713316"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smtClean="0">
              <a:solidFill>
                <a:srgbClr val="FFFFFF"/>
              </a:solidFill>
              <a:cs typeface="Arial" charset="0"/>
            </a:endParaRPr>
          </a:p>
        </p:txBody>
      </p:sp>
    </p:spTree>
    <p:extLst>
      <p:ext uri="{BB962C8B-B14F-4D97-AF65-F5344CB8AC3E}">
        <p14:creationId xmlns:p14="http://schemas.microsoft.com/office/powerpoint/2010/main" val="9474109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1718" y="1910922"/>
            <a:ext cx="5365749"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1" name="Group 10"/>
          <p:cNvGrpSpPr/>
          <p:nvPr userDrawn="1"/>
        </p:nvGrpSpPr>
        <p:grpSpPr>
          <a:xfrm>
            <a:off x="7632172" y="1570958"/>
            <a:ext cx="4099193"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01703" y="1523009"/>
              <a:ext cx="3074395" cy="251999"/>
            </a:xfrm>
            <a:prstGeom prst="rect">
              <a:avLst/>
            </a:prstGeom>
          </p:spPr>
        </p:pic>
      </p:gr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68321" y="6316056"/>
            <a:ext cx="4986508" cy="222049"/>
          </a:xfrm>
          <a:prstGeom prst="rect">
            <a:avLst/>
          </a:prstGeom>
        </p:spPr>
      </p:pic>
      <p:pic>
        <p:nvPicPr>
          <p:cNvPr id="15" name="Picture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14104" y="459118"/>
            <a:ext cx="6153488" cy="740663"/>
          </a:xfrm>
          <a:prstGeom prst="rect">
            <a:avLst/>
          </a:prstGeom>
        </p:spPr>
      </p:pic>
    </p:spTree>
    <p:extLst>
      <p:ext uri="{BB962C8B-B14F-4D97-AF65-F5344CB8AC3E}">
        <p14:creationId xmlns:p14="http://schemas.microsoft.com/office/powerpoint/2010/main" val="1388106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598312" y="1199623"/>
            <a:ext cx="10970683" cy="5243510"/>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610659" y="1162050"/>
            <a:ext cx="1158134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9"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1"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401039642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598312" y="1216552"/>
            <a:ext cx="10970683" cy="4824414"/>
          </a:xfrm>
        </p:spPr>
        <p:txBody>
          <a:bodyPr/>
          <a:lstStyle>
            <a:lvl1pPr marL="0" indent="0">
              <a:spcBef>
                <a:spcPts val="1200"/>
              </a:spcBef>
              <a:spcAft>
                <a:spcPts val="0"/>
              </a:spcAft>
              <a:buNone/>
              <a:defRPr sz="2400" b="1">
                <a:solidFill>
                  <a:schemeClr val="accent3"/>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7"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2"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3"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409360488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11718" y="1220252"/>
            <a:ext cx="5367865"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6214536" y="1220252"/>
            <a:ext cx="5367865"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5"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276568819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603" y="1220252"/>
            <a:ext cx="5367864"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6214533" y="1220252"/>
            <a:ext cx="5367864"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5"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244416487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9"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0"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1"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41643198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6"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39038396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Slide with Black Signature">
    <p:spTree>
      <p:nvGrpSpPr>
        <p:cNvPr id="1" name=""/>
        <p:cNvGrpSpPr/>
        <p:nvPr/>
      </p:nvGrpSpPr>
      <p:grpSpPr>
        <a:xfrm>
          <a:off x="0" y="0"/>
          <a:ext cx="0" cy="0"/>
          <a:chOff x="0" y="0"/>
          <a:chExt cx="0" cy="0"/>
        </a:xfrm>
      </p:grpSpPr>
      <p:sp>
        <p:nvSpPr>
          <p:cNvPr id="18" name="Text Placeholder 8"/>
          <p:cNvSpPr>
            <a:spLocks noGrp="1"/>
          </p:cNvSpPr>
          <p:nvPr>
            <p:ph type="body" sz="quarter" idx="10" hasCustomPrompt="1"/>
          </p:nvPr>
        </p:nvSpPr>
        <p:spPr>
          <a:xfrm>
            <a:off x="609600" y="1490898"/>
            <a:ext cx="5470671" cy="440899"/>
          </a:xfrm>
        </p:spPr>
        <p:txBody>
          <a:bodyPr>
            <a:noAutofit/>
          </a:bodyPr>
          <a:lstStyle>
            <a:lvl1pPr marL="0" indent="0">
              <a:lnSpc>
                <a:spcPts val="3900"/>
              </a:lnSpc>
              <a:spcBef>
                <a:spcPts val="0"/>
              </a:spcBef>
              <a:spcAft>
                <a:spcPts val="0"/>
              </a:spcAft>
              <a:buNone/>
              <a:defRPr sz="4400" b="1" baseline="0">
                <a:solidFill>
                  <a:srgbClr val="88DD00"/>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Title</a:t>
            </a:r>
          </a:p>
        </p:txBody>
      </p:sp>
      <p:sp>
        <p:nvSpPr>
          <p:cNvPr id="9" name="Text Placeholder 8"/>
          <p:cNvSpPr>
            <a:spLocks noGrp="1"/>
          </p:cNvSpPr>
          <p:nvPr>
            <p:ph type="body" sz="quarter" idx="11" hasCustomPrompt="1"/>
          </p:nvPr>
        </p:nvSpPr>
        <p:spPr>
          <a:xfrm>
            <a:off x="609600" y="2111907"/>
            <a:ext cx="5470671" cy="440899"/>
          </a:xfrm>
        </p:spPr>
        <p:txBody>
          <a:bodyPr>
            <a:noAutofit/>
          </a:bodyPr>
          <a:lstStyle>
            <a:lvl1pPr marL="0" indent="0">
              <a:lnSpc>
                <a:spcPts val="3900"/>
              </a:lnSpc>
              <a:spcBef>
                <a:spcPts val="0"/>
              </a:spcBef>
              <a:spcAft>
                <a:spcPts val="0"/>
              </a:spcAft>
              <a:buNone/>
              <a:defRPr sz="2800" b="0" baseline="0">
                <a:solidFill>
                  <a:schemeClr val="tx1">
                    <a:lumMod val="50000"/>
                    <a:lumOff val="50000"/>
                  </a:schemeClr>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Title</a:t>
            </a:r>
          </a:p>
        </p:txBody>
      </p:sp>
      <p:sp>
        <p:nvSpPr>
          <p:cNvPr id="3" name="Rectangle 2"/>
          <p:cNvSpPr/>
          <p:nvPr userDrawn="1"/>
        </p:nvSpPr>
        <p:spPr>
          <a:xfrm>
            <a:off x="601314" y="6604793"/>
            <a:ext cx="10623983" cy="246221"/>
          </a:xfrm>
          <a:prstGeom prst="rect">
            <a:avLst/>
          </a:prstGeom>
        </p:spPr>
        <p:txBody>
          <a:bodyPr wrap="square">
            <a:spAutoFit/>
          </a:bodyPr>
          <a:lstStyle/>
          <a:p>
            <a:pPr fontAlgn="base">
              <a:spcBef>
                <a:spcPct val="0"/>
              </a:spcBef>
              <a:spcAft>
                <a:spcPct val="0"/>
              </a:spcAft>
            </a:pPr>
            <a:r>
              <a:rPr lang="en-US" sz="1000" dirty="0">
                <a:solidFill>
                  <a:prstClr val="black"/>
                </a:solidFill>
              </a:rPr>
              <a:t>Copyright © 2014 Accenture All Rights Reserved. Accenture, its logo, and High Performance Delivered are trademarks of Accenture</a:t>
            </a:r>
            <a:endParaRPr lang="en-US" sz="1000" b="1" dirty="0">
              <a:solidFill>
                <a:prstClr val="black"/>
              </a:solidFill>
            </a:endParaRPr>
          </a:p>
        </p:txBody>
      </p:sp>
    </p:spTree>
    <p:extLst>
      <p:ext uri="{BB962C8B-B14F-4D97-AF65-F5344CB8AC3E}">
        <p14:creationId xmlns:p14="http://schemas.microsoft.com/office/powerpoint/2010/main" val="540213496"/>
      </p:ext>
    </p:extLst>
  </p:cSld>
  <p:clrMapOvr>
    <a:masterClrMapping/>
  </p:clrMapOvr>
  <p:timing>
    <p:tnLst>
      <p:par>
        <p:cTn id="1" dur="indefinite" restart="never" nodeType="tmRoot"/>
      </p:par>
    </p:tnLst>
  </p:timing>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Slide with White Signature">
    <p:bg>
      <p:bgPr>
        <a:solidFill>
          <a:schemeClr val="accent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8273" cy="6858000"/>
          </a:xfrm>
          <a:prstGeom prst="rect">
            <a:avLst/>
          </a:prstGeom>
        </p:spPr>
      </p:pic>
      <p:sp>
        <p:nvSpPr>
          <p:cNvPr id="11" name="Title 1"/>
          <p:cNvSpPr>
            <a:spLocks noGrp="1"/>
          </p:cNvSpPr>
          <p:nvPr>
            <p:ph type="ctrTitle"/>
          </p:nvPr>
        </p:nvSpPr>
        <p:spPr>
          <a:xfrm>
            <a:off x="611717" y="1570543"/>
            <a:ext cx="5484283" cy="943012"/>
          </a:xfrm>
        </p:spPr>
        <p:txBody>
          <a:bodyPr/>
          <a:lstStyle/>
          <a:p>
            <a:endParaRPr lang="en-US" dirty="0">
              <a:solidFill>
                <a:schemeClr val="tx1"/>
              </a:solidFill>
            </a:endParaRPr>
          </a:p>
        </p:txBody>
      </p:sp>
      <p:sp>
        <p:nvSpPr>
          <p:cNvPr id="12" name="Subtitle 2"/>
          <p:cNvSpPr>
            <a:spLocks noGrp="1"/>
          </p:cNvSpPr>
          <p:nvPr>
            <p:ph type="subTitle" idx="1"/>
          </p:nvPr>
        </p:nvSpPr>
        <p:spPr>
          <a:xfrm>
            <a:off x="615952" y="2709554"/>
            <a:ext cx="5480049" cy="615553"/>
          </a:xfrm>
        </p:spPr>
        <p:txBody>
          <a:bodyPr/>
          <a:lstStyle>
            <a:lvl1pPr marL="0" indent="0">
              <a:buFontTx/>
              <a:buNone/>
              <a:defRPr/>
            </a:lvl1pPr>
          </a:lstStyle>
          <a:p>
            <a:endParaRPr lang="en-US" dirty="0">
              <a:solidFill>
                <a:schemeClr val="tx1"/>
              </a:solidFill>
            </a:endParaRPr>
          </a:p>
        </p:txBody>
      </p:sp>
      <p:pic>
        <p:nvPicPr>
          <p:cNvPr id="13" name="Picture 12"/>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624417" y="434670"/>
            <a:ext cx="60576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userDrawn="1"/>
        </p:nvGrpSpPr>
        <p:grpSpPr>
          <a:xfrm>
            <a:off x="7544128" y="3917644"/>
            <a:ext cx="4099193" cy="2060440"/>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6" name="Picture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7" name="Picture 2"/>
          <p:cNvPicPr>
            <a:picLocks noChangeAspect="1" noChangeArrowheads="1"/>
          </p:cNvPicPr>
          <p:nvPr userDrawn="1"/>
        </p:nvPicPr>
        <p:blipFill>
          <a:blip r:embed="rId5" cstate="screen">
            <a:extLst>
              <a:ext uri="{28A0092B-C50C-407E-A947-70E740481C1C}">
                <a14:useLocalDpi xmlns:a14="http://schemas.microsoft.com/office/drawing/2010/main"/>
              </a:ext>
            </a:extLst>
          </a:blip>
          <a:stretch>
            <a:fillRect/>
          </a:stretch>
        </p:blipFill>
        <p:spPr bwMode="auto">
          <a:xfrm>
            <a:off x="6576482" y="6280097"/>
            <a:ext cx="4986521" cy="22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87408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Slide with White Signature">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1718" y="1910922"/>
            <a:ext cx="5365749"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0" name="Group 9"/>
          <p:cNvGrpSpPr/>
          <p:nvPr userDrawn="1"/>
        </p:nvGrpSpPr>
        <p:grpSpPr>
          <a:xfrm>
            <a:off x="7632172" y="1571760"/>
            <a:ext cx="4099193"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68321" y="6316055"/>
            <a:ext cx="4986508" cy="222050"/>
          </a:xfrm>
          <a:prstGeom prst="rect">
            <a:avLst/>
          </a:prstGeom>
        </p:spPr>
      </p:pic>
      <p:pic>
        <p:nvPicPr>
          <p:cNvPr id="14" name="Picture 1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14104" y="459118"/>
            <a:ext cx="6153488" cy="740663"/>
          </a:xfrm>
          <a:prstGeom prst="rect">
            <a:avLst/>
          </a:prstGeom>
        </p:spPr>
      </p:pic>
    </p:spTree>
    <p:extLst>
      <p:ext uri="{BB962C8B-B14F-4D97-AF65-F5344CB8AC3E}">
        <p14:creationId xmlns:p14="http://schemas.microsoft.com/office/powerpoint/2010/main" val="77902210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2_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1718" y="1910922"/>
            <a:ext cx="5365749"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1" name="Group 10"/>
          <p:cNvGrpSpPr/>
          <p:nvPr userDrawn="1"/>
        </p:nvGrpSpPr>
        <p:grpSpPr>
          <a:xfrm>
            <a:off x="7632172" y="1570958"/>
            <a:ext cx="4099193"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01703" y="1523009"/>
              <a:ext cx="3074395" cy="251999"/>
            </a:xfrm>
            <a:prstGeom prst="rect">
              <a:avLst/>
            </a:prstGeom>
          </p:spPr>
        </p:pic>
      </p:gr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68321" y="6316056"/>
            <a:ext cx="4986508" cy="222049"/>
          </a:xfrm>
          <a:prstGeom prst="rect">
            <a:avLst/>
          </a:prstGeom>
        </p:spPr>
      </p:pic>
      <p:pic>
        <p:nvPicPr>
          <p:cNvPr id="15" name="Picture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14104" y="459118"/>
            <a:ext cx="6153488" cy="740663"/>
          </a:xfrm>
          <a:prstGeom prst="rect">
            <a:avLst/>
          </a:prstGeom>
        </p:spPr>
      </p:pic>
    </p:spTree>
    <p:extLst>
      <p:ext uri="{BB962C8B-B14F-4D97-AF65-F5344CB8AC3E}">
        <p14:creationId xmlns:p14="http://schemas.microsoft.com/office/powerpoint/2010/main" val="8500344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601" y="494932"/>
            <a:ext cx="10970684"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3" name="TextBox 2"/>
          <p:cNvSpPr txBox="1">
            <a:spLocks noChangeArrowheads="1"/>
          </p:cNvSpPr>
          <p:nvPr userDrawn="1"/>
        </p:nvSpPr>
        <p:spPr bwMode="auto">
          <a:xfrm>
            <a:off x="592667" y="6572250"/>
            <a:ext cx="343111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4" name="TextBox 3"/>
          <p:cNvSpPr txBox="1">
            <a:spLocks noChangeArrowheads="1"/>
          </p:cNvSpPr>
          <p:nvPr userDrawn="1"/>
        </p:nvSpPr>
        <p:spPr bwMode="auto">
          <a:xfrm>
            <a:off x="10860618" y="6562726"/>
            <a:ext cx="713316"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smtClean="0">
              <a:solidFill>
                <a:srgbClr val="FFFFFF"/>
              </a:solidFill>
              <a:cs typeface="Arial" charset="0"/>
            </a:endParaRPr>
          </a:p>
        </p:txBody>
      </p:sp>
    </p:spTree>
    <p:extLst>
      <p:ext uri="{BB962C8B-B14F-4D97-AF65-F5344CB8AC3E}">
        <p14:creationId xmlns:p14="http://schemas.microsoft.com/office/powerpoint/2010/main" val="417488487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601" y="494932"/>
            <a:ext cx="10970684"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3" name="TextBox 2"/>
          <p:cNvSpPr txBox="1">
            <a:spLocks noChangeArrowheads="1"/>
          </p:cNvSpPr>
          <p:nvPr userDrawn="1"/>
        </p:nvSpPr>
        <p:spPr bwMode="auto">
          <a:xfrm>
            <a:off x="592667" y="6572250"/>
            <a:ext cx="343111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4" name="TextBox 3"/>
          <p:cNvSpPr txBox="1">
            <a:spLocks noChangeArrowheads="1"/>
          </p:cNvSpPr>
          <p:nvPr userDrawn="1"/>
        </p:nvSpPr>
        <p:spPr bwMode="auto">
          <a:xfrm>
            <a:off x="10860618" y="6562726"/>
            <a:ext cx="713316"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smtClean="0">
              <a:solidFill>
                <a:srgbClr val="FFFFFF"/>
              </a:solidFill>
              <a:cs typeface="Arial" charset="0"/>
            </a:endParaRPr>
          </a:p>
        </p:txBody>
      </p:sp>
    </p:spTree>
    <p:extLst>
      <p:ext uri="{BB962C8B-B14F-4D97-AF65-F5344CB8AC3E}">
        <p14:creationId xmlns:p14="http://schemas.microsoft.com/office/powerpoint/2010/main" val="114542304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2"/>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609601" y="494932"/>
            <a:ext cx="10970684"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4" name="TextBox 3"/>
          <p:cNvSpPr txBox="1">
            <a:spLocks noChangeArrowheads="1"/>
          </p:cNvSpPr>
          <p:nvPr userDrawn="1"/>
        </p:nvSpPr>
        <p:spPr bwMode="auto">
          <a:xfrm>
            <a:off x="592667" y="6572250"/>
            <a:ext cx="343111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6" name="TextBox 5"/>
          <p:cNvSpPr txBox="1">
            <a:spLocks noChangeArrowheads="1"/>
          </p:cNvSpPr>
          <p:nvPr userDrawn="1"/>
        </p:nvSpPr>
        <p:spPr bwMode="auto">
          <a:xfrm>
            <a:off x="10860618" y="6562726"/>
            <a:ext cx="713316"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smtClean="0">
              <a:solidFill>
                <a:srgbClr val="FFFFFF"/>
              </a:solidFill>
              <a:cs typeface="Arial" charset="0"/>
            </a:endParaRPr>
          </a:p>
        </p:txBody>
      </p:sp>
    </p:spTree>
    <p:extLst>
      <p:ext uri="{BB962C8B-B14F-4D97-AF65-F5344CB8AC3E}">
        <p14:creationId xmlns:p14="http://schemas.microsoft.com/office/powerpoint/2010/main" val="266077133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598312" y="1199623"/>
            <a:ext cx="10970683" cy="5243510"/>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610659" y="1162050"/>
            <a:ext cx="1158134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9"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1"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188927139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598312" y="1216552"/>
            <a:ext cx="10970683" cy="4824414"/>
          </a:xfrm>
        </p:spPr>
        <p:txBody>
          <a:bodyPr/>
          <a:lstStyle>
            <a:lvl1pPr marL="0" indent="0">
              <a:spcBef>
                <a:spcPts val="1200"/>
              </a:spcBef>
              <a:spcAft>
                <a:spcPts val="0"/>
              </a:spcAft>
              <a:buNone/>
              <a:defRPr sz="2400" b="1">
                <a:solidFill>
                  <a:schemeClr val="accent3"/>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7"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2"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3"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220081068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11718" y="1220252"/>
            <a:ext cx="5367865"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6214536" y="1220252"/>
            <a:ext cx="5367865"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5"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115428983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603" y="1220252"/>
            <a:ext cx="5367864"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6214533" y="1220252"/>
            <a:ext cx="5367864"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5"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52894355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9"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0"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1"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181311770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6"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410257416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with Black Signature">
    <p:spTree>
      <p:nvGrpSpPr>
        <p:cNvPr id="1" name=""/>
        <p:cNvGrpSpPr/>
        <p:nvPr/>
      </p:nvGrpSpPr>
      <p:grpSpPr>
        <a:xfrm>
          <a:off x="0" y="0"/>
          <a:ext cx="0" cy="0"/>
          <a:chOff x="0" y="0"/>
          <a:chExt cx="0" cy="0"/>
        </a:xfrm>
      </p:grpSpPr>
      <p:sp>
        <p:nvSpPr>
          <p:cNvPr id="18" name="Text Placeholder 8"/>
          <p:cNvSpPr>
            <a:spLocks noGrp="1"/>
          </p:cNvSpPr>
          <p:nvPr>
            <p:ph type="body" sz="quarter" idx="10" hasCustomPrompt="1"/>
          </p:nvPr>
        </p:nvSpPr>
        <p:spPr>
          <a:xfrm>
            <a:off x="609600" y="1490898"/>
            <a:ext cx="5470671" cy="440899"/>
          </a:xfrm>
        </p:spPr>
        <p:txBody>
          <a:bodyPr>
            <a:noAutofit/>
          </a:bodyPr>
          <a:lstStyle>
            <a:lvl1pPr marL="0" indent="0">
              <a:lnSpc>
                <a:spcPts val="3900"/>
              </a:lnSpc>
              <a:spcBef>
                <a:spcPts val="0"/>
              </a:spcBef>
              <a:spcAft>
                <a:spcPts val="0"/>
              </a:spcAft>
              <a:buNone/>
              <a:defRPr sz="4400" b="1" baseline="0">
                <a:solidFill>
                  <a:srgbClr val="88DD00"/>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Title</a:t>
            </a:r>
          </a:p>
        </p:txBody>
      </p:sp>
      <p:sp>
        <p:nvSpPr>
          <p:cNvPr id="9" name="Text Placeholder 8"/>
          <p:cNvSpPr>
            <a:spLocks noGrp="1"/>
          </p:cNvSpPr>
          <p:nvPr>
            <p:ph type="body" sz="quarter" idx="11" hasCustomPrompt="1"/>
          </p:nvPr>
        </p:nvSpPr>
        <p:spPr>
          <a:xfrm>
            <a:off x="609600" y="2111907"/>
            <a:ext cx="5470671" cy="440899"/>
          </a:xfrm>
        </p:spPr>
        <p:txBody>
          <a:bodyPr>
            <a:noAutofit/>
          </a:bodyPr>
          <a:lstStyle>
            <a:lvl1pPr marL="0" indent="0">
              <a:lnSpc>
                <a:spcPts val="3900"/>
              </a:lnSpc>
              <a:spcBef>
                <a:spcPts val="0"/>
              </a:spcBef>
              <a:spcAft>
                <a:spcPts val="0"/>
              </a:spcAft>
              <a:buNone/>
              <a:defRPr sz="2800" b="0" baseline="0">
                <a:solidFill>
                  <a:schemeClr val="tx1">
                    <a:lumMod val="50000"/>
                    <a:lumOff val="50000"/>
                  </a:schemeClr>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Title</a:t>
            </a:r>
          </a:p>
        </p:txBody>
      </p:sp>
      <p:sp>
        <p:nvSpPr>
          <p:cNvPr id="3" name="Rectangle 2"/>
          <p:cNvSpPr/>
          <p:nvPr userDrawn="1"/>
        </p:nvSpPr>
        <p:spPr>
          <a:xfrm>
            <a:off x="601314" y="6604793"/>
            <a:ext cx="10623983" cy="246221"/>
          </a:xfrm>
          <a:prstGeom prst="rect">
            <a:avLst/>
          </a:prstGeom>
        </p:spPr>
        <p:txBody>
          <a:bodyPr wrap="square">
            <a:spAutoFit/>
          </a:bodyPr>
          <a:lstStyle/>
          <a:p>
            <a:pPr fontAlgn="base">
              <a:spcBef>
                <a:spcPct val="0"/>
              </a:spcBef>
              <a:spcAft>
                <a:spcPct val="0"/>
              </a:spcAft>
            </a:pPr>
            <a:r>
              <a:rPr lang="en-US" sz="1000" dirty="0">
                <a:solidFill>
                  <a:prstClr val="black"/>
                </a:solidFill>
              </a:rPr>
              <a:t>Copyright © 2014 Accenture All Rights Reserved. Accenture, its logo, and High Performance Delivered are trademarks of Accenture</a:t>
            </a:r>
            <a:endParaRPr lang="en-US" sz="1000" b="1" dirty="0">
              <a:solidFill>
                <a:prstClr val="black"/>
              </a:solidFill>
            </a:endParaRPr>
          </a:p>
        </p:txBody>
      </p:sp>
    </p:spTree>
    <p:extLst>
      <p:ext uri="{BB962C8B-B14F-4D97-AF65-F5344CB8AC3E}">
        <p14:creationId xmlns:p14="http://schemas.microsoft.com/office/powerpoint/2010/main" val="2554251224"/>
      </p:ext>
    </p:extLst>
  </p:cSld>
  <p:clrMapOvr>
    <a:masterClrMapping/>
  </p:clrMapOvr>
  <p:timing>
    <p:tnLst>
      <p:par>
        <p:cTn id="1" dur="indefinite" restart="never" nodeType="tmRoot"/>
      </p:par>
    </p:tnLst>
  </p:timing>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1277938"/>
          </a:xfrm>
          <a:prstGeom prst="rect">
            <a:avLst/>
          </a:prstGeom>
          <a:solidFill>
            <a:schemeClr val="accent1"/>
          </a:solidFill>
          <a:ln w="9525" algn="ctr">
            <a:noFill/>
            <a:round/>
            <a:headEnd/>
            <a:tailEnd/>
          </a:ln>
        </p:spPr>
        <p:txBody>
          <a:bodyPr/>
          <a:lstStyle/>
          <a:p>
            <a:pPr eaLnBrk="0" fontAlgn="base" hangingPunct="0">
              <a:lnSpc>
                <a:spcPct val="80000"/>
              </a:lnSpc>
              <a:spcBef>
                <a:spcPct val="0"/>
              </a:spcBef>
              <a:spcAft>
                <a:spcPct val="0"/>
              </a:spcAft>
              <a:defRPr/>
            </a:pPr>
            <a:endParaRPr lang="en-US" sz="3200" b="1">
              <a:solidFill>
                <a:prstClr val="black"/>
              </a:solidFill>
            </a:endParaRPr>
          </a:p>
        </p:txBody>
      </p:sp>
      <p:sp>
        <p:nvSpPr>
          <p:cNvPr id="4" name="Rectangle 5"/>
          <p:cNvSpPr/>
          <p:nvPr/>
        </p:nvSpPr>
        <p:spPr bwMode="auto">
          <a:xfrm>
            <a:off x="0" y="0"/>
            <a:ext cx="12192000" cy="6858000"/>
          </a:xfrm>
          <a:prstGeom prst="rect">
            <a:avLst/>
          </a:prstGeom>
          <a:solidFill>
            <a:schemeClr val="accent3"/>
          </a:solidFill>
          <a:ln w="9525" cap="flat" cmpd="sng" algn="ctr">
            <a:noFill/>
            <a:prstDash val="solid"/>
            <a:round/>
            <a:headEnd type="none" w="med" len="med"/>
            <a:tailEnd type="none" w="med" len="med"/>
          </a:ln>
          <a:effectLst/>
        </p:spPr>
        <p:txBody>
          <a:bodyPr/>
          <a:lstStyle/>
          <a:p>
            <a:pPr eaLnBrk="0" fontAlgn="base" hangingPunct="0">
              <a:lnSpc>
                <a:spcPct val="80000"/>
              </a:lnSpc>
              <a:spcBef>
                <a:spcPct val="0"/>
              </a:spcBef>
              <a:spcAft>
                <a:spcPct val="0"/>
              </a:spcAft>
              <a:defRPr/>
            </a:pPr>
            <a:endParaRPr lang="en-US" sz="3200" b="1">
              <a:solidFill>
                <a:prstClr val="black"/>
              </a:solidFill>
            </a:endParaRPr>
          </a:p>
        </p:txBody>
      </p:sp>
      <p:sp>
        <p:nvSpPr>
          <p:cNvPr id="2" name="Title 1"/>
          <p:cNvSpPr>
            <a:spLocks noGrp="1"/>
          </p:cNvSpPr>
          <p:nvPr>
            <p:ph type="title"/>
          </p:nvPr>
        </p:nvSpPr>
        <p:spPr>
          <a:xfrm>
            <a:off x="509592" y="443345"/>
            <a:ext cx="11193459" cy="2882895"/>
          </a:xfrm>
        </p:spPr>
        <p:txBody>
          <a:bodyPr/>
          <a:lstStyle>
            <a:lvl1pPr algn="l">
              <a:defRPr sz="3600" b="0" cap="none" baseline="0"/>
            </a:lvl1pPr>
          </a:lstStyle>
          <a:p>
            <a:r>
              <a:rPr lang="en-US" smtClean="0"/>
              <a:t>Click to edit Master title style</a:t>
            </a:r>
            <a:endParaRPr lang="en-US" dirty="0"/>
          </a:p>
        </p:txBody>
      </p:sp>
      <p:sp>
        <p:nvSpPr>
          <p:cNvPr id="5" name="Slide Number Placeholder 3"/>
          <p:cNvSpPr>
            <a:spLocks noGrp="1"/>
          </p:cNvSpPr>
          <p:nvPr>
            <p:ph type="sldNum" sz="quarter" idx="10"/>
          </p:nvPr>
        </p:nvSpPr>
        <p:spPr>
          <a:xfrm>
            <a:off x="9552517" y="6511926"/>
            <a:ext cx="2258483" cy="269875"/>
          </a:xfrm>
          <a:prstGeom prst="rect">
            <a:avLst/>
          </a:prstGeom>
        </p:spPr>
        <p:txBody>
          <a:bodyPr/>
          <a:lstStyle>
            <a:lvl1pPr>
              <a:defRPr>
                <a:solidFill>
                  <a:schemeClr val="bg1"/>
                </a:solidFill>
              </a:defRPr>
            </a:lvl1pPr>
          </a:lstStyle>
          <a:p>
            <a:pPr fontAlgn="base">
              <a:spcBef>
                <a:spcPct val="0"/>
              </a:spcBef>
              <a:spcAft>
                <a:spcPct val="0"/>
              </a:spcAft>
              <a:defRPr/>
            </a:pPr>
            <a:fld id="{2809C802-B996-4CB3-AD61-4A8DD8CCBA5B}" type="slidenum">
              <a:rPr lang="en-US" sz="3200" b="1">
                <a:solidFill>
                  <a:prstClr val="white"/>
                </a:solidFill>
              </a:rPr>
              <a:pPr fontAlgn="base">
                <a:spcBef>
                  <a:spcPct val="0"/>
                </a:spcBef>
                <a:spcAft>
                  <a:spcPct val="0"/>
                </a:spcAft>
                <a:defRPr/>
              </a:pPr>
              <a:t>‹#›</a:t>
            </a:fld>
            <a:endParaRPr lang="en-US" sz="3200" b="1">
              <a:solidFill>
                <a:prstClr val="white"/>
              </a:solidFill>
            </a:endParaRPr>
          </a:p>
        </p:txBody>
      </p:sp>
    </p:spTree>
    <p:extLst>
      <p:ext uri="{BB962C8B-B14F-4D97-AF65-F5344CB8AC3E}">
        <p14:creationId xmlns:p14="http://schemas.microsoft.com/office/powerpoint/2010/main" val="22479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2"/>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609601" y="494932"/>
            <a:ext cx="10970684"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4" name="TextBox 3"/>
          <p:cNvSpPr txBox="1">
            <a:spLocks noChangeArrowheads="1"/>
          </p:cNvSpPr>
          <p:nvPr userDrawn="1"/>
        </p:nvSpPr>
        <p:spPr bwMode="auto">
          <a:xfrm>
            <a:off x="592667" y="6572250"/>
            <a:ext cx="343111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6" name="TextBox 5"/>
          <p:cNvSpPr txBox="1">
            <a:spLocks noChangeArrowheads="1"/>
          </p:cNvSpPr>
          <p:nvPr userDrawn="1"/>
        </p:nvSpPr>
        <p:spPr bwMode="auto">
          <a:xfrm>
            <a:off x="10860618" y="6562726"/>
            <a:ext cx="713316"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smtClean="0">
              <a:solidFill>
                <a:srgbClr val="FFFFFF"/>
              </a:solidFill>
              <a:cs typeface="Arial" charset="0"/>
            </a:endParaRPr>
          </a:p>
        </p:txBody>
      </p:sp>
    </p:spTree>
    <p:extLst>
      <p:ext uri="{BB962C8B-B14F-4D97-AF65-F5344CB8AC3E}">
        <p14:creationId xmlns:p14="http://schemas.microsoft.com/office/powerpoint/2010/main" val="162924014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Rectangle 5"/>
          <p:cNvSpPr/>
          <p:nvPr/>
        </p:nvSpPr>
        <p:spPr bwMode="auto">
          <a:xfrm>
            <a:off x="0" y="0"/>
            <a:ext cx="12192000" cy="6858000"/>
          </a:xfrm>
          <a:prstGeom prst="rect">
            <a:avLst/>
          </a:prstGeom>
          <a:solidFill>
            <a:schemeClr val="accent3"/>
          </a:solidFill>
          <a:ln w="9525" cap="flat" cmpd="sng" algn="ctr">
            <a:noFill/>
            <a:prstDash val="solid"/>
            <a:round/>
            <a:headEnd type="none" w="med" len="med"/>
            <a:tailEnd type="none" w="med" len="med"/>
          </a:ln>
          <a:effectLst/>
        </p:spPr>
        <p:txBody>
          <a:bodyPr/>
          <a:lstStyle/>
          <a:p>
            <a:pPr eaLnBrk="0" fontAlgn="base" hangingPunct="0">
              <a:lnSpc>
                <a:spcPct val="80000"/>
              </a:lnSpc>
              <a:spcBef>
                <a:spcPct val="0"/>
              </a:spcBef>
              <a:spcAft>
                <a:spcPct val="0"/>
              </a:spcAft>
              <a:defRPr/>
            </a:pPr>
            <a:endParaRPr lang="en-US" sz="3200" b="1">
              <a:solidFill>
                <a:srgbClr val="000000"/>
              </a:solidFill>
            </a:endParaRPr>
          </a:p>
        </p:txBody>
      </p:sp>
      <p:sp>
        <p:nvSpPr>
          <p:cNvPr id="2" name="Title 1"/>
          <p:cNvSpPr>
            <a:spLocks noGrp="1"/>
          </p:cNvSpPr>
          <p:nvPr>
            <p:ph type="title"/>
          </p:nvPr>
        </p:nvSpPr>
        <p:spPr>
          <a:xfrm>
            <a:off x="509592" y="443345"/>
            <a:ext cx="11193459" cy="2882895"/>
          </a:xfrm>
        </p:spPr>
        <p:txBody>
          <a:bodyPr/>
          <a:lstStyle>
            <a:lvl1pPr algn="l">
              <a:defRPr sz="3600" b="0" cap="none" baseline="0"/>
            </a:lvl1pPr>
          </a:lstStyle>
          <a:p>
            <a:r>
              <a:rPr lang="en-US" smtClean="0"/>
              <a:t>Click to edit Master title style</a:t>
            </a:r>
            <a:endParaRPr lang="en-US" dirty="0"/>
          </a:p>
        </p:txBody>
      </p:sp>
      <p:sp>
        <p:nvSpPr>
          <p:cNvPr id="4" name="Slide Number Placeholder 3"/>
          <p:cNvSpPr>
            <a:spLocks noGrp="1"/>
          </p:cNvSpPr>
          <p:nvPr>
            <p:ph type="sldNum" sz="quarter" idx="10"/>
          </p:nvPr>
        </p:nvSpPr>
        <p:spPr>
          <a:xfrm>
            <a:off x="9552517" y="6511926"/>
            <a:ext cx="2258483" cy="269875"/>
          </a:xfrm>
          <a:prstGeom prst="rect">
            <a:avLst/>
          </a:prstGeom>
        </p:spPr>
        <p:txBody>
          <a:bodyPr/>
          <a:lstStyle>
            <a:lvl1pPr>
              <a:defRPr sz="1000" b="1">
                <a:solidFill>
                  <a:srgbClr val="FFFFFF"/>
                </a:solidFill>
                <a:latin typeface="Arial" charset="0"/>
              </a:defRPr>
            </a:lvl1pPr>
          </a:lstStyle>
          <a:p>
            <a:pPr fontAlgn="base">
              <a:spcBef>
                <a:spcPct val="0"/>
              </a:spcBef>
              <a:spcAft>
                <a:spcPct val="0"/>
              </a:spcAft>
              <a:defRPr/>
            </a:pPr>
            <a:fld id="{E8185F97-8B1E-44BD-9F5F-6DC304A3BF6B}" type="slidenum">
              <a:rPr lang="en-US"/>
              <a:pPr fontAlgn="base">
                <a:spcBef>
                  <a:spcPct val="0"/>
                </a:spcBef>
                <a:spcAft>
                  <a:spcPct val="0"/>
                </a:spcAft>
                <a:defRPr/>
              </a:pPr>
              <a:t>‹#›</a:t>
            </a:fld>
            <a:endParaRPr lang="en-US"/>
          </a:p>
        </p:txBody>
      </p:sp>
      <p:sp>
        <p:nvSpPr>
          <p:cNvPr id="5" name="Footer Placeholder 4"/>
          <p:cNvSpPr>
            <a:spLocks noGrp="1"/>
          </p:cNvSpPr>
          <p:nvPr>
            <p:ph type="ftr" sz="quarter" idx="11"/>
          </p:nvPr>
        </p:nvSpPr>
        <p:spPr>
          <a:xfrm>
            <a:off x="532551" y="6562100"/>
            <a:ext cx="5985933" cy="457200"/>
          </a:xfrm>
          <a:prstGeom prst="rect">
            <a:avLst/>
          </a:prstGeom>
        </p:spPr>
        <p:txBody>
          <a:bodyPr/>
          <a:lstStyle>
            <a:lvl1pPr>
              <a:defRPr sz="1000" b="1">
                <a:solidFill>
                  <a:srgbClr val="FFFFFF"/>
                </a:solidFill>
              </a:defRPr>
            </a:lvl1pPr>
          </a:lstStyle>
          <a:p>
            <a:pPr fontAlgn="base">
              <a:spcBef>
                <a:spcPct val="0"/>
              </a:spcBef>
              <a:spcAft>
                <a:spcPct val="0"/>
              </a:spcAft>
              <a:defRPr/>
            </a:pPr>
            <a:r>
              <a:rPr lang="en-US" dirty="0"/>
              <a:t>Copyright © 2010 Accenture All Rights Reserved.</a:t>
            </a:r>
          </a:p>
        </p:txBody>
      </p:sp>
    </p:spTree>
    <p:extLst>
      <p:ext uri="{BB962C8B-B14F-4D97-AF65-F5344CB8AC3E}">
        <p14:creationId xmlns:p14="http://schemas.microsoft.com/office/powerpoint/2010/main" val="12824274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Title Slide with White Signature">
    <p:bg>
      <p:bgPr>
        <a:solidFill>
          <a:schemeClr val="accent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8273" cy="6858000"/>
          </a:xfrm>
          <a:prstGeom prst="rect">
            <a:avLst/>
          </a:prstGeom>
        </p:spPr>
      </p:pic>
      <p:sp>
        <p:nvSpPr>
          <p:cNvPr id="11" name="Title 1"/>
          <p:cNvSpPr>
            <a:spLocks noGrp="1"/>
          </p:cNvSpPr>
          <p:nvPr>
            <p:ph type="ctrTitle"/>
          </p:nvPr>
        </p:nvSpPr>
        <p:spPr>
          <a:xfrm>
            <a:off x="611717" y="1570543"/>
            <a:ext cx="5484283" cy="943012"/>
          </a:xfrm>
        </p:spPr>
        <p:txBody>
          <a:bodyPr/>
          <a:lstStyle/>
          <a:p>
            <a:endParaRPr lang="en-US" dirty="0">
              <a:solidFill>
                <a:schemeClr val="tx1"/>
              </a:solidFill>
            </a:endParaRPr>
          </a:p>
        </p:txBody>
      </p:sp>
      <p:sp>
        <p:nvSpPr>
          <p:cNvPr id="12" name="Subtitle 2"/>
          <p:cNvSpPr>
            <a:spLocks noGrp="1"/>
          </p:cNvSpPr>
          <p:nvPr>
            <p:ph type="subTitle" idx="1"/>
          </p:nvPr>
        </p:nvSpPr>
        <p:spPr>
          <a:xfrm>
            <a:off x="615952" y="2709554"/>
            <a:ext cx="5480049" cy="615553"/>
          </a:xfrm>
        </p:spPr>
        <p:txBody>
          <a:bodyPr/>
          <a:lstStyle>
            <a:lvl1pPr marL="0" indent="0">
              <a:buFontTx/>
              <a:buNone/>
              <a:defRPr/>
            </a:lvl1pPr>
          </a:lstStyle>
          <a:p>
            <a:endParaRPr lang="en-US" dirty="0">
              <a:solidFill>
                <a:schemeClr val="tx1"/>
              </a:solidFill>
            </a:endParaRPr>
          </a:p>
        </p:txBody>
      </p:sp>
      <p:pic>
        <p:nvPicPr>
          <p:cNvPr id="13" name="Picture 12"/>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624417" y="434670"/>
            <a:ext cx="60576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userDrawn="1"/>
        </p:nvGrpSpPr>
        <p:grpSpPr>
          <a:xfrm>
            <a:off x="7544128" y="3917644"/>
            <a:ext cx="4099193" cy="2060440"/>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6" name="Picture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7" name="Picture 2"/>
          <p:cNvPicPr>
            <a:picLocks noChangeAspect="1" noChangeArrowheads="1"/>
          </p:cNvPicPr>
          <p:nvPr userDrawn="1"/>
        </p:nvPicPr>
        <p:blipFill>
          <a:blip r:embed="rId5" cstate="screen">
            <a:extLst>
              <a:ext uri="{28A0092B-C50C-407E-A947-70E740481C1C}">
                <a14:useLocalDpi xmlns:a14="http://schemas.microsoft.com/office/drawing/2010/main"/>
              </a:ext>
            </a:extLst>
          </a:blip>
          <a:stretch>
            <a:fillRect/>
          </a:stretch>
        </p:blipFill>
        <p:spPr bwMode="auto">
          <a:xfrm>
            <a:off x="6576482" y="6280097"/>
            <a:ext cx="4986521" cy="22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03114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7_Title Slide with White Signature">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1718" y="1910922"/>
            <a:ext cx="5365749"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0" name="Group 9"/>
          <p:cNvGrpSpPr/>
          <p:nvPr userDrawn="1"/>
        </p:nvGrpSpPr>
        <p:grpSpPr>
          <a:xfrm>
            <a:off x="7632172" y="1571760"/>
            <a:ext cx="4099193"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68321" y="6316055"/>
            <a:ext cx="4986508" cy="222050"/>
          </a:xfrm>
          <a:prstGeom prst="rect">
            <a:avLst/>
          </a:prstGeom>
        </p:spPr>
      </p:pic>
      <p:pic>
        <p:nvPicPr>
          <p:cNvPr id="14" name="Picture 1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14104" y="459118"/>
            <a:ext cx="6153488" cy="740663"/>
          </a:xfrm>
          <a:prstGeom prst="rect">
            <a:avLst/>
          </a:prstGeom>
        </p:spPr>
      </p:pic>
    </p:spTree>
    <p:extLst>
      <p:ext uri="{BB962C8B-B14F-4D97-AF65-F5344CB8AC3E}">
        <p14:creationId xmlns:p14="http://schemas.microsoft.com/office/powerpoint/2010/main" val="250576011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2_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1718" y="1910922"/>
            <a:ext cx="5365749"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1" name="Group 10"/>
          <p:cNvGrpSpPr/>
          <p:nvPr userDrawn="1"/>
        </p:nvGrpSpPr>
        <p:grpSpPr>
          <a:xfrm>
            <a:off x="7632172" y="1570958"/>
            <a:ext cx="4099193"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01703" y="1523009"/>
              <a:ext cx="3074395" cy="251999"/>
            </a:xfrm>
            <a:prstGeom prst="rect">
              <a:avLst/>
            </a:prstGeom>
          </p:spPr>
        </p:pic>
      </p:gr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68321" y="6316056"/>
            <a:ext cx="4986508" cy="222049"/>
          </a:xfrm>
          <a:prstGeom prst="rect">
            <a:avLst/>
          </a:prstGeom>
        </p:spPr>
      </p:pic>
      <p:pic>
        <p:nvPicPr>
          <p:cNvPr id="15" name="Picture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14104" y="459118"/>
            <a:ext cx="6153488" cy="740663"/>
          </a:xfrm>
          <a:prstGeom prst="rect">
            <a:avLst/>
          </a:prstGeom>
        </p:spPr>
      </p:pic>
    </p:spTree>
    <p:extLst>
      <p:ext uri="{BB962C8B-B14F-4D97-AF65-F5344CB8AC3E}">
        <p14:creationId xmlns:p14="http://schemas.microsoft.com/office/powerpoint/2010/main" val="301799539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601" y="494932"/>
            <a:ext cx="10970684"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3" name="TextBox 2"/>
          <p:cNvSpPr txBox="1">
            <a:spLocks noChangeArrowheads="1"/>
          </p:cNvSpPr>
          <p:nvPr userDrawn="1"/>
        </p:nvSpPr>
        <p:spPr bwMode="auto">
          <a:xfrm>
            <a:off x="592667" y="6572250"/>
            <a:ext cx="343111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4" name="TextBox 3"/>
          <p:cNvSpPr txBox="1">
            <a:spLocks noChangeArrowheads="1"/>
          </p:cNvSpPr>
          <p:nvPr userDrawn="1"/>
        </p:nvSpPr>
        <p:spPr bwMode="auto">
          <a:xfrm>
            <a:off x="10860618" y="6562726"/>
            <a:ext cx="713316"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smtClean="0">
              <a:solidFill>
                <a:srgbClr val="FFFFFF"/>
              </a:solidFill>
              <a:cs typeface="Arial" charset="0"/>
            </a:endParaRPr>
          </a:p>
        </p:txBody>
      </p:sp>
    </p:spTree>
    <p:extLst>
      <p:ext uri="{BB962C8B-B14F-4D97-AF65-F5344CB8AC3E}">
        <p14:creationId xmlns:p14="http://schemas.microsoft.com/office/powerpoint/2010/main" val="329851080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2"/>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609601" y="494932"/>
            <a:ext cx="10970684"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4" name="TextBox 3"/>
          <p:cNvSpPr txBox="1">
            <a:spLocks noChangeArrowheads="1"/>
          </p:cNvSpPr>
          <p:nvPr userDrawn="1"/>
        </p:nvSpPr>
        <p:spPr bwMode="auto">
          <a:xfrm>
            <a:off x="592667" y="6572250"/>
            <a:ext cx="343111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6" name="TextBox 5"/>
          <p:cNvSpPr txBox="1">
            <a:spLocks noChangeArrowheads="1"/>
          </p:cNvSpPr>
          <p:nvPr userDrawn="1"/>
        </p:nvSpPr>
        <p:spPr bwMode="auto">
          <a:xfrm>
            <a:off x="10860618" y="6562726"/>
            <a:ext cx="713316"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smtClean="0">
              <a:solidFill>
                <a:srgbClr val="FFFFFF"/>
              </a:solidFill>
              <a:cs typeface="Arial" charset="0"/>
            </a:endParaRPr>
          </a:p>
        </p:txBody>
      </p:sp>
    </p:spTree>
    <p:extLst>
      <p:ext uri="{BB962C8B-B14F-4D97-AF65-F5344CB8AC3E}">
        <p14:creationId xmlns:p14="http://schemas.microsoft.com/office/powerpoint/2010/main" val="165043340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598312" y="1199623"/>
            <a:ext cx="10970683" cy="5243510"/>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610659" y="1162050"/>
            <a:ext cx="1158134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9"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1"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213289963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598312" y="1216552"/>
            <a:ext cx="10970683" cy="4824414"/>
          </a:xfrm>
        </p:spPr>
        <p:txBody>
          <a:bodyPr/>
          <a:lstStyle>
            <a:lvl1pPr marL="0" indent="0">
              <a:spcBef>
                <a:spcPts val="1200"/>
              </a:spcBef>
              <a:spcAft>
                <a:spcPts val="0"/>
              </a:spcAft>
              <a:buNone/>
              <a:defRPr sz="2400" b="1">
                <a:solidFill>
                  <a:schemeClr val="accent3"/>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7"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2"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3"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233724389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11718" y="1220252"/>
            <a:ext cx="5367865"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6214536" y="1220252"/>
            <a:ext cx="5367865"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5"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1674823226"/>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603" y="1220252"/>
            <a:ext cx="5367864"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6214533" y="1220252"/>
            <a:ext cx="5367864"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5"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19505481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598312" y="1199623"/>
            <a:ext cx="10970683" cy="5243510"/>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610659" y="1162050"/>
            <a:ext cx="1158134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9"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1"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1563373176"/>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9"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0"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1"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261237066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6"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2968200749"/>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Slide with Black Signature">
    <p:spTree>
      <p:nvGrpSpPr>
        <p:cNvPr id="1" name=""/>
        <p:cNvGrpSpPr/>
        <p:nvPr/>
      </p:nvGrpSpPr>
      <p:grpSpPr>
        <a:xfrm>
          <a:off x="0" y="0"/>
          <a:ext cx="0" cy="0"/>
          <a:chOff x="0" y="0"/>
          <a:chExt cx="0" cy="0"/>
        </a:xfrm>
      </p:grpSpPr>
      <p:sp>
        <p:nvSpPr>
          <p:cNvPr id="18" name="Text Placeholder 8"/>
          <p:cNvSpPr>
            <a:spLocks noGrp="1"/>
          </p:cNvSpPr>
          <p:nvPr>
            <p:ph type="body" sz="quarter" idx="10" hasCustomPrompt="1"/>
          </p:nvPr>
        </p:nvSpPr>
        <p:spPr>
          <a:xfrm>
            <a:off x="609600" y="1490898"/>
            <a:ext cx="5470671" cy="440899"/>
          </a:xfrm>
        </p:spPr>
        <p:txBody>
          <a:bodyPr>
            <a:noAutofit/>
          </a:bodyPr>
          <a:lstStyle>
            <a:lvl1pPr marL="0" indent="0">
              <a:lnSpc>
                <a:spcPts val="3900"/>
              </a:lnSpc>
              <a:spcBef>
                <a:spcPts val="0"/>
              </a:spcBef>
              <a:spcAft>
                <a:spcPts val="0"/>
              </a:spcAft>
              <a:buNone/>
              <a:defRPr sz="4400" b="1" baseline="0">
                <a:solidFill>
                  <a:srgbClr val="88DD00"/>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Title</a:t>
            </a:r>
          </a:p>
        </p:txBody>
      </p:sp>
      <p:sp>
        <p:nvSpPr>
          <p:cNvPr id="9" name="Text Placeholder 8"/>
          <p:cNvSpPr>
            <a:spLocks noGrp="1"/>
          </p:cNvSpPr>
          <p:nvPr>
            <p:ph type="body" sz="quarter" idx="11" hasCustomPrompt="1"/>
          </p:nvPr>
        </p:nvSpPr>
        <p:spPr>
          <a:xfrm>
            <a:off x="609600" y="2111907"/>
            <a:ext cx="5470671" cy="440899"/>
          </a:xfrm>
        </p:spPr>
        <p:txBody>
          <a:bodyPr>
            <a:noAutofit/>
          </a:bodyPr>
          <a:lstStyle>
            <a:lvl1pPr marL="0" indent="0">
              <a:lnSpc>
                <a:spcPts val="3900"/>
              </a:lnSpc>
              <a:spcBef>
                <a:spcPts val="0"/>
              </a:spcBef>
              <a:spcAft>
                <a:spcPts val="0"/>
              </a:spcAft>
              <a:buNone/>
              <a:defRPr sz="2800" b="0" baseline="0">
                <a:solidFill>
                  <a:schemeClr val="tx1">
                    <a:lumMod val="50000"/>
                    <a:lumOff val="50000"/>
                  </a:schemeClr>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Title</a:t>
            </a:r>
          </a:p>
        </p:txBody>
      </p:sp>
      <p:sp>
        <p:nvSpPr>
          <p:cNvPr id="3" name="Rectangle 2"/>
          <p:cNvSpPr/>
          <p:nvPr userDrawn="1"/>
        </p:nvSpPr>
        <p:spPr>
          <a:xfrm>
            <a:off x="601314" y="6604793"/>
            <a:ext cx="10623983" cy="246221"/>
          </a:xfrm>
          <a:prstGeom prst="rect">
            <a:avLst/>
          </a:prstGeom>
        </p:spPr>
        <p:txBody>
          <a:bodyPr wrap="square">
            <a:spAutoFit/>
          </a:bodyPr>
          <a:lstStyle/>
          <a:p>
            <a:pPr fontAlgn="base">
              <a:spcBef>
                <a:spcPct val="0"/>
              </a:spcBef>
              <a:spcAft>
                <a:spcPct val="0"/>
              </a:spcAft>
            </a:pPr>
            <a:r>
              <a:rPr lang="en-US" sz="1000" dirty="0">
                <a:solidFill>
                  <a:prstClr val="black"/>
                </a:solidFill>
              </a:rPr>
              <a:t>Copyright © 2014 Accenture All Rights Reserved. Accenture, its logo, and High Performance Delivered are trademarks of Accenture</a:t>
            </a:r>
            <a:endParaRPr lang="en-US" sz="1000" b="1" dirty="0">
              <a:solidFill>
                <a:prstClr val="black"/>
              </a:solidFill>
            </a:endParaRPr>
          </a:p>
        </p:txBody>
      </p:sp>
    </p:spTree>
    <p:extLst>
      <p:ext uri="{BB962C8B-B14F-4D97-AF65-F5344CB8AC3E}">
        <p14:creationId xmlns:p14="http://schemas.microsoft.com/office/powerpoint/2010/main" val="3393166188"/>
      </p:ext>
    </p:extLst>
  </p:cSld>
  <p:clrMapOvr>
    <a:masterClrMapping/>
  </p:clrMapOvr>
  <p:timing>
    <p:tnLst>
      <p:par>
        <p:cTn id="1" dur="indefinite" restart="never" nodeType="tmRoot"/>
      </p:par>
    </p:tnLst>
  </p:timing>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1277938"/>
          </a:xfrm>
          <a:prstGeom prst="rect">
            <a:avLst/>
          </a:prstGeom>
          <a:solidFill>
            <a:schemeClr val="accent1"/>
          </a:solidFill>
          <a:ln w="9525" algn="ctr">
            <a:noFill/>
            <a:round/>
            <a:headEnd/>
            <a:tailEnd/>
          </a:ln>
        </p:spPr>
        <p:txBody>
          <a:bodyPr/>
          <a:lstStyle/>
          <a:p>
            <a:pPr eaLnBrk="0" fontAlgn="base" hangingPunct="0">
              <a:lnSpc>
                <a:spcPct val="80000"/>
              </a:lnSpc>
              <a:spcBef>
                <a:spcPct val="0"/>
              </a:spcBef>
              <a:spcAft>
                <a:spcPct val="0"/>
              </a:spcAft>
              <a:defRPr/>
            </a:pPr>
            <a:endParaRPr lang="en-US" sz="3200" b="1">
              <a:solidFill>
                <a:prstClr val="black"/>
              </a:solidFill>
            </a:endParaRPr>
          </a:p>
        </p:txBody>
      </p:sp>
      <p:sp>
        <p:nvSpPr>
          <p:cNvPr id="4" name="Rectangle 5"/>
          <p:cNvSpPr/>
          <p:nvPr/>
        </p:nvSpPr>
        <p:spPr bwMode="auto">
          <a:xfrm>
            <a:off x="0" y="0"/>
            <a:ext cx="12192000" cy="6858000"/>
          </a:xfrm>
          <a:prstGeom prst="rect">
            <a:avLst/>
          </a:prstGeom>
          <a:solidFill>
            <a:schemeClr val="accent3"/>
          </a:solidFill>
          <a:ln w="9525" cap="flat" cmpd="sng" algn="ctr">
            <a:noFill/>
            <a:prstDash val="solid"/>
            <a:round/>
            <a:headEnd type="none" w="med" len="med"/>
            <a:tailEnd type="none" w="med" len="med"/>
          </a:ln>
          <a:effectLst/>
        </p:spPr>
        <p:txBody>
          <a:bodyPr/>
          <a:lstStyle/>
          <a:p>
            <a:pPr eaLnBrk="0" fontAlgn="base" hangingPunct="0">
              <a:lnSpc>
                <a:spcPct val="80000"/>
              </a:lnSpc>
              <a:spcBef>
                <a:spcPct val="0"/>
              </a:spcBef>
              <a:spcAft>
                <a:spcPct val="0"/>
              </a:spcAft>
              <a:defRPr/>
            </a:pPr>
            <a:endParaRPr lang="en-US" sz="3200" b="1">
              <a:solidFill>
                <a:prstClr val="black"/>
              </a:solidFill>
            </a:endParaRPr>
          </a:p>
        </p:txBody>
      </p:sp>
      <p:sp>
        <p:nvSpPr>
          <p:cNvPr id="2" name="Title 1"/>
          <p:cNvSpPr>
            <a:spLocks noGrp="1"/>
          </p:cNvSpPr>
          <p:nvPr>
            <p:ph type="title"/>
          </p:nvPr>
        </p:nvSpPr>
        <p:spPr>
          <a:xfrm>
            <a:off x="509592" y="443345"/>
            <a:ext cx="11193459" cy="2882895"/>
          </a:xfrm>
        </p:spPr>
        <p:txBody>
          <a:bodyPr/>
          <a:lstStyle>
            <a:lvl1pPr algn="l">
              <a:defRPr sz="3600" b="0" cap="none" baseline="0"/>
            </a:lvl1pPr>
          </a:lstStyle>
          <a:p>
            <a:r>
              <a:rPr lang="en-US" smtClean="0"/>
              <a:t>Click to edit Master title style</a:t>
            </a:r>
            <a:endParaRPr lang="en-US" dirty="0"/>
          </a:p>
        </p:txBody>
      </p:sp>
      <p:sp>
        <p:nvSpPr>
          <p:cNvPr id="5" name="Slide Number Placeholder 3"/>
          <p:cNvSpPr>
            <a:spLocks noGrp="1"/>
          </p:cNvSpPr>
          <p:nvPr>
            <p:ph type="sldNum" sz="quarter" idx="10"/>
          </p:nvPr>
        </p:nvSpPr>
        <p:spPr>
          <a:xfrm>
            <a:off x="9552517" y="6511926"/>
            <a:ext cx="2258483" cy="269875"/>
          </a:xfrm>
          <a:prstGeom prst="rect">
            <a:avLst/>
          </a:prstGeom>
        </p:spPr>
        <p:txBody>
          <a:bodyPr/>
          <a:lstStyle>
            <a:lvl1pPr>
              <a:defRPr>
                <a:solidFill>
                  <a:schemeClr val="bg1"/>
                </a:solidFill>
              </a:defRPr>
            </a:lvl1pPr>
          </a:lstStyle>
          <a:p>
            <a:pPr fontAlgn="base">
              <a:spcBef>
                <a:spcPct val="0"/>
              </a:spcBef>
              <a:spcAft>
                <a:spcPct val="0"/>
              </a:spcAft>
              <a:defRPr/>
            </a:pPr>
            <a:fld id="{2809C802-B996-4CB3-AD61-4A8DD8CCBA5B}" type="slidenum">
              <a:rPr lang="en-US" sz="3200" b="1">
                <a:solidFill>
                  <a:prstClr val="white"/>
                </a:solidFill>
              </a:rPr>
              <a:pPr fontAlgn="base">
                <a:spcBef>
                  <a:spcPct val="0"/>
                </a:spcBef>
                <a:spcAft>
                  <a:spcPct val="0"/>
                </a:spcAft>
                <a:defRPr/>
              </a:pPr>
              <a:t>‹#›</a:t>
            </a:fld>
            <a:endParaRPr lang="en-US" sz="3200" b="1">
              <a:solidFill>
                <a:prstClr val="white"/>
              </a:solidFill>
            </a:endParaRPr>
          </a:p>
        </p:txBody>
      </p:sp>
    </p:spTree>
    <p:extLst>
      <p:ext uri="{BB962C8B-B14F-4D97-AF65-F5344CB8AC3E}">
        <p14:creationId xmlns:p14="http://schemas.microsoft.com/office/powerpoint/2010/main" val="42141943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Rectangle 5"/>
          <p:cNvSpPr/>
          <p:nvPr/>
        </p:nvSpPr>
        <p:spPr bwMode="auto">
          <a:xfrm>
            <a:off x="0" y="0"/>
            <a:ext cx="12192000" cy="6858000"/>
          </a:xfrm>
          <a:prstGeom prst="rect">
            <a:avLst/>
          </a:prstGeom>
          <a:solidFill>
            <a:schemeClr val="accent3"/>
          </a:solidFill>
          <a:ln w="9525" cap="flat" cmpd="sng" algn="ctr">
            <a:noFill/>
            <a:prstDash val="solid"/>
            <a:round/>
            <a:headEnd type="none" w="med" len="med"/>
            <a:tailEnd type="none" w="med" len="med"/>
          </a:ln>
          <a:effectLst/>
        </p:spPr>
        <p:txBody>
          <a:bodyPr/>
          <a:lstStyle/>
          <a:p>
            <a:pPr eaLnBrk="0" fontAlgn="base" hangingPunct="0">
              <a:lnSpc>
                <a:spcPct val="80000"/>
              </a:lnSpc>
              <a:spcBef>
                <a:spcPct val="0"/>
              </a:spcBef>
              <a:spcAft>
                <a:spcPct val="0"/>
              </a:spcAft>
              <a:defRPr/>
            </a:pPr>
            <a:endParaRPr lang="en-US" sz="3200" b="1">
              <a:solidFill>
                <a:srgbClr val="000000"/>
              </a:solidFill>
            </a:endParaRPr>
          </a:p>
        </p:txBody>
      </p:sp>
      <p:sp>
        <p:nvSpPr>
          <p:cNvPr id="2" name="Title 1"/>
          <p:cNvSpPr>
            <a:spLocks noGrp="1"/>
          </p:cNvSpPr>
          <p:nvPr>
            <p:ph type="title"/>
          </p:nvPr>
        </p:nvSpPr>
        <p:spPr>
          <a:xfrm>
            <a:off x="509592" y="443345"/>
            <a:ext cx="11193459" cy="2882895"/>
          </a:xfrm>
        </p:spPr>
        <p:txBody>
          <a:bodyPr/>
          <a:lstStyle>
            <a:lvl1pPr algn="l">
              <a:defRPr sz="3600" b="0" cap="none" baseline="0"/>
            </a:lvl1pPr>
          </a:lstStyle>
          <a:p>
            <a:r>
              <a:rPr lang="en-US" smtClean="0"/>
              <a:t>Click to edit Master title style</a:t>
            </a:r>
            <a:endParaRPr lang="en-US" dirty="0"/>
          </a:p>
        </p:txBody>
      </p:sp>
      <p:sp>
        <p:nvSpPr>
          <p:cNvPr id="4" name="Slide Number Placeholder 3"/>
          <p:cNvSpPr>
            <a:spLocks noGrp="1"/>
          </p:cNvSpPr>
          <p:nvPr>
            <p:ph type="sldNum" sz="quarter" idx="10"/>
          </p:nvPr>
        </p:nvSpPr>
        <p:spPr>
          <a:xfrm>
            <a:off x="9552517" y="6511926"/>
            <a:ext cx="2258483" cy="269875"/>
          </a:xfrm>
          <a:prstGeom prst="rect">
            <a:avLst/>
          </a:prstGeom>
        </p:spPr>
        <p:txBody>
          <a:bodyPr/>
          <a:lstStyle>
            <a:lvl1pPr>
              <a:defRPr sz="1000" b="1">
                <a:solidFill>
                  <a:srgbClr val="FFFFFF"/>
                </a:solidFill>
                <a:latin typeface="Arial" charset="0"/>
              </a:defRPr>
            </a:lvl1pPr>
          </a:lstStyle>
          <a:p>
            <a:pPr fontAlgn="base">
              <a:spcBef>
                <a:spcPct val="0"/>
              </a:spcBef>
              <a:spcAft>
                <a:spcPct val="0"/>
              </a:spcAft>
              <a:defRPr/>
            </a:pPr>
            <a:fld id="{E8185F97-8B1E-44BD-9F5F-6DC304A3BF6B}" type="slidenum">
              <a:rPr lang="en-US"/>
              <a:pPr fontAlgn="base">
                <a:spcBef>
                  <a:spcPct val="0"/>
                </a:spcBef>
                <a:spcAft>
                  <a:spcPct val="0"/>
                </a:spcAft>
                <a:defRPr/>
              </a:pPr>
              <a:t>‹#›</a:t>
            </a:fld>
            <a:endParaRPr lang="en-US"/>
          </a:p>
        </p:txBody>
      </p:sp>
      <p:sp>
        <p:nvSpPr>
          <p:cNvPr id="5" name="Footer Placeholder 4"/>
          <p:cNvSpPr>
            <a:spLocks noGrp="1"/>
          </p:cNvSpPr>
          <p:nvPr>
            <p:ph type="ftr" sz="quarter" idx="11"/>
          </p:nvPr>
        </p:nvSpPr>
        <p:spPr>
          <a:xfrm>
            <a:off x="532551" y="6562100"/>
            <a:ext cx="5985933" cy="457200"/>
          </a:xfrm>
          <a:prstGeom prst="rect">
            <a:avLst/>
          </a:prstGeom>
        </p:spPr>
        <p:txBody>
          <a:bodyPr/>
          <a:lstStyle>
            <a:lvl1pPr>
              <a:defRPr sz="1000" b="1">
                <a:solidFill>
                  <a:srgbClr val="FFFFFF"/>
                </a:solidFill>
              </a:defRPr>
            </a:lvl1pPr>
          </a:lstStyle>
          <a:p>
            <a:pPr fontAlgn="base">
              <a:spcBef>
                <a:spcPct val="0"/>
              </a:spcBef>
              <a:spcAft>
                <a:spcPct val="0"/>
              </a:spcAft>
              <a:defRPr/>
            </a:pPr>
            <a:r>
              <a:rPr lang="en-US" dirty="0"/>
              <a:t>Copyright © 2010 Accenture All Rights Reserved.</a:t>
            </a:r>
          </a:p>
        </p:txBody>
      </p:sp>
    </p:spTree>
    <p:extLst>
      <p:ext uri="{BB962C8B-B14F-4D97-AF65-F5344CB8AC3E}">
        <p14:creationId xmlns:p14="http://schemas.microsoft.com/office/powerpoint/2010/main" val="18247230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itle Slide with White Signature">
    <p:bg>
      <p:bgPr>
        <a:solidFill>
          <a:schemeClr val="accent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8273" cy="6858000"/>
          </a:xfrm>
          <a:prstGeom prst="rect">
            <a:avLst/>
          </a:prstGeom>
        </p:spPr>
      </p:pic>
      <p:sp>
        <p:nvSpPr>
          <p:cNvPr id="11" name="Title 1"/>
          <p:cNvSpPr>
            <a:spLocks noGrp="1"/>
          </p:cNvSpPr>
          <p:nvPr>
            <p:ph type="ctrTitle"/>
          </p:nvPr>
        </p:nvSpPr>
        <p:spPr>
          <a:xfrm>
            <a:off x="611717" y="1570543"/>
            <a:ext cx="5484283" cy="943012"/>
          </a:xfrm>
        </p:spPr>
        <p:txBody>
          <a:bodyPr/>
          <a:lstStyle/>
          <a:p>
            <a:endParaRPr lang="en-US" dirty="0">
              <a:solidFill>
                <a:schemeClr val="tx1"/>
              </a:solidFill>
            </a:endParaRPr>
          </a:p>
        </p:txBody>
      </p:sp>
      <p:sp>
        <p:nvSpPr>
          <p:cNvPr id="12" name="Subtitle 2"/>
          <p:cNvSpPr>
            <a:spLocks noGrp="1"/>
          </p:cNvSpPr>
          <p:nvPr>
            <p:ph type="subTitle" idx="1"/>
          </p:nvPr>
        </p:nvSpPr>
        <p:spPr>
          <a:xfrm>
            <a:off x="615952" y="2709554"/>
            <a:ext cx="5480049" cy="615553"/>
          </a:xfrm>
        </p:spPr>
        <p:txBody>
          <a:bodyPr/>
          <a:lstStyle>
            <a:lvl1pPr marL="0" indent="0">
              <a:buFontTx/>
              <a:buNone/>
              <a:defRPr/>
            </a:lvl1pPr>
          </a:lstStyle>
          <a:p>
            <a:endParaRPr lang="en-US" dirty="0">
              <a:solidFill>
                <a:schemeClr val="tx1"/>
              </a:solidFill>
            </a:endParaRPr>
          </a:p>
        </p:txBody>
      </p:sp>
      <p:pic>
        <p:nvPicPr>
          <p:cNvPr id="13" name="Picture 12"/>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624417" y="434670"/>
            <a:ext cx="60576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userDrawn="1"/>
        </p:nvGrpSpPr>
        <p:grpSpPr>
          <a:xfrm>
            <a:off x="7544128" y="3917644"/>
            <a:ext cx="4099193" cy="2060440"/>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6" name="Picture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7" name="Picture 2"/>
          <p:cNvPicPr>
            <a:picLocks noChangeAspect="1" noChangeArrowheads="1"/>
          </p:cNvPicPr>
          <p:nvPr userDrawn="1"/>
        </p:nvPicPr>
        <p:blipFill>
          <a:blip r:embed="rId5" cstate="screen">
            <a:extLst>
              <a:ext uri="{28A0092B-C50C-407E-A947-70E740481C1C}">
                <a14:useLocalDpi xmlns:a14="http://schemas.microsoft.com/office/drawing/2010/main"/>
              </a:ext>
            </a:extLst>
          </a:blip>
          <a:stretch>
            <a:fillRect/>
          </a:stretch>
        </p:blipFill>
        <p:spPr bwMode="auto">
          <a:xfrm>
            <a:off x="6576482" y="6280097"/>
            <a:ext cx="4986521" cy="22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30455"/>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7_Title Slide with White Signature">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1718" y="1910922"/>
            <a:ext cx="5365749"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0" name="Group 9"/>
          <p:cNvGrpSpPr/>
          <p:nvPr userDrawn="1"/>
        </p:nvGrpSpPr>
        <p:grpSpPr>
          <a:xfrm>
            <a:off x="7632172" y="1571760"/>
            <a:ext cx="4099193"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68321" y="6316055"/>
            <a:ext cx="4986508" cy="222050"/>
          </a:xfrm>
          <a:prstGeom prst="rect">
            <a:avLst/>
          </a:prstGeom>
        </p:spPr>
      </p:pic>
      <p:pic>
        <p:nvPicPr>
          <p:cNvPr id="14" name="Picture 1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14104" y="459118"/>
            <a:ext cx="6153488" cy="740663"/>
          </a:xfrm>
          <a:prstGeom prst="rect">
            <a:avLst/>
          </a:prstGeom>
        </p:spPr>
      </p:pic>
    </p:spTree>
    <p:extLst>
      <p:ext uri="{BB962C8B-B14F-4D97-AF65-F5344CB8AC3E}">
        <p14:creationId xmlns:p14="http://schemas.microsoft.com/office/powerpoint/2010/main" val="402993505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2_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1718" y="1910922"/>
            <a:ext cx="5365749"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1" name="Group 10"/>
          <p:cNvGrpSpPr/>
          <p:nvPr userDrawn="1"/>
        </p:nvGrpSpPr>
        <p:grpSpPr>
          <a:xfrm>
            <a:off x="7632172" y="1570958"/>
            <a:ext cx="4099193"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01703" y="1523009"/>
              <a:ext cx="3074395" cy="251999"/>
            </a:xfrm>
            <a:prstGeom prst="rect">
              <a:avLst/>
            </a:prstGeom>
          </p:spPr>
        </p:pic>
      </p:gr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68321" y="6316056"/>
            <a:ext cx="4986508" cy="222049"/>
          </a:xfrm>
          <a:prstGeom prst="rect">
            <a:avLst/>
          </a:prstGeom>
        </p:spPr>
      </p:pic>
      <p:pic>
        <p:nvPicPr>
          <p:cNvPr id="15" name="Picture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14104" y="459118"/>
            <a:ext cx="6153488" cy="740663"/>
          </a:xfrm>
          <a:prstGeom prst="rect">
            <a:avLst/>
          </a:prstGeom>
        </p:spPr>
      </p:pic>
    </p:spTree>
    <p:extLst>
      <p:ext uri="{BB962C8B-B14F-4D97-AF65-F5344CB8AC3E}">
        <p14:creationId xmlns:p14="http://schemas.microsoft.com/office/powerpoint/2010/main" val="372985367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601" y="494932"/>
            <a:ext cx="10970684"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3" name="TextBox 2"/>
          <p:cNvSpPr txBox="1">
            <a:spLocks noChangeArrowheads="1"/>
          </p:cNvSpPr>
          <p:nvPr userDrawn="1"/>
        </p:nvSpPr>
        <p:spPr bwMode="auto">
          <a:xfrm>
            <a:off x="592667" y="6572250"/>
            <a:ext cx="343111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4" name="TextBox 3"/>
          <p:cNvSpPr txBox="1">
            <a:spLocks noChangeArrowheads="1"/>
          </p:cNvSpPr>
          <p:nvPr userDrawn="1"/>
        </p:nvSpPr>
        <p:spPr bwMode="auto">
          <a:xfrm>
            <a:off x="10860618" y="6562726"/>
            <a:ext cx="713316"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smtClean="0">
              <a:solidFill>
                <a:srgbClr val="FFFFFF"/>
              </a:solidFill>
              <a:cs typeface="Arial" charset="0"/>
            </a:endParaRPr>
          </a:p>
        </p:txBody>
      </p:sp>
    </p:spTree>
    <p:extLst>
      <p:ext uri="{BB962C8B-B14F-4D97-AF65-F5344CB8AC3E}">
        <p14:creationId xmlns:p14="http://schemas.microsoft.com/office/powerpoint/2010/main" val="21219090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2"/>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609601" y="494932"/>
            <a:ext cx="10970684"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4" name="TextBox 3"/>
          <p:cNvSpPr txBox="1">
            <a:spLocks noChangeArrowheads="1"/>
          </p:cNvSpPr>
          <p:nvPr userDrawn="1"/>
        </p:nvSpPr>
        <p:spPr bwMode="auto">
          <a:xfrm>
            <a:off x="592667" y="6572250"/>
            <a:ext cx="343111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6" name="TextBox 5"/>
          <p:cNvSpPr txBox="1">
            <a:spLocks noChangeArrowheads="1"/>
          </p:cNvSpPr>
          <p:nvPr userDrawn="1"/>
        </p:nvSpPr>
        <p:spPr bwMode="auto">
          <a:xfrm>
            <a:off x="10860618" y="6562726"/>
            <a:ext cx="713316"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smtClean="0">
              <a:solidFill>
                <a:srgbClr val="FFFFFF"/>
              </a:solidFill>
              <a:cs typeface="Arial" charset="0"/>
            </a:endParaRPr>
          </a:p>
        </p:txBody>
      </p:sp>
    </p:spTree>
    <p:extLst>
      <p:ext uri="{BB962C8B-B14F-4D97-AF65-F5344CB8AC3E}">
        <p14:creationId xmlns:p14="http://schemas.microsoft.com/office/powerpoint/2010/main" val="75654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598312" y="1216552"/>
            <a:ext cx="10970683" cy="4824414"/>
          </a:xfrm>
        </p:spPr>
        <p:txBody>
          <a:bodyPr/>
          <a:lstStyle>
            <a:lvl1pPr marL="0" indent="0">
              <a:spcBef>
                <a:spcPts val="1200"/>
              </a:spcBef>
              <a:spcAft>
                <a:spcPts val="0"/>
              </a:spcAft>
              <a:buNone/>
              <a:defRPr sz="2400" b="1">
                <a:solidFill>
                  <a:schemeClr val="accent3"/>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7"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2"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3"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46229565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598312" y="1199623"/>
            <a:ext cx="10970683" cy="5243510"/>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610659" y="1162050"/>
            <a:ext cx="1158134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9"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1"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155434839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598312" y="1216552"/>
            <a:ext cx="10970683" cy="4824414"/>
          </a:xfrm>
        </p:spPr>
        <p:txBody>
          <a:bodyPr/>
          <a:lstStyle>
            <a:lvl1pPr marL="0" indent="0">
              <a:spcBef>
                <a:spcPts val="1200"/>
              </a:spcBef>
              <a:spcAft>
                <a:spcPts val="0"/>
              </a:spcAft>
              <a:buNone/>
              <a:defRPr sz="2400" b="1">
                <a:solidFill>
                  <a:schemeClr val="accent3"/>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7"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2"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3"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611881679"/>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11718" y="1220252"/>
            <a:ext cx="5367865"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6214536" y="1220252"/>
            <a:ext cx="5367865"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5"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2637578889"/>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603" y="1220252"/>
            <a:ext cx="5367864"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6214533" y="1220252"/>
            <a:ext cx="5367864"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5"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379716091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9"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0"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1"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333140128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6"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2091171302"/>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Title Slide with Black Signature">
    <p:spTree>
      <p:nvGrpSpPr>
        <p:cNvPr id="1" name=""/>
        <p:cNvGrpSpPr/>
        <p:nvPr/>
      </p:nvGrpSpPr>
      <p:grpSpPr>
        <a:xfrm>
          <a:off x="0" y="0"/>
          <a:ext cx="0" cy="0"/>
          <a:chOff x="0" y="0"/>
          <a:chExt cx="0" cy="0"/>
        </a:xfrm>
      </p:grpSpPr>
      <p:sp>
        <p:nvSpPr>
          <p:cNvPr id="18" name="Text Placeholder 8"/>
          <p:cNvSpPr>
            <a:spLocks noGrp="1"/>
          </p:cNvSpPr>
          <p:nvPr>
            <p:ph type="body" sz="quarter" idx="10" hasCustomPrompt="1"/>
          </p:nvPr>
        </p:nvSpPr>
        <p:spPr>
          <a:xfrm>
            <a:off x="609600" y="1490898"/>
            <a:ext cx="5470671" cy="440899"/>
          </a:xfrm>
        </p:spPr>
        <p:txBody>
          <a:bodyPr>
            <a:noAutofit/>
          </a:bodyPr>
          <a:lstStyle>
            <a:lvl1pPr marL="0" indent="0">
              <a:lnSpc>
                <a:spcPts val="3900"/>
              </a:lnSpc>
              <a:spcBef>
                <a:spcPts val="0"/>
              </a:spcBef>
              <a:spcAft>
                <a:spcPts val="0"/>
              </a:spcAft>
              <a:buNone/>
              <a:defRPr sz="4400" b="1" baseline="0">
                <a:solidFill>
                  <a:srgbClr val="88DD00"/>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Title</a:t>
            </a:r>
          </a:p>
        </p:txBody>
      </p:sp>
      <p:sp>
        <p:nvSpPr>
          <p:cNvPr id="9" name="Text Placeholder 8"/>
          <p:cNvSpPr>
            <a:spLocks noGrp="1"/>
          </p:cNvSpPr>
          <p:nvPr>
            <p:ph type="body" sz="quarter" idx="11" hasCustomPrompt="1"/>
          </p:nvPr>
        </p:nvSpPr>
        <p:spPr>
          <a:xfrm>
            <a:off x="609600" y="2111907"/>
            <a:ext cx="5470671" cy="440899"/>
          </a:xfrm>
        </p:spPr>
        <p:txBody>
          <a:bodyPr>
            <a:noAutofit/>
          </a:bodyPr>
          <a:lstStyle>
            <a:lvl1pPr marL="0" indent="0">
              <a:lnSpc>
                <a:spcPts val="3900"/>
              </a:lnSpc>
              <a:spcBef>
                <a:spcPts val="0"/>
              </a:spcBef>
              <a:spcAft>
                <a:spcPts val="0"/>
              </a:spcAft>
              <a:buNone/>
              <a:defRPr sz="2800" b="0" baseline="0">
                <a:solidFill>
                  <a:schemeClr val="tx1">
                    <a:lumMod val="50000"/>
                    <a:lumOff val="50000"/>
                  </a:schemeClr>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Title</a:t>
            </a:r>
          </a:p>
        </p:txBody>
      </p:sp>
      <p:sp>
        <p:nvSpPr>
          <p:cNvPr id="3" name="Rectangle 2"/>
          <p:cNvSpPr/>
          <p:nvPr userDrawn="1"/>
        </p:nvSpPr>
        <p:spPr>
          <a:xfrm>
            <a:off x="552451" y="6564512"/>
            <a:ext cx="8235949" cy="200055"/>
          </a:xfrm>
          <a:prstGeom prst="rect">
            <a:avLst/>
          </a:prstGeom>
        </p:spPr>
        <p:txBody>
          <a:bodyPr wrap="square">
            <a:spAutoFit/>
          </a:bodyPr>
          <a:lstStyle/>
          <a:p>
            <a:pPr eaLnBrk="0" fontAlgn="base" hangingPunct="0">
              <a:spcBef>
                <a:spcPct val="0"/>
              </a:spcBef>
              <a:spcAft>
                <a:spcPct val="0"/>
              </a:spcAft>
              <a:defRPr/>
            </a:pPr>
            <a:r>
              <a:rPr lang="en-US" sz="700" dirty="0">
                <a:solidFill>
                  <a:prstClr val="black"/>
                </a:solidFill>
              </a:rPr>
              <a:t>Copyright © 2014 Accenture All Rights Reserved. Accenture, its logo, and High Performance Delivered are trademarks of Accenture.</a:t>
            </a:r>
          </a:p>
        </p:txBody>
      </p:sp>
    </p:spTree>
    <p:extLst>
      <p:ext uri="{BB962C8B-B14F-4D97-AF65-F5344CB8AC3E}">
        <p14:creationId xmlns:p14="http://schemas.microsoft.com/office/powerpoint/2010/main" val="2844379748"/>
      </p:ext>
    </p:extLst>
  </p:cSld>
  <p:clrMapOvr>
    <a:masterClrMapping/>
  </p:clrMapOvr>
  <p:timing>
    <p:tnLst>
      <p:par>
        <p:cTn id="1" dur="indefinite" restart="never" nodeType="tmRoot"/>
      </p:par>
    </p:tnLst>
  </p:timing>
  <p:hf hd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9592" y="443345"/>
            <a:ext cx="11193459" cy="2882895"/>
          </a:xfrm>
        </p:spPr>
        <p:txBody>
          <a:bodyPr/>
          <a:lstStyle>
            <a:lvl1pPr algn="l">
              <a:defRPr sz="3600" b="0" cap="none" baseline="0"/>
            </a:lvl1pPr>
          </a:lstStyle>
          <a:p>
            <a:r>
              <a:rPr lang="en-US" smtClean="0"/>
              <a:t>Click to edit Master title style</a:t>
            </a:r>
            <a:endParaRPr lang="en-US" dirty="0"/>
          </a:p>
        </p:txBody>
      </p:sp>
      <p:sp>
        <p:nvSpPr>
          <p:cNvPr id="4" name="Slide Number Placeholder 3"/>
          <p:cNvSpPr>
            <a:spLocks noGrp="1"/>
          </p:cNvSpPr>
          <p:nvPr>
            <p:ph type="sldNum" sz="quarter" idx="10"/>
          </p:nvPr>
        </p:nvSpPr>
        <p:spPr>
          <a:xfrm>
            <a:off x="9552517" y="6511926"/>
            <a:ext cx="2258483" cy="269875"/>
          </a:xfrm>
          <a:prstGeom prst="rect">
            <a:avLst/>
          </a:prstGeom>
        </p:spPr>
        <p:txBody>
          <a:bodyPr/>
          <a:lstStyle>
            <a:lvl1pPr>
              <a:defRPr sz="1000">
                <a:solidFill>
                  <a:schemeClr val="bg1"/>
                </a:solidFill>
                <a:latin typeface="Arial" charset="0"/>
              </a:defRPr>
            </a:lvl1pPr>
          </a:lstStyle>
          <a:p>
            <a:pPr fontAlgn="base">
              <a:spcBef>
                <a:spcPct val="0"/>
              </a:spcBef>
              <a:spcAft>
                <a:spcPct val="0"/>
              </a:spcAft>
              <a:defRPr/>
            </a:pPr>
            <a:fld id="{23A24CC1-7CE5-43AA-94FA-AA578D1AB4C9}" type="slidenum">
              <a:rPr lang="en-US">
                <a:solidFill>
                  <a:prstClr val="white"/>
                </a:solidFill>
              </a:rPr>
              <a:pPr fontAlgn="base">
                <a:spcBef>
                  <a:spcPct val="0"/>
                </a:spcBef>
                <a:spcAft>
                  <a:spcPct val="0"/>
                </a:spcAft>
                <a:defRPr/>
              </a:pPr>
              <a:t>‹#›</a:t>
            </a:fld>
            <a:endParaRPr lang="en-US">
              <a:solidFill>
                <a:prstClr val="white"/>
              </a:solidFill>
            </a:endParaRPr>
          </a:p>
        </p:txBody>
      </p:sp>
      <p:sp>
        <p:nvSpPr>
          <p:cNvPr id="5" name="Footer Placeholder 4"/>
          <p:cNvSpPr>
            <a:spLocks noGrp="1"/>
          </p:cNvSpPr>
          <p:nvPr>
            <p:ph type="ftr" sz="quarter" idx="11"/>
          </p:nvPr>
        </p:nvSpPr>
        <p:spPr>
          <a:xfrm>
            <a:off x="611718" y="6324600"/>
            <a:ext cx="5985933" cy="457200"/>
          </a:xfrm>
          <a:prstGeom prst="rect">
            <a:avLst/>
          </a:prstGeom>
        </p:spPr>
        <p:txBody>
          <a:bodyPr/>
          <a:lstStyle>
            <a:lvl1pPr>
              <a:defRPr sz="1000">
                <a:solidFill>
                  <a:schemeClr val="bg1"/>
                </a:solidFill>
              </a:defRPr>
            </a:lvl1pPr>
          </a:lstStyle>
          <a:p>
            <a:pPr fontAlgn="base">
              <a:spcBef>
                <a:spcPct val="0"/>
              </a:spcBef>
              <a:spcAft>
                <a:spcPct val="0"/>
              </a:spcAft>
              <a:defRPr/>
            </a:pPr>
            <a:r>
              <a:rPr lang="en-US">
                <a:solidFill>
                  <a:prstClr val="white"/>
                </a:solidFill>
              </a:rPr>
              <a:t>Copyright © 2010 Accenture All Rights Reserved.</a:t>
            </a:r>
          </a:p>
        </p:txBody>
      </p:sp>
      <p:sp>
        <p:nvSpPr>
          <p:cNvPr id="6" name="TextBox 5"/>
          <p:cNvSpPr txBox="1"/>
          <p:nvPr userDrawn="1"/>
        </p:nvSpPr>
        <p:spPr>
          <a:xfrm>
            <a:off x="592668" y="6546850"/>
            <a:ext cx="3430969" cy="230832"/>
          </a:xfrm>
          <a:prstGeom prst="rect">
            <a:avLst/>
          </a:prstGeom>
          <a:noFill/>
        </p:spPr>
        <p:txBody>
          <a:bodyPr wrap="square" lIns="0">
            <a:spAutoFit/>
          </a:bodyPr>
          <a:lstStyle/>
          <a:p>
            <a:pPr algn="ctr" fontAlgn="base">
              <a:spcBef>
                <a:spcPct val="0"/>
              </a:spcBef>
              <a:spcAft>
                <a:spcPct val="0"/>
              </a:spcAft>
              <a:defRPr/>
            </a:pPr>
            <a:r>
              <a:rPr lang="en-US" sz="900" dirty="0">
                <a:solidFill>
                  <a:srgbClr val="7F7F7F"/>
                </a:solidFill>
                <a:cs typeface="Arial" pitchFamily="34" charset="0"/>
              </a:rPr>
              <a:t>Copyright © 2013 Accenture  All rights reserved.</a:t>
            </a:r>
          </a:p>
        </p:txBody>
      </p:sp>
    </p:spTree>
    <p:extLst>
      <p:ext uri="{BB962C8B-B14F-4D97-AF65-F5344CB8AC3E}">
        <p14:creationId xmlns:p14="http://schemas.microsoft.com/office/powerpoint/2010/main" val="39886074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lide with White Signature">
    <p:bg>
      <p:bgPr>
        <a:solidFill>
          <a:schemeClr val="accent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8273" cy="6858000"/>
          </a:xfrm>
          <a:prstGeom prst="rect">
            <a:avLst/>
          </a:prstGeom>
        </p:spPr>
      </p:pic>
      <p:sp>
        <p:nvSpPr>
          <p:cNvPr id="11" name="Title 1"/>
          <p:cNvSpPr>
            <a:spLocks noGrp="1"/>
          </p:cNvSpPr>
          <p:nvPr>
            <p:ph type="ctrTitle"/>
          </p:nvPr>
        </p:nvSpPr>
        <p:spPr>
          <a:xfrm>
            <a:off x="611717" y="1570543"/>
            <a:ext cx="5484283" cy="943012"/>
          </a:xfrm>
        </p:spPr>
        <p:txBody>
          <a:bodyPr/>
          <a:lstStyle/>
          <a:p>
            <a:endParaRPr lang="en-US" dirty="0">
              <a:solidFill>
                <a:schemeClr val="tx1"/>
              </a:solidFill>
            </a:endParaRPr>
          </a:p>
        </p:txBody>
      </p:sp>
      <p:sp>
        <p:nvSpPr>
          <p:cNvPr id="12" name="Subtitle 2"/>
          <p:cNvSpPr>
            <a:spLocks noGrp="1"/>
          </p:cNvSpPr>
          <p:nvPr>
            <p:ph type="subTitle" idx="1"/>
          </p:nvPr>
        </p:nvSpPr>
        <p:spPr>
          <a:xfrm>
            <a:off x="615952" y="2709554"/>
            <a:ext cx="5480049" cy="615553"/>
          </a:xfrm>
        </p:spPr>
        <p:txBody>
          <a:bodyPr/>
          <a:lstStyle>
            <a:lvl1pPr marL="0" indent="0">
              <a:buFontTx/>
              <a:buNone/>
              <a:defRPr/>
            </a:lvl1pPr>
          </a:lstStyle>
          <a:p>
            <a:endParaRPr lang="en-US" dirty="0">
              <a:solidFill>
                <a:schemeClr val="tx1"/>
              </a:solidFill>
            </a:endParaRPr>
          </a:p>
        </p:txBody>
      </p:sp>
      <p:pic>
        <p:nvPicPr>
          <p:cNvPr id="13" name="Picture 12"/>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624417" y="434670"/>
            <a:ext cx="60576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userDrawn="1"/>
        </p:nvGrpSpPr>
        <p:grpSpPr>
          <a:xfrm>
            <a:off x="7544128" y="3917644"/>
            <a:ext cx="4099193" cy="2060440"/>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6" name="Picture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7" name="Picture 2"/>
          <p:cNvPicPr>
            <a:picLocks noChangeAspect="1" noChangeArrowheads="1"/>
          </p:cNvPicPr>
          <p:nvPr userDrawn="1"/>
        </p:nvPicPr>
        <p:blipFill>
          <a:blip r:embed="rId5" cstate="screen">
            <a:extLst>
              <a:ext uri="{28A0092B-C50C-407E-A947-70E740481C1C}">
                <a14:useLocalDpi xmlns:a14="http://schemas.microsoft.com/office/drawing/2010/main"/>
              </a:ext>
            </a:extLst>
          </a:blip>
          <a:stretch>
            <a:fillRect/>
          </a:stretch>
        </p:blipFill>
        <p:spPr bwMode="auto">
          <a:xfrm>
            <a:off x="6576482" y="6280097"/>
            <a:ext cx="4986521" cy="22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59798"/>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Title Slide with White Signature">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1718" y="1910922"/>
            <a:ext cx="5365749"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0" name="Group 9"/>
          <p:cNvGrpSpPr/>
          <p:nvPr userDrawn="1"/>
        </p:nvGrpSpPr>
        <p:grpSpPr>
          <a:xfrm>
            <a:off x="7632172" y="1571760"/>
            <a:ext cx="4099193"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68321" y="6316055"/>
            <a:ext cx="4986508" cy="222050"/>
          </a:xfrm>
          <a:prstGeom prst="rect">
            <a:avLst/>
          </a:prstGeom>
        </p:spPr>
      </p:pic>
      <p:pic>
        <p:nvPicPr>
          <p:cNvPr id="14" name="Picture 1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14104" y="459118"/>
            <a:ext cx="6153488" cy="740663"/>
          </a:xfrm>
          <a:prstGeom prst="rect">
            <a:avLst/>
          </a:prstGeom>
        </p:spPr>
      </p:pic>
    </p:spTree>
    <p:extLst>
      <p:ext uri="{BB962C8B-B14F-4D97-AF65-F5344CB8AC3E}">
        <p14:creationId xmlns:p14="http://schemas.microsoft.com/office/powerpoint/2010/main" val="10134108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11718" y="1220252"/>
            <a:ext cx="5367865"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6214536" y="1220252"/>
            <a:ext cx="5367865"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5"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3137614772"/>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2_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1718" y="1910922"/>
            <a:ext cx="5365749"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1" name="Group 10"/>
          <p:cNvGrpSpPr/>
          <p:nvPr userDrawn="1"/>
        </p:nvGrpSpPr>
        <p:grpSpPr>
          <a:xfrm>
            <a:off x="7632172" y="1570958"/>
            <a:ext cx="4099193"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solidFill>
                  <a:prstClr val="white"/>
                </a:solidFill>
              </a:endParaRP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01703" y="1523009"/>
              <a:ext cx="3074395" cy="251999"/>
            </a:xfrm>
            <a:prstGeom prst="rect">
              <a:avLst/>
            </a:prstGeom>
          </p:spPr>
        </p:pic>
      </p:gr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68321" y="6316056"/>
            <a:ext cx="4986508" cy="222049"/>
          </a:xfrm>
          <a:prstGeom prst="rect">
            <a:avLst/>
          </a:prstGeom>
        </p:spPr>
      </p:pic>
      <p:pic>
        <p:nvPicPr>
          <p:cNvPr id="15" name="Picture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14104" y="459118"/>
            <a:ext cx="6153488" cy="740663"/>
          </a:xfrm>
          <a:prstGeom prst="rect">
            <a:avLst/>
          </a:prstGeom>
        </p:spPr>
      </p:pic>
    </p:spTree>
    <p:extLst>
      <p:ext uri="{BB962C8B-B14F-4D97-AF65-F5344CB8AC3E}">
        <p14:creationId xmlns:p14="http://schemas.microsoft.com/office/powerpoint/2010/main" val="1615671326"/>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601" y="494932"/>
            <a:ext cx="10970684"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3" name="TextBox 2"/>
          <p:cNvSpPr txBox="1">
            <a:spLocks noChangeArrowheads="1"/>
          </p:cNvSpPr>
          <p:nvPr userDrawn="1"/>
        </p:nvSpPr>
        <p:spPr bwMode="auto">
          <a:xfrm>
            <a:off x="592667" y="6572250"/>
            <a:ext cx="343111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4" name="TextBox 3"/>
          <p:cNvSpPr txBox="1">
            <a:spLocks noChangeArrowheads="1"/>
          </p:cNvSpPr>
          <p:nvPr userDrawn="1"/>
        </p:nvSpPr>
        <p:spPr bwMode="auto">
          <a:xfrm>
            <a:off x="10860618" y="6562726"/>
            <a:ext cx="713316"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smtClean="0">
              <a:solidFill>
                <a:srgbClr val="FFFFFF"/>
              </a:solidFill>
              <a:cs typeface="Arial" charset="0"/>
            </a:endParaRPr>
          </a:p>
        </p:txBody>
      </p:sp>
    </p:spTree>
    <p:extLst>
      <p:ext uri="{BB962C8B-B14F-4D97-AF65-F5344CB8AC3E}">
        <p14:creationId xmlns:p14="http://schemas.microsoft.com/office/powerpoint/2010/main" val="1838507103"/>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2"/>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609601" y="494932"/>
            <a:ext cx="10970684"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4" name="TextBox 3"/>
          <p:cNvSpPr txBox="1">
            <a:spLocks noChangeArrowheads="1"/>
          </p:cNvSpPr>
          <p:nvPr userDrawn="1"/>
        </p:nvSpPr>
        <p:spPr bwMode="auto">
          <a:xfrm>
            <a:off x="592667" y="6572250"/>
            <a:ext cx="343111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6" name="TextBox 5"/>
          <p:cNvSpPr txBox="1">
            <a:spLocks noChangeArrowheads="1"/>
          </p:cNvSpPr>
          <p:nvPr userDrawn="1"/>
        </p:nvSpPr>
        <p:spPr bwMode="auto">
          <a:xfrm>
            <a:off x="10860618" y="6562726"/>
            <a:ext cx="713316"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smtClean="0">
              <a:solidFill>
                <a:srgbClr val="FFFFFF"/>
              </a:solidFill>
              <a:cs typeface="Arial" charset="0"/>
            </a:endParaRPr>
          </a:p>
        </p:txBody>
      </p:sp>
    </p:spTree>
    <p:extLst>
      <p:ext uri="{BB962C8B-B14F-4D97-AF65-F5344CB8AC3E}">
        <p14:creationId xmlns:p14="http://schemas.microsoft.com/office/powerpoint/2010/main" val="1512436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598312" y="1199623"/>
            <a:ext cx="10970683" cy="5243510"/>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610659" y="1162050"/>
            <a:ext cx="1158134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9"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1"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3199169546"/>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598312" y="1216552"/>
            <a:ext cx="10970683" cy="4824414"/>
          </a:xfrm>
        </p:spPr>
        <p:txBody>
          <a:bodyPr/>
          <a:lstStyle>
            <a:lvl1pPr marL="0" indent="0">
              <a:spcBef>
                <a:spcPts val="1200"/>
              </a:spcBef>
              <a:spcAft>
                <a:spcPts val="0"/>
              </a:spcAft>
              <a:buNone/>
              <a:defRPr sz="2400" b="1">
                <a:solidFill>
                  <a:schemeClr val="accent3"/>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7"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2"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3"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3132126656"/>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11718" y="1220252"/>
            <a:ext cx="5367865"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6214536" y="1220252"/>
            <a:ext cx="5367865"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5"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2484967496"/>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603" y="1220252"/>
            <a:ext cx="5367864"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6214533" y="1220252"/>
            <a:ext cx="5367864"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5"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1176667330"/>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9"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0"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1"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75349747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6"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2892796389"/>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Slide with Black Signature">
    <p:spTree>
      <p:nvGrpSpPr>
        <p:cNvPr id="1" name=""/>
        <p:cNvGrpSpPr/>
        <p:nvPr/>
      </p:nvGrpSpPr>
      <p:grpSpPr>
        <a:xfrm>
          <a:off x="0" y="0"/>
          <a:ext cx="0" cy="0"/>
          <a:chOff x="0" y="0"/>
          <a:chExt cx="0" cy="0"/>
        </a:xfrm>
      </p:grpSpPr>
      <p:sp>
        <p:nvSpPr>
          <p:cNvPr id="18" name="Text Placeholder 8"/>
          <p:cNvSpPr>
            <a:spLocks noGrp="1"/>
          </p:cNvSpPr>
          <p:nvPr>
            <p:ph type="body" sz="quarter" idx="10" hasCustomPrompt="1"/>
          </p:nvPr>
        </p:nvSpPr>
        <p:spPr>
          <a:xfrm>
            <a:off x="609600" y="1490898"/>
            <a:ext cx="5470671" cy="440899"/>
          </a:xfrm>
        </p:spPr>
        <p:txBody>
          <a:bodyPr>
            <a:noAutofit/>
          </a:bodyPr>
          <a:lstStyle>
            <a:lvl1pPr marL="0" indent="0">
              <a:lnSpc>
                <a:spcPts val="3900"/>
              </a:lnSpc>
              <a:spcBef>
                <a:spcPts val="0"/>
              </a:spcBef>
              <a:spcAft>
                <a:spcPts val="0"/>
              </a:spcAft>
              <a:buNone/>
              <a:defRPr sz="4400" b="1" baseline="0">
                <a:solidFill>
                  <a:srgbClr val="88DD00"/>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Title</a:t>
            </a:r>
          </a:p>
        </p:txBody>
      </p:sp>
      <p:sp>
        <p:nvSpPr>
          <p:cNvPr id="9" name="Text Placeholder 8"/>
          <p:cNvSpPr>
            <a:spLocks noGrp="1"/>
          </p:cNvSpPr>
          <p:nvPr>
            <p:ph type="body" sz="quarter" idx="11" hasCustomPrompt="1"/>
          </p:nvPr>
        </p:nvSpPr>
        <p:spPr>
          <a:xfrm>
            <a:off x="609600" y="2111907"/>
            <a:ext cx="5470671" cy="440899"/>
          </a:xfrm>
        </p:spPr>
        <p:txBody>
          <a:bodyPr>
            <a:noAutofit/>
          </a:bodyPr>
          <a:lstStyle>
            <a:lvl1pPr marL="0" indent="0">
              <a:lnSpc>
                <a:spcPts val="3900"/>
              </a:lnSpc>
              <a:spcBef>
                <a:spcPts val="0"/>
              </a:spcBef>
              <a:spcAft>
                <a:spcPts val="0"/>
              </a:spcAft>
              <a:buNone/>
              <a:defRPr sz="2800" b="0" baseline="0">
                <a:solidFill>
                  <a:schemeClr val="tx1">
                    <a:lumMod val="50000"/>
                    <a:lumOff val="50000"/>
                  </a:schemeClr>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Title</a:t>
            </a:r>
          </a:p>
        </p:txBody>
      </p:sp>
      <p:sp>
        <p:nvSpPr>
          <p:cNvPr id="10" name="Rectangle 9"/>
          <p:cNvSpPr/>
          <p:nvPr userDrawn="1"/>
        </p:nvSpPr>
        <p:spPr>
          <a:xfrm>
            <a:off x="543603" y="6573037"/>
            <a:ext cx="7645052" cy="200055"/>
          </a:xfrm>
          <a:prstGeom prst="rect">
            <a:avLst/>
          </a:prstGeom>
        </p:spPr>
        <p:txBody>
          <a:bodyPr wrap="square">
            <a:spAutoFit/>
          </a:bodyPr>
          <a:lstStyle/>
          <a:p>
            <a:pPr fontAlgn="base">
              <a:spcBef>
                <a:spcPct val="0"/>
              </a:spcBef>
              <a:spcAft>
                <a:spcPct val="0"/>
              </a:spcAft>
            </a:pPr>
            <a:r>
              <a:rPr lang="en-US" sz="700" dirty="0">
                <a:solidFill>
                  <a:prstClr val="black"/>
                </a:solidFill>
              </a:rPr>
              <a:t>Copyright © 2014 Accenture All Rights Reserved. Accenture, its logo, and High Performance Delivered are trademarks of Accenture</a:t>
            </a:r>
            <a:endParaRPr lang="en-IN" sz="700" dirty="0">
              <a:solidFill>
                <a:prstClr val="black"/>
              </a:solidFill>
            </a:endParaRPr>
          </a:p>
        </p:txBody>
      </p:sp>
    </p:spTree>
    <p:extLst>
      <p:ext uri="{BB962C8B-B14F-4D97-AF65-F5344CB8AC3E}">
        <p14:creationId xmlns:p14="http://schemas.microsoft.com/office/powerpoint/2010/main" val="861749389"/>
      </p:ext>
    </p:extLst>
  </p:cSld>
  <p:clrMapOvr>
    <a:masterClrMapping/>
  </p:clrMapOvr>
  <p:timing>
    <p:tnLst>
      <p:par>
        <p:cTn id="1" dur="indefinite" restart="never" nodeType="tmRoot"/>
      </p:par>
    </p:tnLst>
  </p:timing>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603" y="1220252"/>
            <a:ext cx="5367864"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6214533" y="1220252"/>
            <a:ext cx="5367864"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610659" y="1162050"/>
            <a:ext cx="11581341"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603425" y="346335"/>
            <a:ext cx="10940348" cy="785553"/>
          </a:xfr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15"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1680221164"/>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5"/>
          <p:cNvSpPr/>
          <p:nvPr/>
        </p:nvSpPr>
        <p:spPr bwMode="auto">
          <a:xfrm>
            <a:off x="0" y="0"/>
            <a:ext cx="12192000" cy="6858000"/>
          </a:xfrm>
          <a:prstGeom prst="rect">
            <a:avLst/>
          </a:prstGeom>
          <a:solidFill>
            <a:schemeClr val="accent3"/>
          </a:solidFill>
          <a:ln w="9525" cap="flat" cmpd="sng" algn="ctr">
            <a:noFill/>
            <a:prstDash val="solid"/>
            <a:round/>
            <a:headEnd type="none" w="med" len="med"/>
            <a:tailEnd type="none" w="med" len="med"/>
          </a:ln>
          <a:effectLst/>
        </p:spPr>
        <p:txBody>
          <a:bodyPr/>
          <a:lstStyle/>
          <a:p>
            <a:pPr eaLnBrk="0" fontAlgn="base" hangingPunct="0">
              <a:lnSpc>
                <a:spcPct val="80000"/>
              </a:lnSpc>
              <a:spcBef>
                <a:spcPct val="0"/>
              </a:spcBef>
              <a:spcAft>
                <a:spcPct val="0"/>
              </a:spcAft>
              <a:defRPr/>
            </a:pPr>
            <a:endParaRPr lang="en-US" sz="3200" b="1">
              <a:solidFill>
                <a:prstClr val="black"/>
              </a:solidFill>
            </a:endParaRPr>
          </a:p>
        </p:txBody>
      </p:sp>
      <p:sp>
        <p:nvSpPr>
          <p:cNvPr id="2" name="Title 1"/>
          <p:cNvSpPr>
            <a:spLocks noGrp="1"/>
          </p:cNvSpPr>
          <p:nvPr>
            <p:ph type="title"/>
          </p:nvPr>
        </p:nvSpPr>
        <p:spPr>
          <a:xfrm>
            <a:off x="509592" y="443345"/>
            <a:ext cx="11193459" cy="2882895"/>
          </a:xfrm>
        </p:spPr>
        <p:txBody>
          <a:bodyPr/>
          <a:lstStyle>
            <a:lvl1pPr algn="l">
              <a:defRPr sz="3600" b="0" cap="none" baseline="0"/>
            </a:lvl1pPr>
          </a:lstStyle>
          <a:p>
            <a:r>
              <a:rPr lang="en-US" smtClean="0"/>
              <a:t>Click to edit Master title style</a:t>
            </a:r>
            <a:endParaRPr lang="en-US" dirty="0"/>
          </a:p>
        </p:txBody>
      </p:sp>
      <p:sp>
        <p:nvSpPr>
          <p:cNvPr id="4" name="Slide Number Placeholder 3"/>
          <p:cNvSpPr>
            <a:spLocks noGrp="1"/>
          </p:cNvSpPr>
          <p:nvPr>
            <p:ph type="sldNum" sz="quarter" idx="10"/>
          </p:nvPr>
        </p:nvSpPr>
        <p:spPr>
          <a:xfrm>
            <a:off x="9552517" y="6511926"/>
            <a:ext cx="2258483" cy="269875"/>
          </a:xfrm>
          <a:prstGeom prst="rect">
            <a:avLst/>
          </a:prstGeom>
        </p:spPr>
        <p:txBody>
          <a:bodyPr/>
          <a:lstStyle>
            <a:lvl1pPr>
              <a:defRPr sz="1000">
                <a:solidFill>
                  <a:schemeClr val="bg1"/>
                </a:solidFill>
                <a:latin typeface="Arial" charset="0"/>
              </a:defRPr>
            </a:lvl1pPr>
          </a:lstStyle>
          <a:p>
            <a:pPr fontAlgn="base">
              <a:spcBef>
                <a:spcPct val="0"/>
              </a:spcBef>
              <a:spcAft>
                <a:spcPct val="0"/>
              </a:spcAft>
              <a:defRPr/>
            </a:pPr>
            <a:fld id="{58031B53-DAD0-44F0-A17F-8229C1CC02A8}" type="slidenum">
              <a:rPr lang="en-US">
                <a:solidFill>
                  <a:prstClr val="white"/>
                </a:solidFill>
              </a:rPr>
              <a:pPr fontAlgn="base">
                <a:spcBef>
                  <a:spcPct val="0"/>
                </a:spcBef>
                <a:spcAft>
                  <a:spcPct val="0"/>
                </a:spcAft>
                <a:defRPr/>
              </a:pPr>
              <a:t>‹#›</a:t>
            </a:fld>
            <a:endParaRPr lang="en-US">
              <a:solidFill>
                <a:prstClr val="white"/>
              </a:solidFill>
            </a:endParaRPr>
          </a:p>
        </p:txBody>
      </p:sp>
      <p:sp>
        <p:nvSpPr>
          <p:cNvPr id="5" name="Footer Placeholder 4"/>
          <p:cNvSpPr>
            <a:spLocks noGrp="1"/>
          </p:cNvSpPr>
          <p:nvPr>
            <p:ph type="ftr" sz="quarter" idx="11"/>
          </p:nvPr>
        </p:nvSpPr>
        <p:spPr>
          <a:xfrm>
            <a:off x="611718" y="6324600"/>
            <a:ext cx="5985933" cy="457200"/>
          </a:xfrm>
          <a:prstGeom prst="rect">
            <a:avLst/>
          </a:prstGeom>
        </p:spPr>
        <p:txBody>
          <a:bodyPr/>
          <a:lstStyle>
            <a:lvl1pPr>
              <a:defRPr sz="1000">
                <a:solidFill>
                  <a:schemeClr val="bg1"/>
                </a:solidFill>
              </a:defRPr>
            </a:lvl1pPr>
          </a:lstStyle>
          <a:p>
            <a:pPr fontAlgn="base">
              <a:spcBef>
                <a:spcPct val="0"/>
              </a:spcBef>
              <a:spcAft>
                <a:spcPct val="0"/>
              </a:spcAft>
              <a:defRPr/>
            </a:pPr>
            <a:r>
              <a:rPr lang="en-US">
                <a:solidFill>
                  <a:prstClr val="white"/>
                </a:solidFill>
              </a:rPr>
              <a:t>Copyright © 2010 Accenture All Rights Reserved.</a:t>
            </a:r>
          </a:p>
        </p:txBody>
      </p:sp>
    </p:spTree>
    <p:extLst>
      <p:ext uri="{BB962C8B-B14F-4D97-AF65-F5344CB8AC3E}">
        <p14:creationId xmlns:p14="http://schemas.microsoft.com/office/powerpoint/2010/main" val="266034576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8" name="Picture 7" descr="bg5-01.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5656522" y="0"/>
            <a:ext cx="6550285" cy="6858000"/>
          </a:xfrm>
          <a:prstGeom prst="rect">
            <a:avLst/>
          </a:prstGeom>
        </p:spPr>
      </p:pic>
      <p:sp>
        <p:nvSpPr>
          <p:cNvPr id="2" name="Title 1"/>
          <p:cNvSpPr>
            <a:spLocks noGrp="1"/>
          </p:cNvSpPr>
          <p:nvPr>
            <p:ph type="ctrTitle" hasCustomPrompt="1"/>
          </p:nvPr>
        </p:nvSpPr>
        <p:spPr>
          <a:xfrm>
            <a:off x="678812" y="4174179"/>
            <a:ext cx="10425944" cy="564399"/>
          </a:xfrm>
          <a:prstGeom prst="rect">
            <a:avLst/>
          </a:prstGeom>
        </p:spPr>
        <p:txBody>
          <a:bodyPr lIns="0" tIns="0" rIns="0" bIns="0" anchor="b">
            <a:noAutofit/>
          </a:bodyPr>
          <a:lstStyle>
            <a:lvl1pPr marL="0" algn="r" defTabSz="457189" rtl="0" eaLnBrk="1" latinLnBrk="0" hangingPunct="1">
              <a:lnSpc>
                <a:spcPct val="80000"/>
              </a:lnSpc>
              <a:spcBef>
                <a:spcPct val="0"/>
              </a:spcBef>
              <a:buNone/>
              <a:defRPr lang="en-US" sz="3600" b="1" kern="1200" spc="300" baseline="0" dirty="0">
                <a:solidFill>
                  <a:schemeClr val="accent4"/>
                </a:solidFill>
                <a:latin typeface="Arial" panose="020B0604020202020204" pitchFamily="34" charset="0"/>
                <a:ea typeface="+mj-ea"/>
                <a:cs typeface="Arial" panose="020B0604020202020204" pitchFamily="34" charset="0"/>
              </a:defRPr>
            </a:lvl1pPr>
          </a:lstStyle>
          <a:p>
            <a:r>
              <a:rPr lang="en-US" dirty="0"/>
              <a:t>click to edit </a:t>
            </a:r>
            <a:br>
              <a:rPr lang="en-US" dirty="0"/>
            </a:br>
            <a:r>
              <a:rPr lang="en-US" dirty="0"/>
              <a:t>master title style</a:t>
            </a:r>
          </a:p>
        </p:txBody>
      </p:sp>
      <p:sp>
        <p:nvSpPr>
          <p:cNvPr id="3" name="Subtitle 2"/>
          <p:cNvSpPr>
            <a:spLocks noGrp="1"/>
          </p:cNvSpPr>
          <p:nvPr>
            <p:ph type="subTitle" idx="1" hasCustomPrompt="1"/>
          </p:nvPr>
        </p:nvSpPr>
        <p:spPr>
          <a:xfrm>
            <a:off x="1131225" y="4950368"/>
            <a:ext cx="9973531" cy="381749"/>
          </a:xfrm>
        </p:spPr>
        <p:txBody>
          <a:bodyPr lIns="0" tIns="0" rIns="0" bIns="0">
            <a:noAutofit/>
          </a:bodyPr>
          <a:lstStyle>
            <a:lvl1pPr marL="0" indent="0" algn="r">
              <a:buNone/>
              <a:defRPr b="1" baseline="0">
                <a:solidFill>
                  <a:schemeClr val="tx1"/>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a:xfrm>
            <a:off x="7432719" y="6356351"/>
            <a:ext cx="3860800" cy="365125"/>
          </a:xfrm>
          <a:prstGeom prst="rect">
            <a:avLst/>
          </a:prstGeom>
        </p:spPr>
        <p:txBody>
          <a:bodyPr lIns="0" tIns="0" rIns="0" bIns="0" anchor="b"/>
          <a:lstStyle>
            <a:lvl1pPr algn="r">
              <a:defRPr>
                <a:solidFill>
                  <a:schemeClr val="bg1"/>
                </a:solidFill>
              </a:defRPr>
            </a:lvl1pPr>
          </a:lstStyle>
          <a:p>
            <a:pPr fontAlgn="base">
              <a:spcBef>
                <a:spcPct val="0"/>
              </a:spcBef>
              <a:spcAft>
                <a:spcPct val="0"/>
              </a:spcAft>
            </a:pPr>
            <a:endParaRPr lang="en-US" altLang="en-US" dirty="0">
              <a:solidFill>
                <a:prstClr val="white"/>
              </a:solidFill>
              <a:cs typeface="Arial" charset="0"/>
            </a:endParaRPr>
          </a:p>
        </p:txBody>
      </p:sp>
      <p:sp>
        <p:nvSpPr>
          <p:cNvPr id="6" name="Slide Number Placeholder 5"/>
          <p:cNvSpPr>
            <a:spLocks noGrp="1"/>
          </p:cNvSpPr>
          <p:nvPr>
            <p:ph type="sldNum" sz="quarter" idx="12"/>
          </p:nvPr>
        </p:nvSpPr>
        <p:spPr>
          <a:xfrm>
            <a:off x="11529150" y="6356351"/>
            <a:ext cx="703253" cy="365125"/>
          </a:xfrm>
          <a:prstGeom prst="rect">
            <a:avLst/>
          </a:prstGeom>
        </p:spPr>
        <p:txBody>
          <a:bodyPr lIns="0" tIns="0" rIns="0" bIns="0" anchor="b"/>
          <a:lstStyle>
            <a:lvl1pPr>
              <a:defRPr>
                <a:solidFill>
                  <a:schemeClr val="bg1"/>
                </a:solidFill>
              </a:defRPr>
            </a:lvl1pPr>
          </a:lstStyle>
          <a:p>
            <a:pPr fontAlgn="base">
              <a:spcBef>
                <a:spcPct val="0"/>
              </a:spcBef>
              <a:spcAft>
                <a:spcPct val="0"/>
              </a:spcAft>
            </a:pPr>
            <a:fld id="{51AE0836-01A4-4301-A12D-32E237E518F2}" type="slidenum">
              <a:rPr lang="en-US" altLang="en-US" smtClean="0">
                <a:solidFill>
                  <a:prstClr val="white"/>
                </a:solidFill>
                <a:cs typeface="Arial" charset="0"/>
              </a:rPr>
              <a:pPr fontAlgn="base">
                <a:spcBef>
                  <a:spcPct val="0"/>
                </a:spcBef>
                <a:spcAft>
                  <a:spcPct val="0"/>
                </a:spcAft>
              </a:pPr>
              <a:t>‹#›</a:t>
            </a:fld>
            <a:endParaRPr lang="en-US" altLang="en-US" dirty="0">
              <a:solidFill>
                <a:prstClr val="white"/>
              </a:solidFill>
              <a:cs typeface="Arial" charset="0"/>
            </a:endParaRPr>
          </a:p>
        </p:txBody>
      </p:sp>
      <p:sp>
        <p:nvSpPr>
          <p:cNvPr id="7" name="Text Placeholder 6"/>
          <p:cNvSpPr>
            <a:spLocks noGrp="1"/>
          </p:cNvSpPr>
          <p:nvPr>
            <p:ph type="body" sz="quarter" idx="13" hasCustomPrompt="1"/>
          </p:nvPr>
        </p:nvSpPr>
        <p:spPr>
          <a:xfrm>
            <a:off x="977902" y="6303131"/>
            <a:ext cx="5314951" cy="446087"/>
          </a:xfrm>
        </p:spPr>
        <p:txBody>
          <a:bodyPr anchor="b"/>
          <a:lstStyle>
            <a:lvl1pPr marL="0" indent="0">
              <a:buFont typeface="Arial"/>
              <a:buNone/>
              <a:defRPr sz="1200" i="1"/>
            </a:lvl1pPr>
          </a:lstStyle>
          <a:p>
            <a:pPr lvl="0"/>
            <a:r>
              <a:rPr lang="en-US" dirty="0"/>
              <a:t>Insert Date here</a:t>
            </a:r>
          </a:p>
        </p:txBody>
      </p:sp>
      <p:grpSp>
        <p:nvGrpSpPr>
          <p:cNvPr id="9" name="Group 8"/>
          <p:cNvGrpSpPr/>
          <p:nvPr userDrawn="1"/>
        </p:nvGrpSpPr>
        <p:grpSpPr>
          <a:xfrm>
            <a:off x="406401" y="381001"/>
            <a:ext cx="3501569" cy="1023543"/>
            <a:chOff x="5701506" y="3990002"/>
            <a:chExt cx="2433062" cy="711207"/>
          </a:xfrm>
        </p:grpSpPr>
        <p:grpSp>
          <p:nvGrpSpPr>
            <p:cNvPr id="10" name="Group 9"/>
            <p:cNvGrpSpPr/>
            <p:nvPr/>
          </p:nvGrpSpPr>
          <p:grpSpPr>
            <a:xfrm>
              <a:off x="5701506" y="4271687"/>
              <a:ext cx="2433062" cy="429522"/>
              <a:chOff x="5214938" y="5405438"/>
              <a:chExt cx="2868612" cy="506412"/>
            </a:xfrm>
          </p:grpSpPr>
          <p:sp>
            <p:nvSpPr>
              <p:cNvPr id="12" name="Freeform 19"/>
              <p:cNvSpPr>
                <a:spLocks noEditPoints="1"/>
              </p:cNvSpPr>
              <p:nvPr/>
            </p:nvSpPr>
            <p:spPr bwMode="auto">
              <a:xfrm>
                <a:off x="5214938" y="5521325"/>
                <a:ext cx="292100" cy="390525"/>
              </a:xfrm>
              <a:custGeom>
                <a:avLst/>
                <a:gdLst>
                  <a:gd name="T0" fmla="*/ 56 w 78"/>
                  <a:gd name="T1" fmla="*/ 57 h 104"/>
                  <a:gd name="T2" fmla="*/ 35 w 78"/>
                  <a:gd name="T3" fmla="*/ 87 h 104"/>
                  <a:gd name="T4" fmla="*/ 23 w 78"/>
                  <a:gd name="T5" fmla="*/ 75 h 104"/>
                  <a:gd name="T6" fmla="*/ 56 w 78"/>
                  <a:gd name="T7" fmla="*/ 57 h 104"/>
                  <a:gd name="T8" fmla="*/ 78 w 78"/>
                  <a:gd name="T9" fmla="*/ 101 h 104"/>
                  <a:gd name="T10" fmla="*/ 78 w 78"/>
                  <a:gd name="T11" fmla="*/ 31 h 104"/>
                  <a:gd name="T12" fmla="*/ 42 w 78"/>
                  <a:gd name="T13" fmla="*/ 0 h 104"/>
                  <a:gd name="T14" fmla="*/ 4 w 78"/>
                  <a:gd name="T15" fmla="*/ 31 h 104"/>
                  <a:gd name="T16" fmla="*/ 27 w 78"/>
                  <a:gd name="T17" fmla="*/ 31 h 104"/>
                  <a:gd name="T18" fmla="*/ 42 w 78"/>
                  <a:gd name="T19" fmla="*/ 16 h 104"/>
                  <a:gd name="T20" fmla="*/ 56 w 78"/>
                  <a:gd name="T21" fmla="*/ 34 h 104"/>
                  <a:gd name="T22" fmla="*/ 56 w 78"/>
                  <a:gd name="T23" fmla="*/ 44 h 104"/>
                  <a:gd name="T24" fmla="*/ 0 w 78"/>
                  <a:gd name="T25" fmla="*/ 78 h 104"/>
                  <a:gd name="T26" fmla="*/ 30 w 78"/>
                  <a:gd name="T27" fmla="*/ 104 h 104"/>
                  <a:gd name="T28" fmla="*/ 56 w 78"/>
                  <a:gd name="T29" fmla="*/ 90 h 104"/>
                  <a:gd name="T30" fmla="*/ 56 w 78"/>
                  <a:gd name="T31" fmla="*/ 90 h 104"/>
                  <a:gd name="T32" fmla="*/ 56 w 78"/>
                  <a:gd name="T33" fmla="*/ 101 h 104"/>
                  <a:gd name="T34" fmla="*/ 78 w 78"/>
                  <a:gd name="T35" fmla="*/ 10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104">
                    <a:moveTo>
                      <a:pt x="56" y="57"/>
                    </a:moveTo>
                    <a:cubicBezTo>
                      <a:pt x="56" y="70"/>
                      <a:pt x="51" y="87"/>
                      <a:pt x="35" y="87"/>
                    </a:cubicBezTo>
                    <a:cubicBezTo>
                      <a:pt x="28" y="87"/>
                      <a:pt x="23" y="83"/>
                      <a:pt x="23" y="75"/>
                    </a:cubicBezTo>
                    <a:cubicBezTo>
                      <a:pt x="23" y="60"/>
                      <a:pt x="45" y="57"/>
                      <a:pt x="56" y="57"/>
                    </a:cubicBezTo>
                    <a:close/>
                    <a:moveTo>
                      <a:pt x="78" y="101"/>
                    </a:moveTo>
                    <a:cubicBezTo>
                      <a:pt x="78" y="31"/>
                      <a:pt x="78" y="31"/>
                      <a:pt x="78" y="31"/>
                    </a:cubicBezTo>
                    <a:cubicBezTo>
                      <a:pt x="78" y="7"/>
                      <a:pt x="63" y="0"/>
                      <a:pt x="42" y="0"/>
                    </a:cubicBezTo>
                    <a:cubicBezTo>
                      <a:pt x="21" y="0"/>
                      <a:pt x="4" y="8"/>
                      <a:pt x="4" y="31"/>
                    </a:cubicBezTo>
                    <a:cubicBezTo>
                      <a:pt x="27" y="31"/>
                      <a:pt x="27" y="31"/>
                      <a:pt x="27" y="31"/>
                    </a:cubicBezTo>
                    <a:cubicBezTo>
                      <a:pt x="27" y="21"/>
                      <a:pt x="32" y="16"/>
                      <a:pt x="42" y="16"/>
                    </a:cubicBezTo>
                    <a:cubicBezTo>
                      <a:pt x="53" y="16"/>
                      <a:pt x="56" y="24"/>
                      <a:pt x="56" y="34"/>
                    </a:cubicBezTo>
                    <a:cubicBezTo>
                      <a:pt x="56" y="44"/>
                      <a:pt x="56" y="44"/>
                      <a:pt x="56" y="44"/>
                    </a:cubicBezTo>
                    <a:cubicBezTo>
                      <a:pt x="33" y="45"/>
                      <a:pt x="0" y="48"/>
                      <a:pt x="0" y="78"/>
                    </a:cubicBezTo>
                    <a:cubicBezTo>
                      <a:pt x="0" y="94"/>
                      <a:pt x="14" y="104"/>
                      <a:pt x="30" y="104"/>
                    </a:cubicBezTo>
                    <a:cubicBezTo>
                      <a:pt x="41" y="104"/>
                      <a:pt x="51" y="100"/>
                      <a:pt x="56" y="90"/>
                    </a:cubicBezTo>
                    <a:cubicBezTo>
                      <a:pt x="56" y="90"/>
                      <a:pt x="56" y="90"/>
                      <a:pt x="56" y="90"/>
                    </a:cubicBezTo>
                    <a:cubicBezTo>
                      <a:pt x="56" y="101"/>
                      <a:pt x="56" y="101"/>
                      <a:pt x="56" y="101"/>
                    </a:cubicBezTo>
                    <a:lnTo>
                      <a:pt x="78" y="10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3456">
                  <a:solidFill>
                    <a:srgbClr val="4C4C4C"/>
                  </a:solidFill>
                  <a:cs typeface="Arial" charset="0"/>
                </a:endParaRPr>
              </a:p>
            </p:txBody>
          </p:sp>
          <p:sp>
            <p:nvSpPr>
              <p:cNvPr id="13" name="Freeform 20"/>
              <p:cNvSpPr>
                <a:spLocks/>
              </p:cNvSpPr>
              <p:nvPr/>
            </p:nvSpPr>
            <p:spPr bwMode="auto">
              <a:xfrm>
                <a:off x="5545138" y="5521325"/>
                <a:ext cx="314325" cy="390525"/>
              </a:xfrm>
              <a:custGeom>
                <a:avLst/>
                <a:gdLst>
                  <a:gd name="T0" fmla="*/ 59 w 84"/>
                  <a:gd name="T1" fmla="*/ 36 h 104"/>
                  <a:gd name="T2" fmla="*/ 44 w 84"/>
                  <a:gd name="T3" fmla="*/ 16 h 104"/>
                  <a:gd name="T4" fmla="*/ 25 w 84"/>
                  <a:gd name="T5" fmla="*/ 43 h 104"/>
                  <a:gd name="T6" fmla="*/ 66 w 84"/>
                  <a:gd name="T7" fmla="*/ 87 h 104"/>
                  <a:gd name="T8" fmla="*/ 83 w 84"/>
                  <a:gd name="T9" fmla="*/ 85 h 104"/>
                  <a:gd name="T10" fmla="*/ 83 w 84"/>
                  <a:gd name="T11" fmla="*/ 99 h 104"/>
                  <a:gd name="T12" fmla="*/ 54 w 84"/>
                  <a:gd name="T13" fmla="*/ 104 h 104"/>
                  <a:gd name="T14" fmla="*/ 0 w 84"/>
                  <a:gd name="T15" fmla="*/ 47 h 104"/>
                  <a:gd name="T16" fmla="*/ 46 w 84"/>
                  <a:gd name="T17" fmla="*/ 0 h 104"/>
                  <a:gd name="T18" fmla="*/ 84 w 84"/>
                  <a:gd name="T19" fmla="*/ 36 h 104"/>
                  <a:gd name="T20" fmla="*/ 59 w 84"/>
                  <a:gd name="T21" fmla="*/ 3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4">
                    <a:moveTo>
                      <a:pt x="59" y="36"/>
                    </a:moveTo>
                    <a:cubicBezTo>
                      <a:pt x="59" y="26"/>
                      <a:pt x="56" y="16"/>
                      <a:pt x="44" y="16"/>
                    </a:cubicBezTo>
                    <a:cubicBezTo>
                      <a:pt x="29" y="16"/>
                      <a:pt x="25" y="31"/>
                      <a:pt x="25" y="43"/>
                    </a:cubicBezTo>
                    <a:cubicBezTo>
                      <a:pt x="25" y="68"/>
                      <a:pt x="40" y="87"/>
                      <a:pt x="66" y="87"/>
                    </a:cubicBezTo>
                    <a:cubicBezTo>
                      <a:pt x="72" y="87"/>
                      <a:pt x="77" y="87"/>
                      <a:pt x="83" y="85"/>
                    </a:cubicBezTo>
                    <a:cubicBezTo>
                      <a:pt x="83" y="99"/>
                      <a:pt x="83" y="99"/>
                      <a:pt x="83" y="99"/>
                    </a:cubicBezTo>
                    <a:cubicBezTo>
                      <a:pt x="73" y="102"/>
                      <a:pt x="63" y="104"/>
                      <a:pt x="54" y="104"/>
                    </a:cubicBezTo>
                    <a:cubicBezTo>
                      <a:pt x="18" y="104"/>
                      <a:pt x="0" y="82"/>
                      <a:pt x="0" y="47"/>
                    </a:cubicBezTo>
                    <a:cubicBezTo>
                      <a:pt x="0" y="18"/>
                      <a:pt x="16" y="0"/>
                      <a:pt x="46" y="0"/>
                    </a:cubicBezTo>
                    <a:cubicBezTo>
                      <a:pt x="70" y="0"/>
                      <a:pt x="84" y="11"/>
                      <a:pt x="84" y="36"/>
                    </a:cubicBezTo>
                    <a:lnTo>
                      <a:pt x="59" y="3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3456">
                  <a:solidFill>
                    <a:srgbClr val="4C4C4C"/>
                  </a:solidFill>
                  <a:cs typeface="Arial" charset="0"/>
                </a:endParaRPr>
              </a:p>
            </p:txBody>
          </p:sp>
          <p:sp>
            <p:nvSpPr>
              <p:cNvPr id="14" name="Freeform 21"/>
              <p:cNvSpPr>
                <a:spLocks/>
              </p:cNvSpPr>
              <p:nvPr/>
            </p:nvSpPr>
            <p:spPr bwMode="auto">
              <a:xfrm>
                <a:off x="5878513" y="5521325"/>
                <a:ext cx="315912" cy="390525"/>
              </a:xfrm>
              <a:custGeom>
                <a:avLst/>
                <a:gdLst>
                  <a:gd name="T0" fmla="*/ 59 w 84"/>
                  <a:gd name="T1" fmla="*/ 36 h 104"/>
                  <a:gd name="T2" fmla="*/ 44 w 84"/>
                  <a:gd name="T3" fmla="*/ 16 h 104"/>
                  <a:gd name="T4" fmla="*/ 25 w 84"/>
                  <a:gd name="T5" fmla="*/ 43 h 104"/>
                  <a:gd name="T6" fmla="*/ 66 w 84"/>
                  <a:gd name="T7" fmla="*/ 87 h 104"/>
                  <a:gd name="T8" fmla="*/ 83 w 84"/>
                  <a:gd name="T9" fmla="*/ 85 h 104"/>
                  <a:gd name="T10" fmla="*/ 83 w 84"/>
                  <a:gd name="T11" fmla="*/ 99 h 104"/>
                  <a:gd name="T12" fmla="*/ 54 w 84"/>
                  <a:gd name="T13" fmla="*/ 104 h 104"/>
                  <a:gd name="T14" fmla="*/ 0 w 84"/>
                  <a:gd name="T15" fmla="*/ 47 h 104"/>
                  <a:gd name="T16" fmla="*/ 46 w 84"/>
                  <a:gd name="T17" fmla="*/ 0 h 104"/>
                  <a:gd name="T18" fmla="*/ 84 w 84"/>
                  <a:gd name="T19" fmla="*/ 36 h 104"/>
                  <a:gd name="T20" fmla="*/ 59 w 84"/>
                  <a:gd name="T21" fmla="*/ 3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4">
                    <a:moveTo>
                      <a:pt x="59" y="36"/>
                    </a:moveTo>
                    <a:cubicBezTo>
                      <a:pt x="59" y="26"/>
                      <a:pt x="56" y="16"/>
                      <a:pt x="44" y="16"/>
                    </a:cubicBezTo>
                    <a:cubicBezTo>
                      <a:pt x="29" y="16"/>
                      <a:pt x="25" y="31"/>
                      <a:pt x="25" y="43"/>
                    </a:cubicBezTo>
                    <a:cubicBezTo>
                      <a:pt x="25" y="68"/>
                      <a:pt x="40" y="87"/>
                      <a:pt x="66" y="87"/>
                    </a:cubicBezTo>
                    <a:cubicBezTo>
                      <a:pt x="72" y="87"/>
                      <a:pt x="77" y="87"/>
                      <a:pt x="83" y="85"/>
                    </a:cubicBezTo>
                    <a:cubicBezTo>
                      <a:pt x="83" y="99"/>
                      <a:pt x="83" y="99"/>
                      <a:pt x="83" y="99"/>
                    </a:cubicBezTo>
                    <a:cubicBezTo>
                      <a:pt x="73" y="102"/>
                      <a:pt x="64" y="104"/>
                      <a:pt x="54" y="104"/>
                    </a:cubicBezTo>
                    <a:cubicBezTo>
                      <a:pt x="18" y="104"/>
                      <a:pt x="0" y="82"/>
                      <a:pt x="0" y="47"/>
                    </a:cubicBezTo>
                    <a:cubicBezTo>
                      <a:pt x="0" y="18"/>
                      <a:pt x="16" y="0"/>
                      <a:pt x="46" y="0"/>
                    </a:cubicBezTo>
                    <a:cubicBezTo>
                      <a:pt x="70" y="0"/>
                      <a:pt x="84" y="11"/>
                      <a:pt x="84" y="36"/>
                    </a:cubicBezTo>
                    <a:lnTo>
                      <a:pt x="59" y="3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3456">
                  <a:solidFill>
                    <a:srgbClr val="4C4C4C"/>
                  </a:solidFill>
                  <a:cs typeface="Arial" charset="0"/>
                </a:endParaRPr>
              </a:p>
            </p:txBody>
          </p:sp>
          <p:sp>
            <p:nvSpPr>
              <p:cNvPr id="16" name="Freeform 22"/>
              <p:cNvSpPr>
                <a:spLocks noEditPoints="1"/>
              </p:cNvSpPr>
              <p:nvPr/>
            </p:nvSpPr>
            <p:spPr bwMode="auto">
              <a:xfrm>
                <a:off x="6223000" y="5521325"/>
                <a:ext cx="300037" cy="390525"/>
              </a:xfrm>
              <a:custGeom>
                <a:avLst/>
                <a:gdLst>
                  <a:gd name="T0" fmla="*/ 58 w 80"/>
                  <a:gd name="T1" fmla="*/ 32 h 104"/>
                  <a:gd name="T2" fmla="*/ 22 w 80"/>
                  <a:gd name="T3" fmla="*/ 32 h 104"/>
                  <a:gd name="T4" fmla="*/ 41 w 80"/>
                  <a:gd name="T5" fmla="*/ 14 h 104"/>
                  <a:gd name="T6" fmla="*/ 58 w 80"/>
                  <a:gd name="T7" fmla="*/ 32 h 104"/>
                  <a:gd name="T8" fmla="*/ 80 w 80"/>
                  <a:gd name="T9" fmla="*/ 46 h 104"/>
                  <a:gd name="T10" fmla="*/ 80 w 80"/>
                  <a:gd name="T11" fmla="*/ 40 h 104"/>
                  <a:gd name="T12" fmla="*/ 42 w 80"/>
                  <a:gd name="T13" fmla="*/ 0 h 104"/>
                  <a:gd name="T14" fmla="*/ 0 w 80"/>
                  <a:gd name="T15" fmla="*/ 46 h 104"/>
                  <a:gd name="T16" fmla="*/ 50 w 80"/>
                  <a:gd name="T17" fmla="*/ 104 h 104"/>
                  <a:gd name="T18" fmla="*/ 78 w 80"/>
                  <a:gd name="T19" fmla="*/ 100 h 104"/>
                  <a:gd name="T20" fmla="*/ 78 w 80"/>
                  <a:gd name="T21" fmla="*/ 84 h 104"/>
                  <a:gd name="T22" fmla="*/ 59 w 80"/>
                  <a:gd name="T23" fmla="*/ 87 h 104"/>
                  <a:gd name="T24" fmla="*/ 21 w 80"/>
                  <a:gd name="T25" fmla="*/ 46 h 104"/>
                  <a:gd name="T26" fmla="*/ 80 w 80"/>
                  <a:gd name="T27" fmla="*/ 4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104">
                    <a:moveTo>
                      <a:pt x="58" y="32"/>
                    </a:moveTo>
                    <a:cubicBezTo>
                      <a:pt x="22" y="32"/>
                      <a:pt x="22" y="32"/>
                      <a:pt x="22" y="32"/>
                    </a:cubicBezTo>
                    <a:cubicBezTo>
                      <a:pt x="23" y="22"/>
                      <a:pt x="31" y="14"/>
                      <a:pt x="41" y="14"/>
                    </a:cubicBezTo>
                    <a:cubicBezTo>
                      <a:pt x="51" y="14"/>
                      <a:pt x="58" y="21"/>
                      <a:pt x="58" y="32"/>
                    </a:cubicBezTo>
                    <a:close/>
                    <a:moveTo>
                      <a:pt x="80" y="46"/>
                    </a:moveTo>
                    <a:cubicBezTo>
                      <a:pt x="80" y="40"/>
                      <a:pt x="80" y="40"/>
                      <a:pt x="80" y="40"/>
                    </a:cubicBezTo>
                    <a:cubicBezTo>
                      <a:pt x="80" y="16"/>
                      <a:pt x="68" y="0"/>
                      <a:pt x="42" y="0"/>
                    </a:cubicBezTo>
                    <a:cubicBezTo>
                      <a:pt x="13" y="0"/>
                      <a:pt x="0" y="18"/>
                      <a:pt x="0" y="46"/>
                    </a:cubicBezTo>
                    <a:cubicBezTo>
                      <a:pt x="0" y="79"/>
                      <a:pt x="14" y="104"/>
                      <a:pt x="50" y="104"/>
                    </a:cubicBezTo>
                    <a:cubicBezTo>
                      <a:pt x="59" y="104"/>
                      <a:pt x="69" y="103"/>
                      <a:pt x="78" y="100"/>
                    </a:cubicBezTo>
                    <a:cubicBezTo>
                      <a:pt x="78" y="84"/>
                      <a:pt x="78" y="84"/>
                      <a:pt x="78" y="84"/>
                    </a:cubicBezTo>
                    <a:cubicBezTo>
                      <a:pt x="72" y="86"/>
                      <a:pt x="65" y="87"/>
                      <a:pt x="59" y="87"/>
                    </a:cubicBezTo>
                    <a:cubicBezTo>
                      <a:pt x="36" y="87"/>
                      <a:pt x="21" y="67"/>
                      <a:pt x="21" y="46"/>
                    </a:cubicBezTo>
                    <a:lnTo>
                      <a:pt x="80" y="4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3456">
                  <a:solidFill>
                    <a:srgbClr val="4C4C4C"/>
                  </a:solidFill>
                  <a:cs typeface="Arial" charset="0"/>
                </a:endParaRPr>
              </a:p>
            </p:txBody>
          </p:sp>
          <p:sp>
            <p:nvSpPr>
              <p:cNvPr id="17" name="Freeform 23"/>
              <p:cNvSpPr>
                <a:spLocks/>
              </p:cNvSpPr>
              <p:nvPr/>
            </p:nvSpPr>
            <p:spPr bwMode="auto">
              <a:xfrm>
                <a:off x="6569075" y="5521325"/>
                <a:ext cx="300037" cy="379412"/>
              </a:xfrm>
              <a:custGeom>
                <a:avLst/>
                <a:gdLst>
                  <a:gd name="T0" fmla="*/ 57 w 80"/>
                  <a:gd name="T1" fmla="*/ 101 h 101"/>
                  <a:gd name="T2" fmla="*/ 57 w 80"/>
                  <a:gd name="T3" fmla="*/ 45 h 101"/>
                  <a:gd name="T4" fmla="*/ 53 w 80"/>
                  <a:gd name="T5" fmla="*/ 23 h 101"/>
                  <a:gd name="T6" fmla="*/ 47 w 80"/>
                  <a:gd name="T7" fmla="*/ 21 h 101"/>
                  <a:gd name="T8" fmla="*/ 23 w 80"/>
                  <a:gd name="T9" fmla="*/ 58 h 101"/>
                  <a:gd name="T10" fmla="*/ 23 w 80"/>
                  <a:gd name="T11" fmla="*/ 101 h 101"/>
                  <a:gd name="T12" fmla="*/ 0 w 80"/>
                  <a:gd name="T13" fmla="*/ 101 h 101"/>
                  <a:gd name="T14" fmla="*/ 0 w 80"/>
                  <a:gd name="T15" fmla="*/ 2 h 101"/>
                  <a:gd name="T16" fmla="*/ 23 w 80"/>
                  <a:gd name="T17" fmla="*/ 2 h 101"/>
                  <a:gd name="T18" fmla="*/ 23 w 80"/>
                  <a:gd name="T19" fmla="*/ 20 h 101"/>
                  <a:gd name="T20" fmla="*/ 24 w 80"/>
                  <a:gd name="T21" fmla="*/ 20 h 101"/>
                  <a:gd name="T22" fmla="*/ 53 w 80"/>
                  <a:gd name="T23" fmla="*/ 0 h 101"/>
                  <a:gd name="T24" fmla="*/ 80 w 80"/>
                  <a:gd name="T25" fmla="*/ 32 h 101"/>
                  <a:gd name="T26" fmla="*/ 80 w 80"/>
                  <a:gd name="T27" fmla="*/ 101 h 101"/>
                  <a:gd name="T28" fmla="*/ 57 w 80"/>
                  <a:gd name="T2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1">
                    <a:moveTo>
                      <a:pt x="57" y="101"/>
                    </a:moveTo>
                    <a:cubicBezTo>
                      <a:pt x="57" y="45"/>
                      <a:pt x="57" y="45"/>
                      <a:pt x="57" y="45"/>
                    </a:cubicBezTo>
                    <a:cubicBezTo>
                      <a:pt x="57" y="40"/>
                      <a:pt x="57" y="27"/>
                      <a:pt x="53" y="23"/>
                    </a:cubicBezTo>
                    <a:cubicBezTo>
                      <a:pt x="52" y="22"/>
                      <a:pt x="49" y="21"/>
                      <a:pt x="47" y="21"/>
                    </a:cubicBezTo>
                    <a:cubicBezTo>
                      <a:pt x="30" y="21"/>
                      <a:pt x="23" y="45"/>
                      <a:pt x="23" y="58"/>
                    </a:cubicBezTo>
                    <a:cubicBezTo>
                      <a:pt x="23" y="101"/>
                      <a:pt x="23" y="101"/>
                      <a:pt x="23" y="101"/>
                    </a:cubicBezTo>
                    <a:cubicBezTo>
                      <a:pt x="0" y="101"/>
                      <a:pt x="0" y="101"/>
                      <a:pt x="0" y="101"/>
                    </a:cubicBezTo>
                    <a:cubicBezTo>
                      <a:pt x="0" y="2"/>
                      <a:pt x="0" y="2"/>
                      <a:pt x="0" y="2"/>
                    </a:cubicBezTo>
                    <a:cubicBezTo>
                      <a:pt x="23" y="2"/>
                      <a:pt x="23" y="2"/>
                      <a:pt x="23" y="2"/>
                    </a:cubicBezTo>
                    <a:cubicBezTo>
                      <a:pt x="23" y="20"/>
                      <a:pt x="23" y="20"/>
                      <a:pt x="23" y="20"/>
                    </a:cubicBezTo>
                    <a:cubicBezTo>
                      <a:pt x="24" y="20"/>
                      <a:pt x="24" y="20"/>
                      <a:pt x="24" y="20"/>
                    </a:cubicBezTo>
                    <a:cubicBezTo>
                      <a:pt x="29" y="8"/>
                      <a:pt x="39" y="0"/>
                      <a:pt x="53" y="0"/>
                    </a:cubicBezTo>
                    <a:cubicBezTo>
                      <a:pt x="72" y="0"/>
                      <a:pt x="80" y="15"/>
                      <a:pt x="80" y="32"/>
                    </a:cubicBezTo>
                    <a:cubicBezTo>
                      <a:pt x="80" y="101"/>
                      <a:pt x="80" y="101"/>
                      <a:pt x="80" y="101"/>
                    </a:cubicBezTo>
                    <a:lnTo>
                      <a:pt x="57" y="10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3456">
                  <a:solidFill>
                    <a:srgbClr val="4C4C4C"/>
                  </a:solidFill>
                  <a:cs typeface="Arial" charset="0"/>
                </a:endParaRPr>
              </a:p>
            </p:txBody>
          </p:sp>
          <p:sp>
            <p:nvSpPr>
              <p:cNvPr id="18" name="Freeform 24"/>
              <p:cNvSpPr>
                <a:spLocks/>
              </p:cNvSpPr>
              <p:nvPr/>
            </p:nvSpPr>
            <p:spPr bwMode="auto">
              <a:xfrm>
                <a:off x="6891338" y="5405438"/>
                <a:ext cx="269875" cy="506412"/>
              </a:xfrm>
              <a:custGeom>
                <a:avLst/>
                <a:gdLst>
                  <a:gd name="T0" fmla="*/ 42 w 72"/>
                  <a:gd name="T1" fmla="*/ 49 h 135"/>
                  <a:gd name="T2" fmla="*/ 42 w 72"/>
                  <a:gd name="T3" fmla="*/ 96 h 135"/>
                  <a:gd name="T4" fmla="*/ 58 w 72"/>
                  <a:gd name="T5" fmla="*/ 118 h 135"/>
                  <a:gd name="T6" fmla="*/ 69 w 72"/>
                  <a:gd name="T7" fmla="*/ 117 h 135"/>
                  <a:gd name="T8" fmla="*/ 69 w 72"/>
                  <a:gd name="T9" fmla="*/ 133 h 135"/>
                  <a:gd name="T10" fmla="*/ 50 w 72"/>
                  <a:gd name="T11" fmla="*/ 135 h 135"/>
                  <a:gd name="T12" fmla="*/ 19 w 72"/>
                  <a:gd name="T13" fmla="*/ 107 h 135"/>
                  <a:gd name="T14" fmla="*/ 19 w 72"/>
                  <a:gd name="T15" fmla="*/ 49 h 135"/>
                  <a:gd name="T16" fmla="*/ 0 w 72"/>
                  <a:gd name="T17" fmla="*/ 49 h 135"/>
                  <a:gd name="T18" fmla="*/ 0 w 72"/>
                  <a:gd name="T19" fmla="*/ 33 h 135"/>
                  <a:gd name="T20" fmla="*/ 19 w 72"/>
                  <a:gd name="T21" fmla="*/ 33 h 135"/>
                  <a:gd name="T22" fmla="*/ 19 w 72"/>
                  <a:gd name="T23" fmla="*/ 9 h 135"/>
                  <a:gd name="T24" fmla="*/ 42 w 72"/>
                  <a:gd name="T25" fmla="*/ 0 h 135"/>
                  <a:gd name="T26" fmla="*/ 42 w 72"/>
                  <a:gd name="T27" fmla="*/ 33 h 135"/>
                  <a:gd name="T28" fmla="*/ 72 w 72"/>
                  <a:gd name="T29" fmla="*/ 33 h 135"/>
                  <a:gd name="T30" fmla="*/ 72 w 72"/>
                  <a:gd name="T31" fmla="*/ 49 h 135"/>
                  <a:gd name="T32" fmla="*/ 42 w 72"/>
                  <a:gd name="T3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135">
                    <a:moveTo>
                      <a:pt x="42" y="49"/>
                    </a:moveTo>
                    <a:cubicBezTo>
                      <a:pt x="42" y="96"/>
                      <a:pt x="42" y="96"/>
                      <a:pt x="42" y="96"/>
                    </a:cubicBezTo>
                    <a:cubicBezTo>
                      <a:pt x="42" y="108"/>
                      <a:pt x="44" y="118"/>
                      <a:pt x="58" y="118"/>
                    </a:cubicBezTo>
                    <a:cubicBezTo>
                      <a:pt x="62" y="118"/>
                      <a:pt x="65" y="118"/>
                      <a:pt x="69" y="117"/>
                    </a:cubicBezTo>
                    <a:cubicBezTo>
                      <a:pt x="69" y="133"/>
                      <a:pt x="69" y="133"/>
                      <a:pt x="69" y="133"/>
                    </a:cubicBezTo>
                    <a:cubicBezTo>
                      <a:pt x="63" y="134"/>
                      <a:pt x="56" y="135"/>
                      <a:pt x="50" y="135"/>
                    </a:cubicBezTo>
                    <a:cubicBezTo>
                      <a:pt x="30" y="135"/>
                      <a:pt x="19" y="128"/>
                      <a:pt x="19" y="107"/>
                    </a:cubicBezTo>
                    <a:cubicBezTo>
                      <a:pt x="19" y="49"/>
                      <a:pt x="19" y="49"/>
                      <a:pt x="19" y="49"/>
                    </a:cubicBezTo>
                    <a:cubicBezTo>
                      <a:pt x="0" y="49"/>
                      <a:pt x="0" y="49"/>
                      <a:pt x="0" y="49"/>
                    </a:cubicBezTo>
                    <a:cubicBezTo>
                      <a:pt x="0" y="33"/>
                      <a:pt x="0" y="33"/>
                      <a:pt x="0" y="33"/>
                    </a:cubicBezTo>
                    <a:cubicBezTo>
                      <a:pt x="19" y="33"/>
                      <a:pt x="19" y="33"/>
                      <a:pt x="19" y="33"/>
                    </a:cubicBezTo>
                    <a:cubicBezTo>
                      <a:pt x="19" y="9"/>
                      <a:pt x="19" y="9"/>
                      <a:pt x="19" y="9"/>
                    </a:cubicBezTo>
                    <a:cubicBezTo>
                      <a:pt x="42" y="0"/>
                      <a:pt x="42" y="0"/>
                      <a:pt x="42" y="0"/>
                    </a:cubicBezTo>
                    <a:cubicBezTo>
                      <a:pt x="42" y="33"/>
                      <a:pt x="42" y="33"/>
                      <a:pt x="42" y="33"/>
                    </a:cubicBezTo>
                    <a:cubicBezTo>
                      <a:pt x="72" y="33"/>
                      <a:pt x="72" y="33"/>
                      <a:pt x="72" y="33"/>
                    </a:cubicBezTo>
                    <a:cubicBezTo>
                      <a:pt x="72" y="49"/>
                      <a:pt x="72" y="49"/>
                      <a:pt x="72" y="49"/>
                    </a:cubicBezTo>
                    <a:lnTo>
                      <a:pt x="42" y="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3456">
                  <a:solidFill>
                    <a:srgbClr val="4C4C4C"/>
                  </a:solidFill>
                  <a:cs typeface="Arial" charset="0"/>
                </a:endParaRPr>
              </a:p>
            </p:txBody>
          </p:sp>
          <p:sp>
            <p:nvSpPr>
              <p:cNvPr id="19" name="Freeform 25"/>
              <p:cNvSpPr>
                <a:spLocks/>
              </p:cNvSpPr>
              <p:nvPr/>
            </p:nvSpPr>
            <p:spPr bwMode="auto">
              <a:xfrm>
                <a:off x="7199313" y="5529263"/>
                <a:ext cx="300037" cy="382587"/>
              </a:xfrm>
              <a:custGeom>
                <a:avLst/>
                <a:gdLst>
                  <a:gd name="T0" fmla="*/ 57 w 80"/>
                  <a:gd name="T1" fmla="*/ 99 h 102"/>
                  <a:gd name="T2" fmla="*/ 57 w 80"/>
                  <a:gd name="T3" fmla="*/ 81 h 102"/>
                  <a:gd name="T4" fmla="*/ 57 w 80"/>
                  <a:gd name="T5" fmla="*/ 81 h 102"/>
                  <a:gd name="T6" fmla="*/ 27 w 80"/>
                  <a:gd name="T7" fmla="*/ 102 h 102"/>
                  <a:gd name="T8" fmla="*/ 0 w 80"/>
                  <a:gd name="T9" fmla="*/ 69 h 102"/>
                  <a:gd name="T10" fmla="*/ 0 w 80"/>
                  <a:gd name="T11" fmla="*/ 0 h 102"/>
                  <a:gd name="T12" fmla="*/ 23 w 80"/>
                  <a:gd name="T13" fmla="*/ 0 h 102"/>
                  <a:gd name="T14" fmla="*/ 23 w 80"/>
                  <a:gd name="T15" fmla="*/ 57 h 102"/>
                  <a:gd name="T16" fmla="*/ 27 w 80"/>
                  <a:gd name="T17" fmla="*/ 78 h 102"/>
                  <a:gd name="T18" fmla="*/ 34 w 80"/>
                  <a:gd name="T19" fmla="*/ 80 h 102"/>
                  <a:gd name="T20" fmla="*/ 57 w 80"/>
                  <a:gd name="T21" fmla="*/ 43 h 102"/>
                  <a:gd name="T22" fmla="*/ 57 w 80"/>
                  <a:gd name="T23" fmla="*/ 0 h 102"/>
                  <a:gd name="T24" fmla="*/ 80 w 80"/>
                  <a:gd name="T25" fmla="*/ 0 h 102"/>
                  <a:gd name="T26" fmla="*/ 80 w 80"/>
                  <a:gd name="T27" fmla="*/ 99 h 102"/>
                  <a:gd name="T28" fmla="*/ 57 w 80"/>
                  <a:gd name="T29" fmla="*/ 9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2">
                    <a:moveTo>
                      <a:pt x="57" y="99"/>
                    </a:moveTo>
                    <a:cubicBezTo>
                      <a:pt x="57" y="81"/>
                      <a:pt x="57" y="81"/>
                      <a:pt x="57" y="81"/>
                    </a:cubicBezTo>
                    <a:cubicBezTo>
                      <a:pt x="57" y="81"/>
                      <a:pt x="57" y="81"/>
                      <a:pt x="57" y="81"/>
                    </a:cubicBezTo>
                    <a:cubicBezTo>
                      <a:pt x="51" y="93"/>
                      <a:pt x="41" y="102"/>
                      <a:pt x="27" y="102"/>
                    </a:cubicBezTo>
                    <a:cubicBezTo>
                      <a:pt x="8" y="102"/>
                      <a:pt x="0" y="86"/>
                      <a:pt x="0" y="69"/>
                    </a:cubicBezTo>
                    <a:cubicBezTo>
                      <a:pt x="0" y="0"/>
                      <a:pt x="0" y="0"/>
                      <a:pt x="0" y="0"/>
                    </a:cubicBezTo>
                    <a:cubicBezTo>
                      <a:pt x="23" y="0"/>
                      <a:pt x="23" y="0"/>
                      <a:pt x="23" y="0"/>
                    </a:cubicBezTo>
                    <a:cubicBezTo>
                      <a:pt x="23" y="57"/>
                      <a:pt x="23" y="57"/>
                      <a:pt x="23" y="57"/>
                    </a:cubicBezTo>
                    <a:cubicBezTo>
                      <a:pt x="23" y="62"/>
                      <a:pt x="23" y="74"/>
                      <a:pt x="27" y="78"/>
                    </a:cubicBezTo>
                    <a:cubicBezTo>
                      <a:pt x="29" y="80"/>
                      <a:pt x="31" y="80"/>
                      <a:pt x="34" y="80"/>
                    </a:cubicBezTo>
                    <a:cubicBezTo>
                      <a:pt x="50" y="80"/>
                      <a:pt x="57" y="56"/>
                      <a:pt x="57" y="43"/>
                    </a:cubicBezTo>
                    <a:cubicBezTo>
                      <a:pt x="57" y="0"/>
                      <a:pt x="57" y="0"/>
                      <a:pt x="57" y="0"/>
                    </a:cubicBezTo>
                    <a:cubicBezTo>
                      <a:pt x="80" y="0"/>
                      <a:pt x="80" y="0"/>
                      <a:pt x="80" y="0"/>
                    </a:cubicBezTo>
                    <a:cubicBezTo>
                      <a:pt x="80" y="99"/>
                      <a:pt x="80" y="99"/>
                      <a:pt x="80" y="99"/>
                    </a:cubicBezTo>
                    <a:lnTo>
                      <a:pt x="57" y="9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3456">
                  <a:solidFill>
                    <a:srgbClr val="4C4C4C"/>
                  </a:solidFill>
                  <a:cs typeface="Arial" charset="0"/>
                </a:endParaRPr>
              </a:p>
            </p:txBody>
          </p:sp>
          <p:sp>
            <p:nvSpPr>
              <p:cNvPr id="20" name="Freeform 26"/>
              <p:cNvSpPr>
                <a:spLocks/>
              </p:cNvSpPr>
              <p:nvPr/>
            </p:nvSpPr>
            <p:spPr bwMode="auto">
              <a:xfrm>
                <a:off x="7554913" y="5521325"/>
                <a:ext cx="209550" cy="379412"/>
              </a:xfrm>
              <a:custGeom>
                <a:avLst/>
                <a:gdLst>
                  <a:gd name="T0" fmla="*/ 23 w 56"/>
                  <a:gd name="T1" fmla="*/ 58 h 101"/>
                  <a:gd name="T2" fmla="*/ 23 w 56"/>
                  <a:gd name="T3" fmla="*/ 101 h 101"/>
                  <a:gd name="T4" fmla="*/ 0 w 56"/>
                  <a:gd name="T5" fmla="*/ 101 h 101"/>
                  <a:gd name="T6" fmla="*/ 0 w 56"/>
                  <a:gd name="T7" fmla="*/ 2 h 101"/>
                  <a:gd name="T8" fmla="*/ 23 w 56"/>
                  <a:gd name="T9" fmla="*/ 2 h 101"/>
                  <a:gd name="T10" fmla="*/ 23 w 56"/>
                  <a:gd name="T11" fmla="*/ 20 h 101"/>
                  <a:gd name="T12" fmla="*/ 24 w 56"/>
                  <a:gd name="T13" fmla="*/ 20 h 101"/>
                  <a:gd name="T14" fmla="*/ 56 w 56"/>
                  <a:gd name="T15" fmla="*/ 0 h 101"/>
                  <a:gd name="T16" fmla="*/ 56 w 56"/>
                  <a:gd name="T17" fmla="*/ 24 h 101"/>
                  <a:gd name="T18" fmla="*/ 23 w 56"/>
                  <a:gd name="T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101">
                    <a:moveTo>
                      <a:pt x="23" y="58"/>
                    </a:moveTo>
                    <a:cubicBezTo>
                      <a:pt x="23" y="101"/>
                      <a:pt x="23" y="101"/>
                      <a:pt x="23" y="101"/>
                    </a:cubicBezTo>
                    <a:cubicBezTo>
                      <a:pt x="0" y="101"/>
                      <a:pt x="0" y="101"/>
                      <a:pt x="0" y="101"/>
                    </a:cubicBezTo>
                    <a:cubicBezTo>
                      <a:pt x="0" y="2"/>
                      <a:pt x="0" y="2"/>
                      <a:pt x="0" y="2"/>
                    </a:cubicBezTo>
                    <a:cubicBezTo>
                      <a:pt x="23" y="2"/>
                      <a:pt x="23" y="2"/>
                      <a:pt x="23" y="2"/>
                    </a:cubicBezTo>
                    <a:cubicBezTo>
                      <a:pt x="23" y="20"/>
                      <a:pt x="23" y="20"/>
                      <a:pt x="23" y="20"/>
                    </a:cubicBezTo>
                    <a:cubicBezTo>
                      <a:pt x="24" y="20"/>
                      <a:pt x="24" y="20"/>
                      <a:pt x="24" y="20"/>
                    </a:cubicBezTo>
                    <a:cubicBezTo>
                      <a:pt x="31" y="6"/>
                      <a:pt x="39" y="0"/>
                      <a:pt x="56" y="0"/>
                    </a:cubicBezTo>
                    <a:cubicBezTo>
                      <a:pt x="56" y="24"/>
                      <a:pt x="56" y="24"/>
                      <a:pt x="56" y="24"/>
                    </a:cubicBezTo>
                    <a:cubicBezTo>
                      <a:pt x="32" y="24"/>
                      <a:pt x="23" y="34"/>
                      <a:pt x="23" y="5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3456">
                  <a:solidFill>
                    <a:srgbClr val="4C4C4C"/>
                  </a:solidFill>
                  <a:cs typeface="Arial" charset="0"/>
                </a:endParaRPr>
              </a:p>
            </p:txBody>
          </p:sp>
          <p:sp>
            <p:nvSpPr>
              <p:cNvPr id="21" name="Freeform 27"/>
              <p:cNvSpPr>
                <a:spLocks noEditPoints="1"/>
              </p:cNvSpPr>
              <p:nvPr/>
            </p:nvSpPr>
            <p:spPr bwMode="auto">
              <a:xfrm>
                <a:off x="7783513" y="5521325"/>
                <a:ext cx="300037" cy="390525"/>
              </a:xfrm>
              <a:custGeom>
                <a:avLst/>
                <a:gdLst>
                  <a:gd name="T0" fmla="*/ 58 w 80"/>
                  <a:gd name="T1" fmla="*/ 32 h 104"/>
                  <a:gd name="T2" fmla="*/ 22 w 80"/>
                  <a:gd name="T3" fmla="*/ 32 h 104"/>
                  <a:gd name="T4" fmla="*/ 41 w 80"/>
                  <a:gd name="T5" fmla="*/ 14 h 104"/>
                  <a:gd name="T6" fmla="*/ 58 w 80"/>
                  <a:gd name="T7" fmla="*/ 32 h 104"/>
                  <a:gd name="T8" fmla="*/ 80 w 80"/>
                  <a:gd name="T9" fmla="*/ 46 h 104"/>
                  <a:gd name="T10" fmla="*/ 80 w 80"/>
                  <a:gd name="T11" fmla="*/ 40 h 104"/>
                  <a:gd name="T12" fmla="*/ 42 w 80"/>
                  <a:gd name="T13" fmla="*/ 0 h 104"/>
                  <a:gd name="T14" fmla="*/ 0 w 80"/>
                  <a:gd name="T15" fmla="*/ 46 h 104"/>
                  <a:gd name="T16" fmla="*/ 50 w 80"/>
                  <a:gd name="T17" fmla="*/ 104 h 104"/>
                  <a:gd name="T18" fmla="*/ 78 w 80"/>
                  <a:gd name="T19" fmla="*/ 100 h 104"/>
                  <a:gd name="T20" fmla="*/ 78 w 80"/>
                  <a:gd name="T21" fmla="*/ 84 h 104"/>
                  <a:gd name="T22" fmla="*/ 59 w 80"/>
                  <a:gd name="T23" fmla="*/ 87 h 104"/>
                  <a:gd name="T24" fmla="*/ 21 w 80"/>
                  <a:gd name="T25" fmla="*/ 46 h 104"/>
                  <a:gd name="T26" fmla="*/ 80 w 80"/>
                  <a:gd name="T27" fmla="*/ 4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104">
                    <a:moveTo>
                      <a:pt x="58" y="32"/>
                    </a:moveTo>
                    <a:cubicBezTo>
                      <a:pt x="22" y="32"/>
                      <a:pt x="22" y="32"/>
                      <a:pt x="22" y="32"/>
                    </a:cubicBezTo>
                    <a:cubicBezTo>
                      <a:pt x="23" y="22"/>
                      <a:pt x="30" y="14"/>
                      <a:pt x="41" y="14"/>
                    </a:cubicBezTo>
                    <a:cubicBezTo>
                      <a:pt x="51" y="14"/>
                      <a:pt x="58" y="21"/>
                      <a:pt x="58" y="32"/>
                    </a:cubicBezTo>
                    <a:close/>
                    <a:moveTo>
                      <a:pt x="80" y="46"/>
                    </a:moveTo>
                    <a:cubicBezTo>
                      <a:pt x="80" y="40"/>
                      <a:pt x="80" y="40"/>
                      <a:pt x="80" y="40"/>
                    </a:cubicBezTo>
                    <a:cubicBezTo>
                      <a:pt x="80" y="16"/>
                      <a:pt x="68" y="0"/>
                      <a:pt x="42" y="0"/>
                    </a:cubicBezTo>
                    <a:cubicBezTo>
                      <a:pt x="13" y="0"/>
                      <a:pt x="0" y="18"/>
                      <a:pt x="0" y="46"/>
                    </a:cubicBezTo>
                    <a:cubicBezTo>
                      <a:pt x="0" y="79"/>
                      <a:pt x="14" y="104"/>
                      <a:pt x="50" y="104"/>
                    </a:cubicBezTo>
                    <a:cubicBezTo>
                      <a:pt x="59" y="104"/>
                      <a:pt x="69" y="103"/>
                      <a:pt x="78" y="100"/>
                    </a:cubicBezTo>
                    <a:cubicBezTo>
                      <a:pt x="78" y="84"/>
                      <a:pt x="78" y="84"/>
                      <a:pt x="78" y="84"/>
                    </a:cubicBezTo>
                    <a:cubicBezTo>
                      <a:pt x="72" y="86"/>
                      <a:pt x="65" y="87"/>
                      <a:pt x="59" y="87"/>
                    </a:cubicBezTo>
                    <a:cubicBezTo>
                      <a:pt x="36" y="87"/>
                      <a:pt x="21" y="67"/>
                      <a:pt x="21" y="46"/>
                    </a:cubicBezTo>
                    <a:lnTo>
                      <a:pt x="80" y="4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3456">
                  <a:solidFill>
                    <a:srgbClr val="4C4C4C"/>
                  </a:solidFill>
                  <a:cs typeface="Arial" charset="0"/>
                </a:endParaRPr>
              </a:p>
            </p:txBody>
          </p:sp>
        </p:grpSp>
        <p:sp>
          <p:nvSpPr>
            <p:cNvPr id="11" name="Freeform 9"/>
            <p:cNvSpPr>
              <a:spLocks/>
            </p:cNvSpPr>
            <p:nvPr/>
          </p:nvSpPr>
          <p:spPr bwMode="auto">
            <a:xfrm>
              <a:off x="7125374" y="3990002"/>
              <a:ext cx="234839" cy="239916"/>
            </a:xfrm>
            <a:custGeom>
              <a:avLst/>
              <a:gdLst>
                <a:gd name="T0" fmla="*/ 0 w 705"/>
                <a:gd name="T1" fmla="*/ 0 h 720"/>
                <a:gd name="T2" fmla="*/ 0 w 705"/>
                <a:gd name="T3" fmla="*/ 160 h 720"/>
                <a:gd name="T4" fmla="*/ 518 w 705"/>
                <a:gd name="T5" fmla="*/ 361 h 720"/>
                <a:gd name="T6" fmla="*/ 0 w 705"/>
                <a:gd name="T7" fmla="*/ 560 h 720"/>
                <a:gd name="T8" fmla="*/ 0 w 705"/>
                <a:gd name="T9" fmla="*/ 720 h 720"/>
                <a:gd name="T10" fmla="*/ 705 w 705"/>
                <a:gd name="T11" fmla="*/ 433 h 720"/>
                <a:gd name="T12" fmla="*/ 705 w 705"/>
                <a:gd name="T13" fmla="*/ 287 h 720"/>
                <a:gd name="T14" fmla="*/ 0 w 705"/>
                <a:gd name="T15" fmla="*/ 0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5" h="720">
                  <a:moveTo>
                    <a:pt x="0" y="0"/>
                  </a:moveTo>
                  <a:cubicBezTo>
                    <a:pt x="0" y="160"/>
                    <a:pt x="0" y="160"/>
                    <a:pt x="0" y="160"/>
                  </a:cubicBezTo>
                  <a:cubicBezTo>
                    <a:pt x="0" y="160"/>
                    <a:pt x="453" y="336"/>
                    <a:pt x="518" y="361"/>
                  </a:cubicBezTo>
                  <a:cubicBezTo>
                    <a:pt x="453" y="386"/>
                    <a:pt x="0" y="560"/>
                    <a:pt x="0" y="560"/>
                  </a:cubicBezTo>
                  <a:cubicBezTo>
                    <a:pt x="0" y="720"/>
                    <a:pt x="0" y="720"/>
                    <a:pt x="0" y="720"/>
                  </a:cubicBezTo>
                  <a:cubicBezTo>
                    <a:pt x="705" y="433"/>
                    <a:pt x="705" y="433"/>
                    <a:pt x="705" y="433"/>
                  </a:cubicBezTo>
                  <a:cubicBezTo>
                    <a:pt x="705" y="287"/>
                    <a:pt x="705" y="287"/>
                    <a:pt x="705" y="287"/>
                  </a:cubicBezTo>
                  <a:cubicBezTo>
                    <a:pt x="0" y="0"/>
                    <a:pt x="0" y="0"/>
                    <a:pt x="0" y="0"/>
                  </a:cubicBezTo>
                </a:path>
              </a:pathLst>
            </a:custGeom>
            <a:solidFill>
              <a:schemeClr val="accent1"/>
            </a:solidFill>
            <a:ln w="12700">
              <a:noFill/>
              <a:miter lim="800000"/>
              <a:headEnd/>
              <a:tailEnd/>
            </a:ln>
            <a:effectLst/>
          </p:spPr>
          <p:txBody>
            <a:bodyPr wrap="none" lIns="90488" tIns="44450" rIns="90488" bIns="44450" anchor="ctr"/>
            <a:lstStyle/>
            <a:p>
              <a:pPr algn="ctr" fontAlgn="base">
                <a:lnSpc>
                  <a:spcPct val="50000"/>
                </a:lnSpc>
                <a:spcBef>
                  <a:spcPct val="50000"/>
                </a:spcBef>
                <a:spcAft>
                  <a:spcPct val="0"/>
                </a:spcAft>
              </a:pPr>
              <a:endParaRPr lang="en-US" sz="1440" b="1">
                <a:solidFill>
                  <a:srgbClr val="4C4C4C"/>
                </a:solidFill>
                <a:cs typeface="Arial" charset="0"/>
              </a:endParaRPr>
            </a:p>
          </p:txBody>
        </p:sp>
      </p:grpSp>
      <p:cxnSp>
        <p:nvCxnSpPr>
          <p:cNvPr id="22" name="Straight Connector 21"/>
          <p:cNvCxnSpPr/>
          <p:nvPr userDrawn="1"/>
        </p:nvCxnSpPr>
        <p:spPr>
          <a:xfrm flipV="1">
            <a:off x="44173" y="1598554"/>
            <a:ext cx="11840800" cy="1647"/>
          </a:xfrm>
          <a:prstGeom prst="line">
            <a:avLst/>
          </a:prstGeom>
          <a:ln w="3175" cap="rnd"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0374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pic>
        <p:nvPicPr>
          <p:cNvPr id="8" name="Picture 7" descr="bg5-01.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5656522" y="0"/>
            <a:ext cx="6550285" cy="6858000"/>
          </a:xfrm>
          <a:prstGeom prst="rect">
            <a:avLst/>
          </a:prstGeom>
        </p:spPr>
      </p:pic>
      <p:sp>
        <p:nvSpPr>
          <p:cNvPr id="2" name="Title 1"/>
          <p:cNvSpPr>
            <a:spLocks noGrp="1"/>
          </p:cNvSpPr>
          <p:nvPr>
            <p:ph type="ctrTitle" hasCustomPrompt="1"/>
          </p:nvPr>
        </p:nvSpPr>
        <p:spPr>
          <a:xfrm>
            <a:off x="977900" y="3821431"/>
            <a:ext cx="10425944" cy="564399"/>
          </a:xfrm>
          <a:prstGeom prst="rect">
            <a:avLst/>
          </a:prstGeom>
        </p:spPr>
        <p:txBody>
          <a:bodyPr lIns="0" tIns="0" rIns="0" bIns="0" anchor="b">
            <a:noAutofit/>
          </a:bodyPr>
          <a:lstStyle>
            <a:lvl1pPr marL="0" algn="l" defTabSz="457189" rtl="0" eaLnBrk="1" latinLnBrk="0" hangingPunct="1">
              <a:lnSpc>
                <a:spcPct val="80000"/>
              </a:lnSpc>
              <a:spcBef>
                <a:spcPct val="0"/>
              </a:spcBef>
              <a:buNone/>
              <a:defRPr lang="en-US" sz="3600" b="1" kern="1200" spc="300" baseline="0" dirty="0">
                <a:solidFill>
                  <a:schemeClr val="accent4"/>
                </a:solidFill>
                <a:latin typeface="Arial" panose="020B0604020202020204" pitchFamily="34" charset="0"/>
                <a:ea typeface="+mj-ea"/>
                <a:cs typeface="Arial" panose="020B0604020202020204" pitchFamily="34" charset="0"/>
              </a:defRPr>
            </a:lvl1pPr>
          </a:lstStyle>
          <a:p>
            <a:r>
              <a:rPr lang="en-US" dirty="0"/>
              <a:t>click to edit </a:t>
            </a:r>
            <a:br>
              <a:rPr lang="en-US" dirty="0"/>
            </a:br>
            <a:r>
              <a:rPr lang="en-US" dirty="0"/>
              <a:t>master title style</a:t>
            </a:r>
          </a:p>
        </p:txBody>
      </p:sp>
      <p:sp>
        <p:nvSpPr>
          <p:cNvPr id="3" name="Subtitle 2"/>
          <p:cNvSpPr>
            <a:spLocks noGrp="1"/>
          </p:cNvSpPr>
          <p:nvPr>
            <p:ph type="subTitle" idx="1" hasCustomPrompt="1"/>
          </p:nvPr>
        </p:nvSpPr>
        <p:spPr>
          <a:xfrm>
            <a:off x="977900" y="4703444"/>
            <a:ext cx="9973531" cy="381749"/>
          </a:xfrm>
        </p:spPr>
        <p:txBody>
          <a:bodyPr lIns="0" tIns="0" rIns="0" bIns="0">
            <a:noAutofit/>
          </a:bodyPr>
          <a:lstStyle>
            <a:lvl1pPr marL="0" indent="0" algn="l">
              <a:buNone/>
              <a:defRPr b="1" baseline="0">
                <a:solidFill>
                  <a:schemeClr val="tx1"/>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a:xfrm>
            <a:off x="7432719" y="6356351"/>
            <a:ext cx="3860800" cy="365125"/>
          </a:xfrm>
          <a:prstGeom prst="rect">
            <a:avLst/>
          </a:prstGeom>
        </p:spPr>
        <p:txBody>
          <a:bodyPr lIns="0" tIns="0" rIns="0" bIns="0" anchor="b"/>
          <a:lstStyle>
            <a:lvl1pPr algn="r">
              <a:defRPr>
                <a:solidFill>
                  <a:schemeClr val="bg1"/>
                </a:solidFill>
              </a:defRPr>
            </a:lvl1pPr>
          </a:lstStyle>
          <a:p>
            <a:pPr fontAlgn="base">
              <a:spcBef>
                <a:spcPct val="0"/>
              </a:spcBef>
              <a:spcAft>
                <a:spcPct val="0"/>
              </a:spcAft>
            </a:pPr>
            <a:endParaRPr lang="en-US" altLang="en-US" dirty="0">
              <a:solidFill>
                <a:prstClr val="white"/>
              </a:solidFill>
              <a:cs typeface="Arial" charset="0"/>
            </a:endParaRPr>
          </a:p>
        </p:txBody>
      </p:sp>
      <p:sp>
        <p:nvSpPr>
          <p:cNvPr id="6" name="Slide Number Placeholder 5"/>
          <p:cNvSpPr>
            <a:spLocks noGrp="1"/>
          </p:cNvSpPr>
          <p:nvPr>
            <p:ph type="sldNum" sz="quarter" idx="12"/>
          </p:nvPr>
        </p:nvSpPr>
        <p:spPr>
          <a:xfrm>
            <a:off x="11529150" y="6356351"/>
            <a:ext cx="703253" cy="365125"/>
          </a:xfrm>
          <a:prstGeom prst="rect">
            <a:avLst/>
          </a:prstGeom>
        </p:spPr>
        <p:txBody>
          <a:bodyPr lIns="0" tIns="0" rIns="0" bIns="0" anchor="b"/>
          <a:lstStyle>
            <a:lvl1pPr>
              <a:defRPr>
                <a:solidFill>
                  <a:schemeClr val="bg1"/>
                </a:solidFill>
              </a:defRPr>
            </a:lvl1pPr>
          </a:lstStyle>
          <a:p>
            <a:pPr fontAlgn="base">
              <a:spcBef>
                <a:spcPct val="0"/>
              </a:spcBef>
              <a:spcAft>
                <a:spcPct val="0"/>
              </a:spcAft>
            </a:pPr>
            <a:fld id="{51AE0836-01A4-4301-A12D-32E237E518F2}" type="slidenum">
              <a:rPr lang="en-US" altLang="en-US" smtClean="0">
                <a:solidFill>
                  <a:prstClr val="white"/>
                </a:solidFill>
                <a:cs typeface="Arial" charset="0"/>
              </a:rPr>
              <a:pPr fontAlgn="base">
                <a:spcBef>
                  <a:spcPct val="0"/>
                </a:spcBef>
                <a:spcAft>
                  <a:spcPct val="0"/>
                </a:spcAft>
              </a:pPr>
              <a:t>‹#›</a:t>
            </a:fld>
            <a:endParaRPr lang="en-US" altLang="en-US" dirty="0">
              <a:solidFill>
                <a:prstClr val="white"/>
              </a:solidFill>
              <a:cs typeface="Arial" charset="0"/>
            </a:endParaRPr>
          </a:p>
        </p:txBody>
      </p:sp>
      <p:sp>
        <p:nvSpPr>
          <p:cNvPr id="7" name="Text Placeholder 6"/>
          <p:cNvSpPr>
            <a:spLocks noGrp="1"/>
          </p:cNvSpPr>
          <p:nvPr>
            <p:ph type="body" sz="quarter" idx="13" hasCustomPrompt="1"/>
          </p:nvPr>
        </p:nvSpPr>
        <p:spPr>
          <a:xfrm>
            <a:off x="977902" y="6303131"/>
            <a:ext cx="5314951" cy="446087"/>
          </a:xfrm>
        </p:spPr>
        <p:txBody>
          <a:bodyPr anchor="b"/>
          <a:lstStyle>
            <a:lvl1pPr marL="0" indent="0">
              <a:buFont typeface="Arial"/>
              <a:buNone/>
              <a:defRPr sz="1200" i="1"/>
            </a:lvl1pPr>
          </a:lstStyle>
          <a:p>
            <a:pPr lvl="0"/>
            <a:r>
              <a:rPr lang="en-US" dirty="0"/>
              <a:t>Insert Date here</a:t>
            </a:r>
          </a:p>
        </p:txBody>
      </p:sp>
    </p:spTree>
    <p:extLst>
      <p:ext uri="{BB962C8B-B14F-4D97-AF65-F5344CB8AC3E}">
        <p14:creationId xmlns:p14="http://schemas.microsoft.com/office/powerpoint/2010/main" val="37478644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Bullet List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a:lstStyle/>
          <a:p>
            <a:r>
              <a:rPr lang="en-US" dirty="0"/>
              <a:t>Click to edit Master title style—keep it to one line</a:t>
            </a:r>
          </a:p>
        </p:txBody>
      </p:sp>
      <p:sp>
        <p:nvSpPr>
          <p:cNvPr id="3" name="Date Placeholder 2"/>
          <p:cNvSpPr>
            <a:spLocks noGrp="1"/>
          </p:cNvSpPr>
          <p:nvPr>
            <p:ph type="dt" sz="half" idx="10"/>
          </p:nvPr>
        </p:nvSpPr>
        <p:spPr>
          <a:xfrm>
            <a:off x="7996039" y="6666929"/>
            <a:ext cx="1378295" cy="131515"/>
          </a:xfrm>
          <a:prstGeom prst="rect">
            <a:avLst/>
          </a:prstGeom>
        </p:spPr>
        <p:txBody>
          <a:bodyPr/>
          <a:lstStyle/>
          <a:p>
            <a:pPr fontAlgn="base">
              <a:spcBef>
                <a:spcPct val="0"/>
              </a:spcBef>
              <a:spcAft>
                <a:spcPct val="0"/>
              </a:spcAft>
            </a:pPr>
            <a:endParaRPr lang="en-US" altLang="en-US" dirty="0">
              <a:solidFill>
                <a:srgbClr val="4C4C4C"/>
              </a:solidFill>
              <a:cs typeface="Arial" charset="0"/>
            </a:endParaRPr>
          </a:p>
        </p:txBody>
      </p:sp>
      <p:sp>
        <p:nvSpPr>
          <p:cNvPr id="4" name="Footer Placeholder 3"/>
          <p:cNvSpPr>
            <a:spLocks noGrp="1"/>
          </p:cNvSpPr>
          <p:nvPr>
            <p:ph type="ftr" sz="quarter" idx="11"/>
          </p:nvPr>
        </p:nvSpPr>
        <p:spPr>
          <a:xfrm>
            <a:off x="9847384" y="6633310"/>
            <a:ext cx="1745472" cy="165135"/>
          </a:xfrm>
          <a:prstGeom prst="rect">
            <a:avLst/>
          </a:prstGeom>
        </p:spPr>
        <p:txBody>
          <a:bodyPr/>
          <a:lstStyle/>
          <a:p>
            <a:pPr fontAlgn="base">
              <a:spcBef>
                <a:spcPct val="0"/>
              </a:spcBef>
              <a:spcAft>
                <a:spcPct val="0"/>
              </a:spcAft>
            </a:pPr>
            <a:endParaRPr lang="en-US" altLang="en-US" dirty="0">
              <a:solidFill>
                <a:srgbClr val="4C4C4C"/>
              </a:solidFill>
              <a:cs typeface="Arial" charset="0"/>
            </a:endParaRPr>
          </a:p>
        </p:txBody>
      </p:sp>
      <p:sp>
        <p:nvSpPr>
          <p:cNvPr id="5" name="Slide Number Placeholder 4"/>
          <p:cNvSpPr>
            <a:spLocks noGrp="1"/>
          </p:cNvSpPr>
          <p:nvPr>
            <p:ph type="sldNum" sz="quarter" idx="12"/>
          </p:nvPr>
        </p:nvSpPr>
        <p:spPr>
          <a:xfrm>
            <a:off x="11700206" y="6633310"/>
            <a:ext cx="491796" cy="165135"/>
          </a:xfrm>
          <a:prstGeom prst="rect">
            <a:avLst/>
          </a:prstGeom>
        </p:spPr>
        <p:txBody>
          <a:bodyPr/>
          <a:lstStyle>
            <a:lvl1pPr>
              <a:defRPr/>
            </a:lvl1pPr>
          </a:lstStyle>
          <a:p>
            <a:pPr fontAlgn="base">
              <a:spcBef>
                <a:spcPct val="0"/>
              </a:spcBef>
              <a:spcAft>
                <a:spcPct val="0"/>
              </a:spcAft>
            </a:pPr>
            <a:fld id="{431D6E12-43C0-45CA-A2D2-869F86A72241}" type="slidenum">
              <a:rPr lang="en-US" altLang="en-US" smtClean="0">
                <a:solidFill>
                  <a:srgbClr val="4C4C4C"/>
                </a:solidFill>
                <a:cs typeface="Arial" charset="0"/>
              </a:rPr>
              <a:pPr fontAlgn="base">
                <a:spcBef>
                  <a:spcPct val="0"/>
                </a:spcBef>
                <a:spcAft>
                  <a:spcPct val="0"/>
                </a:spcAft>
              </a:pPr>
              <a:t>‹#›</a:t>
            </a:fld>
            <a:endParaRPr lang="en-US" altLang="en-US" dirty="0">
              <a:solidFill>
                <a:srgbClr val="4C4C4C"/>
              </a:solidFill>
              <a:cs typeface="Arial" charset="0"/>
            </a:endParaRPr>
          </a:p>
        </p:txBody>
      </p:sp>
      <p:sp>
        <p:nvSpPr>
          <p:cNvPr id="7" name="Content Placeholder 6"/>
          <p:cNvSpPr>
            <a:spLocks noGrp="1"/>
          </p:cNvSpPr>
          <p:nvPr>
            <p:ph sz="quarter" idx="13"/>
          </p:nvPr>
        </p:nvSpPr>
        <p:spPr>
          <a:xfrm>
            <a:off x="2461528" y="976313"/>
            <a:ext cx="9461657" cy="556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p:nvCxnSpPr>
        <p:spPr>
          <a:xfrm flipV="1">
            <a:off x="175600" y="657122"/>
            <a:ext cx="11840800" cy="1647"/>
          </a:xfrm>
          <a:prstGeom prst="line">
            <a:avLst/>
          </a:prstGeom>
          <a:ln w="3175" cap="rnd"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4" hasCustomPrompt="1"/>
          </p:nvPr>
        </p:nvSpPr>
        <p:spPr>
          <a:xfrm>
            <a:off x="304801" y="6549348"/>
            <a:ext cx="7220884" cy="249097"/>
          </a:xfrm>
        </p:spPr>
        <p:txBody>
          <a:bodyPr anchor="b"/>
          <a:lstStyle>
            <a:lvl1pPr marL="0" indent="0">
              <a:buFont typeface="Arial"/>
              <a:buNone/>
              <a:defRPr sz="700" i="1" baseline="0"/>
            </a:lvl1pPr>
            <a:lvl2pPr marL="223833" indent="0">
              <a:buFont typeface="Arial"/>
              <a:buNone/>
              <a:defRPr/>
            </a:lvl2pPr>
            <a:lvl3pPr marL="506399" indent="0">
              <a:buFont typeface="Arial"/>
              <a:buNone/>
              <a:defRPr/>
            </a:lvl3pPr>
            <a:lvl4pPr marL="854053" indent="0">
              <a:buFont typeface="Arial"/>
              <a:buNone/>
              <a:defRPr/>
            </a:lvl4pPr>
            <a:lvl5pPr marL="1081060" indent="0">
              <a:buFont typeface="Arial"/>
              <a:buNone/>
              <a:defRPr/>
            </a:lvl5pPr>
          </a:lstStyle>
          <a:p>
            <a:pPr lvl="0"/>
            <a:r>
              <a:rPr lang="en-US" dirty="0"/>
              <a:t>Click to add source line or foot note here</a:t>
            </a:r>
          </a:p>
        </p:txBody>
      </p:sp>
    </p:spTree>
    <p:extLst>
      <p:ext uri="{BB962C8B-B14F-4D97-AF65-F5344CB8AC3E}">
        <p14:creationId xmlns:p14="http://schemas.microsoft.com/office/powerpoint/2010/main" val="150842869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ullet List w/ Intr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a:lstStyle/>
          <a:p>
            <a:r>
              <a:rPr lang="en-US" dirty="0"/>
              <a:t>Click to edit Master title style—keep it to one line</a:t>
            </a:r>
          </a:p>
        </p:txBody>
      </p:sp>
      <p:sp>
        <p:nvSpPr>
          <p:cNvPr id="3" name="Date Placeholder 2"/>
          <p:cNvSpPr>
            <a:spLocks noGrp="1"/>
          </p:cNvSpPr>
          <p:nvPr>
            <p:ph type="dt" sz="half" idx="10"/>
          </p:nvPr>
        </p:nvSpPr>
        <p:spPr>
          <a:xfrm>
            <a:off x="7996039" y="6666929"/>
            <a:ext cx="1378295" cy="131515"/>
          </a:xfrm>
          <a:prstGeom prst="rect">
            <a:avLst/>
          </a:prstGeom>
        </p:spPr>
        <p:txBody>
          <a:bodyPr/>
          <a:lstStyle/>
          <a:p>
            <a:pPr fontAlgn="base">
              <a:spcBef>
                <a:spcPct val="0"/>
              </a:spcBef>
              <a:spcAft>
                <a:spcPct val="0"/>
              </a:spcAft>
            </a:pPr>
            <a:endParaRPr lang="en-US" altLang="en-US" dirty="0">
              <a:solidFill>
                <a:srgbClr val="4C4C4C"/>
              </a:solidFill>
              <a:cs typeface="Arial" charset="0"/>
            </a:endParaRPr>
          </a:p>
        </p:txBody>
      </p:sp>
      <p:sp>
        <p:nvSpPr>
          <p:cNvPr id="4" name="Footer Placeholder 3"/>
          <p:cNvSpPr>
            <a:spLocks noGrp="1"/>
          </p:cNvSpPr>
          <p:nvPr>
            <p:ph type="ftr" sz="quarter" idx="11"/>
          </p:nvPr>
        </p:nvSpPr>
        <p:spPr>
          <a:xfrm>
            <a:off x="9847384" y="6633310"/>
            <a:ext cx="1745472" cy="165135"/>
          </a:xfrm>
          <a:prstGeom prst="rect">
            <a:avLst/>
          </a:prstGeom>
        </p:spPr>
        <p:txBody>
          <a:bodyPr/>
          <a:lstStyle/>
          <a:p>
            <a:pPr fontAlgn="base">
              <a:spcBef>
                <a:spcPct val="0"/>
              </a:spcBef>
              <a:spcAft>
                <a:spcPct val="0"/>
              </a:spcAft>
            </a:pPr>
            <a:endParaRPr lang="en-US" altLang="en-US" dirty="0">
              <a:solidFill>
                <a:srgbClr val="4C4C4C"/>
              </a:solidFill>
              <a:cs typeface="Arial" charset="0"/>
            </a:endParaRPr>
          </a:p>
        </p:txBody>
      </p:sp>
      <p:sp>
        <p:nvSpPr>
          <p:cNvPr id="5" name="Slide Number Placeholder 4"/>
          <p:cNvSpPr>
            <a:spLocks noGrp="1"/>
          </p:cNvSpPr>
          <p:nvPr>
            <p:ph type="sldNum" sz="quarter" idx="12"/>
          </p:nvPr>
        </p:nvSpPr>
        <p:spPr>
          <a:xfrm>
            <a:off x="11700206" y="6633310"/>
            <a:ext cx="491796" cy="165135"/>
          </a:xfrm>
          <a:prstGeom prst="rect">
            <a:avLst/>
          </a:prstGeom>
        </p:spPr>
        <p:txBody>
          <a:bodyPr/>
          <a:lstStyle/>
          <a:p>
            <a:pPr fontAlgn="base">
              <a:spcBef>
                <a:spcPct val="0"/>
              </a:spcBef>
              <a:spcAft>
                <a:spcPct val="0"/>
              </a:spcAft>
            </a:pPr>
            <a:fld id="{51AE0836-01A4-4301-A12D-32E237E518F2}" type="slidenum">
              <a:rPr lang="en-US" altLang="en-US" smtClean="0">
                <a:solidFill>
                  <a:srgbClr val="4C4C4C"/>
                </a:solidFill>
                <a:cs typeface="Arial" charset="0"/>
              </a:rPr>
              <a:pPr fontAlgn="base">
                <a:spcBef>
                  <a:spcPct val="0"/>
                </a:spcBef>
                <a:spcAft>
                  <a:spcPct val="0"/>
                </a:spcAft>
              </a:pPr>
              <a:t>‹#›</a:t>
            </a:fld>
            <a:endParaRPr lang="en-US" altLang="en-US" dirty="0">
              <a:solidFill>
                <a:srgbClr val="4C4C4C"/>
              </a:solidFill>
              <a:cs typeface="Arial" charset="0"/>
            </a:endParaRPr>
          </a:p>
        </p:txBody>
      </p:sp>
      <p:sp>
        <p:nvSpPr>
          <p:cNvPr id="7" name="Content Placeholder 6"/>
          <p:cNvSpPr>
            <a:spLocks noGrp="1"/>
          </p:cNvSpPr>
          <p:nvPr>
            <p:ph sz="quarter" idx="13"/>
          </p:nvPr>
        </p:nvSpPr>
        <p:spPr>
          <a:xfrm>
            <a:off x="2461528" y="976313"/>
            <a:ext cx="9461657" cy="556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p:nvCxnSpPr>
        <p:spPr>
          <a:xfrm flipV="1">
            <a:off x="175600" y="657122"/>
            <a:ext cx="11840800" cy="1647"/>
          </a:xfrm>
          <a:prstGeom prst="line">
            <a:avLst/>
          </a:prstGeom>
          <a:ln w="3175" cap="rnd"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4" hasCustomPrompt="1"/>
          </p:nvPr>
        </p:nvSpPr>
        <p:spPr>
          <a:xfrm>
            <a:off x="304801" y="6549348"/>
            <a:ext cx="7220884" cy="249097"/>
          </a:xfrm>
        </p:spPr>
        <p:txBody>
          <a:bodyPr anchor="b"/>
          <a:lstStyle>
            <a:lvl1pPr marL="0" indent="0">
              <a:buFont typeface="Arial"/>
              <a:buNone/>
              <a:defRPr sz="700" i="1" baseline="0"/>
            </a:lvl1pPr>
            <a:lvl2pPr marL="223833" indent="0">
              <a:buFont typeface="Arial"/>
              <a:buNone/>
              <a:defRPr/>
            </a:lvl2pPr>
            <a:lvl3pPr marL="506399" indent="0">
              <a:buFont typeface="Arial"/>
              <a:buNone/>
              <a:defRPr/>
            </a:lvl3pPr>
            <a:lvl4pPr marL="854053" indent="0">
              <a:buFont typeface="Arial"/>
              <a:buNone/>
              <a:defRPr/>
            </a:lvl4pPr>
            <a:lvl5pPr marL="1081060" indent="0">
              <a:buFont typeface="Arial"/>
              <a:buNone/>
              <a:defRPr/>
            </a:lvl5pPr>
          </a:lstStyle>
          <a:p>
            <a:pPr lvl="0"/>
            <a:r>
              <a:rPr lang="en-US" dirty="0"/>
              <a:t>Click to add source line or foot note here</a:t>
            </a:r>
          </a:p>
        </p:txBody>
      </p:sp>
      <p:sp>
        <p:nvSpPr>
          <p:cNvPr id="8" name="Text Placeholder 7"/>
          <p:cNvSpPr>
            <a:spLocks noGrp="1"/>
          </p:cNvSpPr>
          <p:nvPr>
            <p:ph type="body" sz="quarter" idx="15" hasCustomPrompt="1"/>
          </p:nvPr>
        </p:nvSpPr>
        <p:spPr>
          <a:xfrm>
            <a:off x="304800" y="976314"/>
            <a:ext cx="1764763" cy="2974975"/>
          </a:xfrm>
        </p:spPr>
        <p:txBody>
          <a:bodyPr/>
          <a:lstStyle>
            <a:lvl1pPr marL="0" indent="0">
              <a:buFont typeface="Arial"/>
              <a:buNone/>
              <a:defRPr sz="1800">
                <a:solidFill>
                  <a:schemeClr val="accent1">
                    <a:lumMod val="75000"/>
                  </a:schemeClr>
                </a:solidFill>
              </a:defRPr>
            </a:lvl1pPr>
            <a:lvl2pPr marL="223833" indent="0">
              <a:buFont typeface="Arial"/>
              <a:buNone/>
              <a:defRPr/>
            </a:lvl2pPr>
            <a:lvl3pPr marL="506399" indent="0">
              <a:buFont typeface="Arial"/>
              <a:buNone/>
              <a:defRPr/>
            </a:lvl3pPr>
            <a:lvl4pPr marL="854053" indent="0">
              <a:buFont typeface="Arial"/>
              <a:buNone/>
              <a:defRPr/>
            </a:lvl4pPr>
            <a:lvl5pPr marL="1081060" indent="0">
              <a:buFont typeface="Arial"/>
              <a:buNone/>
              <a:defRPr/>
            </a:lvl5pPr>
          </a:lstStyle>
          <a:p>
            <a:pPr lvl="0"/>
            <a:r>
              <a:rPr lang="en-US" dirty="0"/>
              <a:t>Click to add introduction or call out</a:t>
            </a:r>
          </a:p>
        </p:txBody>
      </p:sp>
    </p:spTree>
    <p:extLst>
      <p:ext uri="{BB962C8B-B14F-4D97-AF65-F5344CB8AC3E}">
        <p14:creationId xmlns:p14="http://schemas.microsoft.com/office/powerpoint/2010/main" val="74224155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ullet Comparison Lis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a:lstStyle/>
          <a:p>
            <a:r>
              <a:rPr lang="en-US" dirty="0"/>
              <a:t>Click to edit Master title style—keep it to one line</a:t>
            </a:r>
          </a:p>
        </p:txBody>
      </p:sp>
      <p:sp>
        <p:nvSpPr>
          <p:cNvPr id="3" name="Date Placeholder 2"/>
          <p:cNvSpPr>
            <a:spLocks noGrp="1"/>
          </p:cNvSpPr>
          <p:nvPr>
            <p:ph type="dt" sz="half" idx="10"/>
          </p:nvPr>
        </p:nvSpPr>
        <p:spPr>
          <a:xfrm>
            <a:off x="6529533" y="6633310"/>
            <a:ext cx="2844800" cy="165135"/>
          </a:xfrm>
          <a:prstGeom prst="rect">
            <a:avLst/>
          </a:prstGeom>
        </p:spPr>
        <p:txBody>
          <a:bodyPr/>
          <a:lstStyle/>
          <a:p>
            <a:pPr fontAlgn="base">
              <a:spcBef>
                <a:spcPct val="0"/>
              </a:spcBef>
              <a:spcAft>
                <a:spcPct val="0"/>
              </a:spcAft>
            </a:pPr>
            <a:endParaRPr lang="en-US" altLang="en-US" dirty="0">
              <a:solidFill>
                <a:srgbClr val="4C4C4C"/>
              </a:solidFill>
              <a:cs typeface="Arial" charset="0"/>
            </a:endParaRPr>
          </a:p>
        </p:txBody>
      </p:sp>
      <p:sp>
        <p:nvSpPr>
          <p:cNvPr id="4" name="Footer Placeholder 3"/>
          <p:cNvSpPr>
            <a:spLocks noGrp="1"/>
          </p:cNvSpPr>
          <p:nvPr>
            <p:ph type="ftr" sz="quarter" idx="11"/>
          </p:nvPr>
        </p:nvSpPr>
        <p:spPr>
          <a:xfrm>
            <a:off x="9847384" y="6633310"/>
            <a:ext cx="1745472" cy="165135"/>
          </a:xfrm>
          <a:prstGeom prst="rect">
            <a:avLst/>
          </a:prstGeom>
        </p:spPr>
        <p:txBody>
          <a:bodyPr/>
          <a:lstStyle/>
          <a:p>
            <a:pPr fontAlgn="base">
              <a:spcBef>
                <a:spcPct val="0"/>
              </a:spcBef>
              <a:spcAft>
                <a:spcPct val="0"/>
              </a:spcAft>
            </a:pPr>
            <a:endParaRPr lang="en-US" altLang="en-US" dirty="0">
              <a:solidFill>
                <a:srgbClr val="4C4C4C"/>
              </a:solidFill>
              <a:cs typeface="Arial" charset="0"/>
            </a:endParaRPr>
          </a:p>
        </p:txBody>
      </p:sp>
      <p:sp>
        <p:nvSpPr>
          <p:cNvPr id="5" name="Slide Number Placeholder 4"/>
          <p:cNvSpPr>
            <a:spLocks noGrp="1"/>
          </p:cNvSpPr>
          <p:nvPr>
            <p:ph type="sldNum" sz="quarter" idx="12"/>
          </p:nvPr>
        </p:nvSpPr>
        <p:spPr>
          <a:xfrm>
            <a:off x="11700206" y="6633310"/>
            <a:ext cx="491796" cy="165135"/>
          </a:xfrm>
          <a:prstGeom prst="rect">
            <a:avLst/>
          </a:prstGeom>
        </p:spPr>
        <p:txBody>
          <a:bodyPr/>
          <a:lstStyle/>
          <a:p>
            <a:pPr fontAlgn="base">
              <a:spcBef>
                <a:spcPct val="0"/>
              </a:spcBef>
              <a:spcAft>
                <a:spcPct val="0"/>
              </a:spcAft>
            </a:pPr>
            <a:fld id="{51AE0836-01A4-4301-A12D-32E237E518F2}" type="slidenum">
              <a:rPr lang="en-US" altLang="en-US" smtClean="0">
                <a:solidFill>
                  <a:srgbClr val="4C4C4C"/>
                </a:solidFill>
                <a:cs typeface="Arial" charset="0"/>
              </a:rPr>
              <a:pPr fontAlgn="base">
                <a:spcBef>
                  <a:spcPct val="0"/>
                </a:spcBef>
                <a:spcAft>
                  <a:spcPct val="0"/>
                </a:spcAft>
              </a:pPr>
              <a:t>‹#›</a:t>
            </a:fld>
            <a:endParaRPr lang="en-US" altLang="en-US" dirty="0">
              <a:solidFill>
                <a:srgbClr val="4C4C4C"/>
              </a:solidFill>
              <a:cs typeface="Arial" charset="0"/>
            </a:endParaRPr>
          </a:p>
        </p:txBody>
      </p:sp>
      <p:sp>
        <p:nvSpPr>
          <p:cNvPr id="7" name="Content Placeholder 6"/>
          <p:cNvSpPr>
            <a:spLocks noGrp="1"/>
          </p:cNvSpPr>
          <p:nvPr>
            <p:ph sz="quarter" idx="13"/>
          </p:nvPr>
        </p:nvSpPr>
        <p:spPr>
          <a:xfrm>
            <a:off x="304801" y="976313"/>
            <a:ext cx="5637355" cy="556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6"/>
          <p:cNvSpPr>
            <a:spLocks noGrp="1"/>
          </p:cNvSpPr>
          <p:nvPr>
            <p:ph sz="quarter" idx="14"/>
          </p:nvPr>
        </p:nvSpPr>
        <p:spPr>
          <a:xfrm>
            <a:off x="6285829" y="976313"/>
            <a:ext cx="5637355" cy="556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flipV="1">
            <a:off x="175600" y="657122"/>
            <a:ext cx="11840800" cy="1647"/>
          </a:xfrm>
          <a:prstGeom prst="line">
            <a:avLst/>
          </a:prstGeom>
          <a:ln w="3175" cap="rnd"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2"/>
          <p:cNvSpPr>
            <a:spLocks noGrp="1"/>
          </p:cNvSpPr>
          <p:nvPr>
            <p:ph type="body" sz="quarter" idx="15" hasCustomPrompt="1"/>
          </p:nvPr>
        </p:nvSpPr>
        <p:spPr>
          <a:xfrm>
            <a:off x="304801" y="6549348"/>
            <a:ext cx="7220884" cy="249097"/>
          </a:xfrm>
        </p:spPr>
        <p:txBody>
          <a:bodyPr anchor="b"/>
          <a:lstStyle>
            <a:lvl1pPr marL="0" indent="0">
              <a:buFont typeface="Arial"/>
              <a:buNone/>
              <a:defRPr sz="700" i="1" baseline="0"/>
            </a:lvl1pPr>
            <a:lvl2pPr marL="223833" indent="0">
              <a:buFont typeface="Arial"/>
              <a:buNone/>
              <a:defRPr/>
            </a:lvl2pPr>
            <a:lvl3pPr marL="506399" indent="0">
              <a:buFont typeface="Arial"/>
              <a:buNone/>
              <a:defRPr/>
            </a:lvl3pPr>
            <a:lvl4pPr marL="854053" indent="0">
              <a:buFont typeface="Arial"/>
              <a:buNone/>
              <a:defRPr/>
            </a:lvl4pPr>
            <a:lvl5pPr marL="1081060" indent="0">
              <a:buFont typeface="Arial"/>
              <a:buNone/>
              <a:defRPr/>
            </a:lvl5pPr>
          </a:lstStyle>
          <a:p>
            <a:pPr lvl="0"/>
            <a:r>
              <a:rPr lang="en-US" dirty="0"/>
              <a:t>Click to add source line or foot note here</a:t>
            </a:r>
          </a:p>
        </p:txBody>
      </p:sp>
    </p:spTree>
    <p:extLst>
      <p:ext uri="{BB962C8B-B14F-4D97-AF65-F5344CB8AC3E}">
        <p14:creationId xmlns:p14="http://schemas.microsoft.com/office/powerpoint/2010/main" val="165619884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ullet List w/ Intro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a:lstStyle/>
          <a:p>
            <a:r>
              <a:rPr lang="en-US" dirty="0"/>
              <a:t>Click to edit Master title style—keep it to one line</a:t>
            </a:r>
          </a:p>
        </p:txBody>
      </p:sp>
      <p:sp>
        <p:nvSpPr>
          <p:cNvPr id="3" name="Date Placeholder 2"/>
          <p:cNvSpPr>
            <a:spLocks noGrp="1"/>
          </p:cNvSpPr>
          <p:nvPr>
            <p:ph type="dt" sz="half" idx="10"/>
          </p:nvPr>
        </p:nvSpPr>
        <p:spPr>
          <a:xfrm>
            <a:off x="6529533" y="6633310"/>
            <a:ext cx="2844800" cy="165135"/>
          </a:xfrm>
          <a:prstGeom prst="rect">
            <a:avLst/>
          </a:prstGeom>
        </p:spPr>
        <p:txBody>
          <a:bodyPr/>
          <a:lstStyle/>
          <a:p>
            <a:pPr fontAlgn="base">
              <a:spcBef>
                <a:spcPct val="0"/>
              </a:spcBef>
              <a:spcAft>
                <a:spcPct val="0"/>
              </a:spcAft>
            </a:pPr>
            <a:endParaRPr lang="en-US" altLang="en-US" dirty="0">
              <a:solidFill>
                <a:srgbClr val="4C4C4C"/>
              </a:solidFill>
              <a:cs typeface="Arial" charset="0"/>
            </a:endParaRPr>
          </a:p>
        </p:txBody>
      </p:sp>
      <p:sp>
        <p:nvSpPr>
          <p:cNvPr id="4" name="Footer Placeholder 3"/>
          <p:cNvSpPr>
            <a:spLocks noGrp="1"/>
          </p:cNvSpPr>
          <p:nvPr>
            <p:ph type="ftr" sz="quarter" idx="11"/>
          </p:nvPr>
        </p:nvSpPr>
        <p:spPr>
          <a:xfrm>
            <a:off x="9847384" y="6633310"/>
            <a:ext cx="1745472" cy="165135"/>
          </a:xfrm>
          <a:prstGeom prst="rect">
            <a:avLst/>
          </a:prstGeom>
        </p:spPr>
        <p:txBody>
          <a:bodyPr/>
          <a:lstStyle/>
          <a:p>
            <a:pPr fontAlgn="base">
              <a:spcBef>
                <a:spcPct val="0"/>
              </a:spcBef>
              <a:spcAft>
                <a:spcPct val="0"/>
              </a:spcAft>
            </a:pPr>
            <a:endParaRPr lang="en-US" altLang="en-US" dirty="0">
              <a:solidFill>
                <a:srgbClr val="4C4C4C"/>
              </a:solidFill>
              <a:cs typeface="Arial" charset="0"/>
            </a:endParaRPr>
          </a:p>
        </p:txBody>
      </p:sp>
      <p:sp>
        <p:nvSpPr>
          <p:cNvPr id="5" name="Slide Number Placeholder 4"/>
          <p:cNvSpPr>
            <a:spLocks noGrp="1"/>
          </p:cNvSpPr>
          <p:nvPr>
            <p:ph type="sldNum" sz="quarter" idx="12"/>
          </p:nvPr>
        </p:nvSpPr>
        <p:spPr>
          <a:xfrm>
            <a:off x="11700206" y="6633310"/>
            <a:ext cx="491796" cy="165135"/>
          </a:xfrm>
          <a:prstGeom prst="rect">
            <a:avLst/>
          </a:prstGeom>
        </p:spPr>
        <p:txBody>
          <a:bodyPr/>
          <a:lstStyle/>
          <a:p>
            <a:pPr fontAlgn="base">
              <a:spcBef>
                <a:spcPct val="0"/>
              </a:spcBef>
              <a:spcAft>
                <a:spcPct val="0"/>
              </a:spcAft>
            </a:pPr>
            <a:fld id="{51AE0836-01A4-4301-A12D-32E237E518F2}" type="slidenum">
              <a:rPr lang="en-US" altLang="en-US" smtClean="0">
                <a:solidFill>
                  <a:srgbClr val="4C4C4C"/>
                </a:solidFill>
                <a:cs typeface="Arial" charset="0"/>
              </a:rPr>
              <a:pPr fontAlgn="base">
                <a:spcBef>
                  <a:spcPct val="0"/>
                </a:spcBef>
                <a:spcAft>
                  <a:spcPct val="0"/>
                </a:spcAft>
              </a:pPr>
              <a:t>‹#›</a:t>
            </a:fld>
            <a:endParaRPr lang="en-US" altLang="en-US" dirty="0">
              <a:solidFill>
                <a:srgbClr val="4C4C4C"/>
              </a:solidFill>
              <a:cs typeface="Arial" charset="0"/>
            </a:endParaRPr>
          </a:p>
        </p:txBody>
      </p:sp>
      <p:sp>
        <p:nvSpPr>
          <p:cNvPr id="6" name="Text Placeholder 5"/>
          <p:cNvSpPr>
            <a:spLocks noGrp="1"/>
          </p:cNvSpPr>
          <p:nvPr>
            <p:ph type="body" sz="quarter" idx="13" hasCustomPrompt="1"/>
          </p:nvPr>
        </p:nvSpPr>
        <p:spPr>
          <a:xfrm>
            <a:off x="304800" y="767974"/>
            <a:ext cx="11618384" cy="420687"/>
          </a:xfrm>
        </p:spPr>
        <p:txBody>
          <a:bodyPr vert="horz" lIns="0" tIns="0" rIns="0" bIns="0" rtlCol="0" anchor="t" anchorCtr="0">
            <a:noAutofit/>
          </a:bodyPr>
          <a:lstStyle>
            <a:lvl1pPr>
              <a:defRPr lang="en-US" sz="1800" b="1" i="0" baseline="0" smtClean="0">
                <a:solidFill>
                  <a:schemeClr val="bg2">
                    <a:lumMod val="50000"/>
                  </a:schemeClr>
                </a:solidFill>
                <a:latin typeface="Arial" panose="020B0604020202020204" pitchFamily="34" charset="0"/>
                <a:ea typeface="+mj-ea"/>
                <a:cs typeface="Arial" panose="020B0604020202020204" pitchFamily="34" charset="0"/>
              </a:defRPr>
            </a:lvl1pPr>
            <a:lvl2pPr>
              <a:defRPr lang="en-US" sz="1800" smtClean="0"/>
            </a:lvl2pPr>
            <a:lvl3pPr>
              <a:defRPr lang="en-US" sz="1800" smtClean="0"/>
            </a:lvl3pPr>
            <a:lvl4pPr>
              <a:defRPr lang="en-US" sz="1800" smtClean="0"/>
            </a:lvl4pPr>
            <a:lvl5pPr>
              <a:defRPr lang="en-US" sz="1800"/>
            </a:lvl5pPr>
          </a:lstStyle>
          <a:p>
            <a:pPr marL="0" lvl="0">
              <a:lnSpc>
                <a:spcPct val="80000"/>
              </a:lnSpc>
              <a:spcBef>
                <a:spcPct val="0"/>
              </a:spcBef>
              <a:buNone/>
            </a:pPr>
            <a:r>
              <a:rPr lang="en-US" dirty="0"/>
              <a:t>Click to edit Master subhead styles</a:t>
            </a:r>
          </a:p>
        </p:txBody>
      </p:sp>
      <p:cxnSp>
        <p:nvCxnSpPr>
          <p:cNvPr id="7" name="Straight Connector 6"/>
          <p:cNvCxnSpPr/>
          <p:nvPr/>
        </p:nvCxnSpPr>
        <p:spPr>
          <a:xfrm flipV="1">
            <a:off x="175600" y="657122"/>
            <a:ext cx="11840800" cy="1647"/>
          </a:xfrm>
          <a:prstGeom prst="line">
            <a:avLst/>
          </a:prstGeom>
          <a:ln w="3175" cap="rnd"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6"/>
          <p:cNvSpPr>
            <a:spLocks noGrp="1"/>
          </p:cNvSpPr>
          <p:nvPr>
            <p:ph sz="quarter" idx="14"/>
          </p:nvPr>
        </p:nvSpPr>
        <p:spPr>
          <a:xfrm>
            <a:off x="2461528" y="1563847"/>
            <a:ext cx="9461657" cy="497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2"/>
          <p:cNvSpPr>
            <a:spLocks noGrp="1"/>
          </p:cNvSpPr>
          <p:nvPr>
            <p:ph type="body" sz="quarter" idx="15" hasCustomPrompt="1"/>
          </p:nvPr>
        </p:nvSpPr>
        <p:spPr>
          <a:xfrm>
            <a:off x="304801" y="6549348"/>
            <a:ext cx="7220884" cy="249097"/>
          </a:xfrm>
        </p:spPr>
        <p:txBody>
          <a:bodyPr anchor="b"/>
          <a:lstStyle>
            <a:lvl1pPr marL="0" indent="0">
              <a:buFont typeface="Arial"/>
              <a:buNone/>
              <a:defRPr sz="700" i="1" baseline="0"/>
            </a:lvl1pPr>
            <a:lvl2pPr marL="223833" indent="0">
              <a:buFont typeface="Arial"/>
              <a:buNone/>
              <a:defRPr/>
            </a:lvl2pPr>
            <a:lvl3pPr marL="506399" indent="0">
              <a:buFont typeface="Arial"/>
              <a:buNone/>
              <a:defRPr/>
            </a:lvl3pPr>
            <a:lvl4pPr marL="854053" indent="0">
              <a:buFont typeface="Arial"/>
              <a:buNone/>
              <a:defRPr/>
            </a:lvl4pPr>
            <a:lvl5pPr marL="1081060" indent="0">
              <a:buFont typeface="Arial"/>
              <a:buNone/>
              <a:defRPr/>
            </a:lvl5pPr>
          </a:lstStyle>
          <a:p>
            <a:pPr lvl="0"/>
            <a:r>
              <a:rPr lang="en-US" dirty="0"/>
              <a:t>Click to add source line or foot note here</a:t>
            </a:r>
          </a:p>
        </p:txBody>
      </p:sp>
      <p:sp>
        <p:nvSpPr>
          <p:cNvPr id="10" name="Text Placeholder 7"/>
          <p:cNvSpPr>
            <a:spLocks noGrp="1"/>
          </p:cNvSpPr>
          <p:nvPr>
            <p:ph type="body" sz="quarter" idx="16" hasCustomPrompt="1"/>
          </p:nvPr>
        </p:nvSpPr>
        <p:spPr>
          <a:xfrm>
            <a:off x="304800" y="1563849"/>
            <a:ext cx="1764763" cy="2974975"/>
          </a:xfrm>
        </p:spPr>
        <p:txBody>
          <a:bodyPr/>
          <a:lstStyle>
            <a:lvl1pPr marL="0" indent="0">
              <a:buFont typeface="Arial"/>
              <a:buNone/>
              <a:defRPr sz="1800">
                <a:solidFill>
                  <a:schemeClr val="accent1">
                    <a:lumMod val="75000"/>
                  </a:schemeClr>
                </a:solidFill>
              </a:defRPr>
            </a:lvl1pPr>
            <a:lvl2pPr marL="223833" indent="0">
              <a:buFont typeface="Arial"/>
              <a:buNone/>
              <a:defRPr/>
            </a:lvl2pPr>
            <a:lvl3pPr marL="506399" indent="0">
              <a:buFont typeface="Arial"/>
              <a:buNone/>
              <a:defRPr/>
            </a:lvl3pPr>
            <a:lvl4pPr marL="854053" indent="0">
              <a:buFont typeface="Arial"/>
              <a:buNone/>
              <a:defRPr/>
            </a:lvl4pPr>
            <a:lvl5pPr marL="1081060" indent="0">
              <a:buFont typeface="Arial"/>
              <a:buNone/>
              <a:defRPr/>
            </a:lvl5pPr>
          </a:lstStyle>
          <a:p>
            <a:pPr lvl="0"/>
            <a:r>
              <a:rPr lang="en-US" dirty="0"/>
              <a:t>Click to add introduction or call out</a:t>
            </a:r>
          </a:p>
        </p:txBody>
      </p:sp>
    </p:spTree>
    <p:extLst>
      <p:ext uri="{BB962C8B-B14F-4D97-AF65-F5344CB8AC3E}">
        <p14:creationId xmlns:p14="http://schemas.microsoft.com/office/powerpoint/2010/main" val="61639120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ullet Comparison w/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a:lstStyle>
            <a:lvl1pPr>
              <a:defRPr baseline="0"/>
            </a:lvl1pPr>
          </a:lstStyle>
          <a:p>
            <a:r>
              <a:rPr lang="en-US" dirty="0"/>
              <a:t>Click to edit Master title style—keep it to one line</a:t>
            </a:r>
          </a:p>
        </p:txBody>
      </p:sp>
      <p:sp>
        <p:nvSpPr>
          <p:cNvPr id="3" name="Date Placeholder 2"/>
          <p:cNvSpPr>
            <a:spLocks noGrp="1"/>
          </p:cNvSpPr>
          <p:nvPr>
            <p:ph type="dt" sz="half" idx="10"/>
          </p:nvPr>
        </p:nvSpPr>
        <p:spPr>
          <a:xfrm>
            <a:off x="6529533" y="6633310"/>
            <a:ext cx="2844800" cy="165135"/>
          </a:xfrm>
          <a:prstGeom prst="rect">
            <a:avLst/>
          </a:prstGeom>
        </p:spPr>
        <p:txBody>
          <a:bodyPr/>
          <a:lstStyle/>
          <a:p>
            <a:pPr fontAlgn="base">
              <a:spcBef>
                <a:spcPct val="0"/>
              </a:spcBef>
              <a:spcAft>
                <a:spcPct val="0"/>
              </a:spcAft>
            </a:pPr>
            <a:endParaRPr lang="en-US" altLang="en-US" dirty="0">
              <a:solidFill>
                <a:srgbClr val="4C4C4C"/>
              </a:solidFill>
              <a:cs typeface="Arial" charset="0"/>
            </a:endParaRPr>
          </a:p>
        </p:txBody>
      </p:sp>
      <p:sp>
        <p:nvSpPr>
          <p:cNvPr id="4" name="Footer Placeholder 3"/>
          <p:cNvSpPr>
            <a:spLocks noGrp="1"/>
          </p:cNvSpPr>
          <p:nvPr>
            <p:ph type="ftr" sz="quarter" idx="11"/>
          </p:nvPr>
        </p:nvSpPr>
        <p:spPr>
          <a:xfrm>
            <a:off x="9847384" y="6633310"/>
            <a:ext cx="1745472" cy="165135"/>
          </a:xfrm>
          <a:prstGeom prst="rect">
            <a:avLst/>
          </a:prstGeom>
        </p:spPr>
        <p:txBody>
          <a:bodyPr/>
          <a:lstStyle/>
          <a:p>
            <a:pPr fontAlgn="base">
              <a:spcBef>
                <a:spcPct val="0"/>
              </a:spcBef>
              <a:spcAft>
                <a:spcPct val="0"/>
              </a:spcAft>
            </a:pPr>
            <a:endParaRPr lang="en-US" altLang="en-US" dirty="0">
              <a:solidFill>
                <a:srgbClr val="4C4C4C"/>
              </a:solidFill>
              <a:cs typeface="Arial" charset="0"/>
            </a:endParaRPr>
          </a:p>
        </p:txBody>
      </p:sp>
      <p:sp>
        <p:nvSpPr>
          <p:cNvPr id="5" name="Slide Number Placeholder 4"/>
          <p:cNvSpPr>
            <a:spLocks noGrp="1"/>
          </p:cNvSpPr>
          <p:nvPr>
            <p:ph type="sldNum" sz="quarter" idx="12"/>
          </p:nvPr>
        </p:nvSpPr>
        <p:spPr>
          <a:xfrm>
            <a:off x="11700206" y="6633310"/>
            <a:ext cx="491796" cy="165135"/>
          </a:xfrm>
          <a:prstGeom prst="rect">
            <a:avLst/>
          </a:prstGeom>
        </p:spPr>
        <p:txBody>
          <a:bodyPr/>
          <a:lstStyle/>
          <a:p>
            <a:pPr fontAlgn="base">
              <a:spcBef>
                <a:spcPct val="0"/>
              </a:spcBef>
              <a:spcAft>
                <a:spcPct val="0"/>
              </a:spcAft>
            </a:pPr>
            <a:fld id="{51AE0836-01A4-4301-A12D-32E237E518F2}" type="slidenum">
              <a:rPr lang="en-US" altLang="en-US" smtClean="0">
                <a:solidFill>
                  <a:srgbClr val="4C4C4C"/>
                </a:solidFill>
                <a:cs typeface="Arial" charset="0"/>
              </a:rPr>
              <a:pPr fontAlgn="base">
                <a:spcBef>
                  <a:spcPct val="0"/>
                </a:spcBef>
                <a:spcAft>
                  <a:spcPct val="0"/>
                </a:spcAft>
              </a:pPr>
              <a:t>‹#›</a:t>
            </a:fld>
            <a:fld id="{D735D8C5-0AD4-4F4A-84D0-B4D119D4537F}" type="slidenum">
              <a:rPr lang="en-US" altLang="en-US" smtClean="0">
                <a:solidFill>
                  <a:srgbClr val="4C4C4C"/>
                </a:solidFill>
                <a:cs typeface="Arial" charset="0"/>
              </a:rPr>
              <a:pPr fontAlgn="base">
                <a:spcBef>
                  <a:spcPct val="0"/>
                </a:spcBef>
                <a:spcAft>
                  <a:spcPct val="0"/>
                </a:spcAft>
              </a:pPr>
              <a:t>‹#›</a:t>
            </a:fld>
            <a:endParaRPr lang="en-US" altLang="en-US" dirty="0">
              <a:solidFill>
                <a:srgbClr val="4C4C4C"/>
              </a:solidFill>
              <a:cs typeface="Arial" charset="0"/>
            </a:endParaRPr>
          </a:p>
        </p:txBody>
      </p:sp>
      <p:sp>
        <p:nvSpPr>
          <p:cNvPr id="6" name="Text Placeholder 5"/>
          <p:cNvSpPr>
            <a:spLocks noGrp="1"/>
          </p:cNvSpPr>
          <p:nvPr>
            <p:ph type="body" sz="quarter" idx="13" hasCustomPrompt="1"/>
          </p:nvPr>
        </p:nvSpPr>
        <p:spPr>
          <a:xfrm>
            <a:off x="304800" y="767974"/>
            <a:ext cx="11618384" cy="420687"/>
          </a:xfrm>
        </p:spPr>
        <p:txBody>
          <a:bodyPr vert="horz" lIns="0" tIns="0" rIns="0" bIns="0" rtlCol="0" anchor="t" anchorCtr="0">
            <a:noAutofit/>
          </a:bodyPr>
          <a:lstStyle>
            <a:lvl1pPr>
              <a:defRPr lang="en-US" sz="1800" b="1" i="0" baseline="0" smtClean="0">
                <a:solidFill>
                  <a:schemeClr val="bg2">
                    <a:lumMod val="50000"/>
                  </a:schemeClr>
                </a:solidFill>
                <a:latin typeface="Arial" panose="020B0604020202020204" pitchFamily="34" charset="0"/>
                <a:ea typeface="+mj-ea"/>
                <a:cs typeface="Arial" panose="020B0604020202020204" pitchFamily="34" charset="0"/>
              </a:defRPr>
            </a:lvl1pPr>
            <a:lvl2pPr>
              <a:defRPr lang="en-US" sz="1800" smtClean="0"/>
            </a:lvl2pPr>
            <a:lvl3pPr>
              <a:defRPr lang="en-US" sz="1800" smtClean="0"/>
            </a:lvl3pPr>
            <a:lvl4pPr>
              <a:defRPr lang="en-US" sz="1800" smtClean="0"/>
            </a:lvl4pPr>
            <a:lvl5pPr>
              <a:defRPr lang="en-US" sz="1800"/>
            </a:lvl5pPr>
          </a:lstStyle>
          <a:p>
            <a:pPr marL="0" lvl="0">
              <a:lnSpc>
                <a:spcPct val="80000"/>
              </a:lnSpc>
              <a:spcBef>
                <a:spcPct val="0"/>
              </a:spcBef>
              <a:buNone/>
            </a:pPr>
            <a:r>
              <a:rPr lang="en-US" dirty="0"/>
              <a:t>Click to edit Master subtitle styles</a:t>
            </a:r>
          </a:p>
        </p:txBody>
      </p:sp>
      <p:cxnSp>
        <p:nvCxnSpPr>
          <p:cNvPr id="7" name="Straight Connector 6"/>
          <p:cNvCxnSpPr/>
          <p:nvPr/>
        </p:nvCxnSpPr>
        <p:spPr>
          <a:xfrm flipV="1">
            <a:off x="175600" y="657122"/>
            <a:ext cx="11840800" cy="1647"/>
          </a:xfrm>
          <a:prstGeom prst="line">
            <a:avLst/>
          </a:prstGeom>
          <a:ln w="3175" cap="rnd"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6"/>
          <p:cNvSpPr>
            <a:spLocks noGrp="1"/>
          </p:cNvSpPr>
          <p:nvPr>
            <p:ph sz="quarter" idx="14"/>
          </p:nvPr>
        </p:nvSpPr>
        <p:spPr>
          <a:xfrm>
            <a:off x="304802" y="1563847"/>
            <a:ext cx="5653033" cy="4973740"/>
          </a:xfrm>
        </p:spPr>
        <p:txBody>
          <a:bodyPr/>
          <a:lstStyle>
            <a:lvl3pPr marL="679434" indent="-220657">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6"/>
          <p:cNvSpPr>
            <a:spLocks noGrp="1"/>
          </p:cNvSpPr>
          <p:nvPr>
            <p:ph sz="quarter" idx="15"/>
          </p:nvPr>
        </p:nvSpPr>
        <p:spPr>
          <a:xfrm>
            <a:off x="6271404" y="1563847"/>
            <a:ext cx="5651781" cy="4973740"/>
          </a:xfrm>
        </p:spPr>
        <p:txBody>
          <a:bodyPr/>
          <a:lstStyle>
            <a:lvl3pPr marL="679434" indent="-220657">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2"/>
          <p:cNvSpPr>
            <a:spLocks noGrp="1"/>
          </p:cNvSpPr>
          <p:nvPr>
            <p:ph type="body" sz="quarter" idx="16" hasCustomPrompt="1"/>
          </p:nvPr>
        </p:nvSpPr>
        <p:spPr>
          <a:xfrm>
            <a:off x="304801" y="6549348"/>
            <a:ext cx="7220884" cy="249097"/>
          </a:xfrm>
        </p:spPr>
        <p:txBody>
          <a:bodyPr anchor="b"/>
          <a:lstStyle>
            <a:lvl1pPr marL="0" indent="0">
              <a:buFont typeface="Arial"/>
              <a:buNone/>
              <a:defRPr sz="700" i="1" baseline="0"/>
            </a:lvl1pPr>
            <a:lvl2pPr marL="223833" indent="0">
              <a:buFont typeface="Arial"/>
              <a:buNone/>
              <a:defRPr/>
            </a:lvl2pPr>
            <a:lvl3pPr marL="506399" indent="0">
              <a:buFont typeface="Arial"/>
              <a:buNone/>
              <a:defRPr/>
            </a:lvl3pPr>
            <a:lvl4pPr marL="854053" indent="0">
              <a:buFont typeface="Arial"/>
              <a:buNone/>
              <a:defRPr/>
            </a:lvl4pPr>
            <a:lvl5pPr marL="1081060" indent="0">
              <a:buFont typeface="Arial"/>
              <a:buNone/>
              <a:defRPr/>
            </a:lvl5pPr>
          </a:lstStyle>
          <a:p>
            <a:pPr lvl="0"/>
            <a:r>
              <a:rPr lang="en-US" dirty="0"/>
              <a:t>Click to add source line or foot note here</a:t>
            </a:r>
          </a:p>
        </p:txBody>
      </p:sp>
    </p:spTree>
    <p:extLst>
      <p:ext uri="{BB962C8B-B14F-4D97-AF65-F5344CB8AC3E}">
        <p14:creationId xmlns:p14="http://schemas.microsoft.com/office/powerpoint/2010/main" val="266391713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ullet Comparison w/ Subtitle and Subhead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04801" y="1186784"/>
            <a:ext cx="5653033" cy="639763"/>
          </a:xfrm>
        </p:spPr>
        <p:txBody>
          <a:bodyPr anchor="b"/>
          <a:lstStyle>
            <a:lvl1pPr marL="0" indent="0">
              <a:buNone/>
              <a:defRPr sz="16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SUBHEAD</a:t>
            </a:r>
          </a:p>
        </p:txBody>
      </p:sp>
      <p:sp>
        <p:nvSpPr>
          <p:cNvPr id="5" name="Text Placeholder 4"/>
          <p:cNvSpPr>
            <a:spLocks noGrp="1"/>
          </p:cNvSpPr>
          <p:nvPr>
            <p:ph type="body" sz="quarter" idx="3" hasCustomPrompt="1"/>
          </p:nvPr>
        </p:nvSpPr>
        <p:spPr>
          <a:xfrm>
            <a:off x="6271406" y="1186784"/>
            <a:ext cx="5651780" cy="639763"/>
          </a:xfrm>
        </p:spPr>
        <p:txBody>
          <a:bodyPr vert="horz" lIns="0" tIns="0" rIns="0" bIns="0" rtlCol="0" anchor="b">
            <a:noAutofit/>
          </a:bodyPr>
          <a:lstStyle>
            <a:lvl1pPr>
              <a:defRPr lang="en-US" b="1" dirty="0" smtClean="0"/>
            </a:lvl1pPr>
          </a:lstStyle>
          <a:p>
            <a:pPr marL="0" lvl="0" indent="0">
              <a:buNone/>
            </a:pPr>
            <a:r>
              <a:rPr lang="en-US" dirty="0"/>
              <a:t>CLICK TO EDIT SUBHEAD</a:t>
            </a:r>
          </a:p>
        </p:txBody>
      </p:sp>
      <p:sp>
        <p:nvSpPr>
          <p:cNvPr id="8" name="Footer Placeholder 7"/>
          <p:cNvSpPr>
            <a:spLocks noGrp="1"/>
          </p:cNvSpPr>
          <p:nvPr>
            <p:ph type="ftr" sz="quarter" idx="11"/>
          </p:nvPr>
        </p:nvSpPr>
        <p:spPr>
          <a:xfrm>
            <a:off x="9847384" y="6633310"/>
            <a:ext cx="1745472" cy="165135"/>
          </a:xfrm>
          <a:prstGeom prst="rect">
            <a:avLst/>
          </a:prstGeom>
        </p:spPr>
        <p:txBody>
          <a:bodyPr/>
          <a:lstStyle/>
          <a:p>
            <a:pPr fontAlgn="base">
              <a:spcBef>
                <a:spcPct val="0"/>
              </a:spcBef>
              <a:spcAft>
                <a:spcPct val="0"/>
              </a:spcAft>
            </a:pPr>
            <a:endParaRPr lang="en-US" altLang="en-US" dirty="0">
              <a:solidFill>
                <a:srgbClr val="4C4C4C"/>
              </a:solidFill>
              <a:cs typeface="Arial" charset="0"/>
            </a:endParaRPr>
          </a:p>
        </p:txBody>
      </p:sp>
      <p:sp>
        <p:nvSpPr>
          <p:cNvPr id="2" name="Title 1"/>
          <p:cNvSpPr>
            <a:spLocks noGrp="1"/>
          </p:cNvSpPr>
          <p:nvPr>
            <p:ph type="title" hasCustomPrompt="1"/>
          </p:nvPr>
        </p:nvSpPr>
        <p:spPr>
          <a:xfrm>
            <a:off x="304800" y="1"/>
            <a:ext cx="9415875" cy="622383"/>
          </a:xfrm>
          <a:prstGeom prst="rect">
            <a:avLst/>
          </a:prstGeom>
        </p:spPr>
        <p:txBody>
          <a:bodyPr vert="horz" lIns="0" tIns="0" rIns="0" bIns="0" anchor="b" anchorCtr="0">
            <a:noAutofit/>
          </a:bodyPr>
          <a:lstStyle>
            <a:lvl1pPr>
              <a:defRPr lang="en-US" dirty="0"/>
            </a:lvl1pPr>
          </a:lstStyle>
          <a:p>
            <a:pPr marL="0" lvl="0"/>
            <a:r>
              <a:rPr lang="en-US" dirty="0"/>
              <a:t>Click to edit Master title style—keep it to one line</a:t>
            </a:r>
          </a:p>
        </p:txBody>
      </p:sp>
      <p:sp>
        <p:nvSpPr>
          <p:cNvPr id="15" name="Slide Number Placeholder 5"/>
          <p:cNvSpPr txBox="1">
            <a:spLocks/>
          </p:cNvSpPr>
          <p:nvPr/>
        </p:nvSpPr>
        <p:spPr>
          <a:xfrm>
            <a:off x="11672343" y="6633308"/>
            <a:ext cx="703253" cy="172163"/>
          </a:xfrm>
          <a:prstGeom prst="rect">
            <a:avLst/>
          </a:prstGeom>
        </p:spPr>
        <p:txBody>
          <a:bodyPr vert="horz" lIns="0" tIns="0" rIns="0" bIns="0" rtlCol="0" anchor="b"/>
          <a:lstStyle>
            <a:defPPr>
              <a:defRPr lang="en-US"/>
            </a:defPPr>
            <a:lvl1pPr marL="0" algn="l" defTabSz="457200" rtl="0" eaLnBrk="1" latinLnBrk="0" hangingPunct="1">
              <a:defRPr sz="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base">
              <a:spcBef>
                <a:spcPct val="0"/>
              </a:spcBef>
              <a:spcAft>
                <a:spcPct val="0"/>
              </a:spcAft>
            </a:pPr>
            <a:fld id="{E4ED43CC-E628-054C-8D7F-F06FAC10A595}" type="slidenum">
              <a:rPr lang="en-US" sz="800" smtClean="0">
                <a:solidFill>
                  <a:srgbClr val="7F7F7F"/>
                </a:solidFill>
              </a:rPr>
              <a:pPr fontAlgn="base">
                <a:spcBef>
                  <a:spcPct val="0"/>
                </a:spcBef>
                <a:spcAft>
                  <a:spcPct val="0"/>
                </a:spcAft>
              </a:pPr>
              <a:t>‹#›</a:t>
            </a:fld>
            <a:endParaRPr lang="en-US" sz="800" dirty="0">
              <a:solidFill>
                <a:srgbClr val="7F7F7F"/>
              </a:solidFill>
            </a:endParaRPr>
          </a:p>
        </p:txBody>
      </p:sp>
      <p:cxnSp>
        <p:nvCxnSpPr>
          <p:cNvPr id="12" name="Straight Connector 11"/>
          <p:cNvCxnSpPr/>
          <p:nvPr/>
        </p:nvCxnSpPr>
        <p:spPr>
          <a:xfrm flipV="1">
            <a:off x="175600" y="657122"/>
            <a:ext cx="11840800" cy="1647"/>
          </a:xfrm>
          <a:prstGeom prst="line">
            <a:avLst/>
          </a:prstGeom>
          <a:ln w="3175" cap="rnd"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6" name="Text Placeholder 5"/>
          <p:cNvSpPr>
            <a:spLocks noGrp="1"/>
          </p:cNvSpPr>
          <p:nvPr>
            <p:ph type="body" sz="quarter" idx="14" hasCustomPrompt="1"/>
          </p:nvPr>
        </p:nvSpPr>
        <p:spPr>
          <a:xfrm>
            <a:off x="304800" y="767974"/>
            <a:ext cx="11618384" cy="420687"/>
          </a:xfrm>
        </p:spPr>
        <p:txBody>
          <a:bodyPr vert="horz" lIns="0" tIns="0" rIns="0" bIns="0" rtlCol="0" anchor="t" anchorCtr="0">
            <a:noAutofit/>
          </a:bodyPr>
          <a:lstStyle>
            <a:lvl1pPr>
              <a:defRPr lang="en-US" sz="1800" b="1" i="0" baseline="0" smtClean="0">
                <a:solidFill>
                  <a:schemeClr val="bg2">
                    <a:lumMod val="50000"/>
                  </a:schemeClr>
                </a:solidFill>
                <a:latin typeface="Arial" panose="020B0604020202020204" pitchFamily="34" charset="0"/>
                <a:ea typeface="+mj-ea"/>
                <a:cs typeface="Arial" panose="020B0604020202020204" pitchFamily="34" charset="0"/>
              </a:defRPr>
            </a:lvl1pPr>
            <a:lvl2pPr>
              <a:defRPr lang="en-US" sz="1800" smtClean="0"/>
            </a:lvl2pPr>
            <a:lvl3pPr>
              <a:defRPr lang="en-US" sz="1800" smtClean="0"/>
            </a:lvl3pPr>
            <a:lvl4pPr>
              <a:defRPr lang="en-US" sz="1800" smtClean="0"/>
            </a:lvl4pPr>
            <a:lvl5pPr>
              <a:defRPr lang="en-US" sz="1800"/>
            </a:lvl5pPr>
          </a:lstStyle>
          <a:p>
            <a:pPr marL="0" lvl="0">
              <a:lnSpc>
                <a:spcPct val="80000"/>
              </a:lnSpc>
              <a:spcBef>
                <a:spcPct val="0"/>
              </a:spcBef>
              <a:buNone/>
            </a:pPr>
            <a:r>
              <a:rPr lang="en-US" dirty="0"/>
              <a:t>Click to edit Master subtitle styles</a:t>
            </a:r>
          </a:p>
        </p:txBody>
      </p:sp>
      <p:sp>
        <p:nvSpPr>
          <p:cNvPr id="17" name="Content Placeholder 6"/>
          <p:cNvSpPr>
            <a:spLocks noGrp="1"/>
          </p:cNvSpPr>
          <p:nvPr>
            <p:ph sz="quarter" idx="15"/>
          </p:nvPr>
        </p:nvSpPr>
        <p:spPr>
          <a:xfrm>
            <a:off x="304802" y="1884261"/>
            <a:ext cx="5653033" cy="4676844"/>
          </a:xfrm>
        </p:spPr>
        <p:txBody>
          <a:bodyPr/>
          <a:lstStyle>
            <a:lvl3pPr marL="679434" indent="-220657">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6"/>
          <p:cNvSpPr>
            <a:spLocks noGrp="1"/>
          </p:cNvSpPr>
          <p:nvPr>
            <p:ph sz="quarter" idx="16"/>
          </p:nvPr>
        </p:nvSpPr>
        <p:spPr>
          <a:xfrm>
            <a:off x="6271404" y="1884261"/>
            <a:ext cx="5651781" cy="4676844"/>
          </a:xfrm>
        </p:spPr>
        <p:txBody>
          <a:bodyPr/>
          <a:lstStyle>
            <a:lvl3pPr marL="679434" indent="-220657">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2"/>
          <p:cNvSpPr>
            <a:spLocks noGrp="1"/>
          </p:cNvSpPr>
          <p:nvPr>
            <p:ph type="body" sz="quarter" idx="17" hasCustomPrompt="1"/>
          </p:nvPr>
        </p:nvSpPr>
        <p:spPr>
          <a:xfrm>
            <a:off x="304801" y="6549348"/>
            <a:ext cx="7220884" cy="249097"/>
          </a:xfrm>
        </p:spPr>
        <p:txBody>
          <a:bodyPr anchor="b"/>
          <a:lstStyle>
            <a:lvl1pPr marL="0" indent="0">
              <a:buFont typeface="Arial"/>
              <a:buNone/>
              <a:defRPr sz="700" i="1" baseline="0"/>
            </a:lvl1pPr>
            <a:lvl2pPr marL="223833" indent="0">
              <a:buFont typeface="Arial"/>
              <a:buNone/>
              <a:defRPr/>
            </a:lvl2pPr>
            <a:lvl3pPr marL="506399" indent="0">
              <a:buFont typeface="Arial"/>
              <a:buNone/>
              <a:defRPr/>
            </a:lvl3pPr>
            <a:lvl4pPr marL="854053" indent="0">
              <a:buFont typeface="Arial"/>
              <a:buNone/>
              <a:defRPr/>
            </a:lvl4pPr>
            <a:lvl5pPr marL="1081060" indent="0">
              <a:buFont typeface="Arial"/>
              <a:buNone/>
              <a:defRPr/>
            </a:lvl5pPr>
          </a:lstStyle>
          <a:p>
            <a:pPr lvl="0"/>
            <a:r>
              <a:rPr lang="en-US" dirty="0"/>
              <a:t>Click to add source line or foot note here</a:t>
            </a:r>
          </a:p>
        </p:txBody>
      </p:sp>
    </p:spTree>
    <p:extLst>
      <p:ext uri="{BB962C8B-B14F-4D97-AF65-F5344CB8AC3E}">
        <p14:creationId xmlns:p14="http://schemas.microsoft.com/office/powerpoint/2010/main" val="279967374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bg4-01-01.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828800" y="3762235"/>
            <a:ext cx="10363200" cy="1362075"/>
          </a:xfrm>
          <a:prstGeom prst="rect">
            <a:avLst/>
          </a:prstGeom>
        </p:spPr>
        <p:txBody>
          <a:bodyPr lIns="0" tIns="0" rIns="0" bIns="0" anchor="t">
            <a:noAutofit/>
          </a:bodyPr>
          <a:lstStyle>
            <a:lvl1pPr algn="l">
              <a:lnSpc>
                <a:spcPct val="80000"/>
              </a:lnSpc>
              <a:defRPr sz="4000" b="1" cap="all"/>
            </a:lvl1pPr>
          </a:lstStyle>
          <a:p>
            <a:r>
              <a:rPr lang="en-US" dirty="0"/>
              <a:t>Click to edit Master Divider style</a:t>
            </a:r>
          </a:p>
        </p:txBody>
      </p:sp>
      <p:sp>
        <p:nvSpPr>
          <p:cNvPr id="3" name="Text Placeholder 2"/>
          <p:cNvSpPr>
            <a:spLocks noGrp="1"/>
          </p:cNvSpPr>
          <p:nvPr>
            <p:ph type="body" idx="1" hasCustomPrompt="1"/>
          </p:nvPr>
        </p:nvSpPr>
        <p:spPr>
          <a:xfrm>
            <a:off x="1828800" y="2165828"/>
            <a:ext cx="10363200" cy="1500187"/>
          </a:xfrm>
        </p:spPr>
        <p:txBody>
          <a:bodyPr lIns="0" tIns="0" rIns="0" bIns="0" anchor="b">
            <a:noAutofit/>
          </a:bodyPr>
          <a:lstStyle>
            <a:lvl1pPr marL="0" indent="0">
              <a:buNone/>
              <a:defRPr sz="2000">
                <a:solidFill>
                  <a:schemeClr val="accent1">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a:xfrm>
            <a:off x="9847384" y="6633310"/>
            <a:ext cx="1745472" cy="165135"/>
          </a:xfrm>
          <a:prstGeom prst="rect">
            <a:avLst/>
          </a:prstGeom>
        </p:spPr>
        <p:txBody>
          <a:bodyPr/>
          <a:lstStyle/>
          <a:p>
            <a:pPr fontAlgn="base">
              <a:spcBef>
                <a:spcPct val="0"/>
              </a:spcBef>
              <a:spcAft>
                <a:spcPct val="0"/>
              </a:spcAft>
            </a:pPr>
            <a:endParaRPr lang="en-US" altLang="en-US" dirty="0">
              <a:solidFill>
                <a:srgbClr val="4C4C4C"/>
              </a:solidFill>
              <a:cs typeface="Arial" charset="0"/>
            </a:endParaRPr>
          </a:p>
        </p:txBody>
      </p:sp>
      <p:sp>
        <p:nvSpPr>
          <p:cNvPr id="6" name="Slide Number Placeholder 5"/>
          <p:cNvSpPr>
            <a:spLocks noGrp="1"/>
          </p:cNvSpPr>
          <p:nvPr>
            <p:ph type="sldNum" sz="quarter" idx="12"/>
          </p:nvPr>
        </p:nvSpPr>
        <p:spPr>
          <a:xfrm>
            <a:off x="11700206" y="6633310"/>
            <a:ext cx="491796" cy="165135"/>
          </a:xfrm>
          <a:prstGeom prst="rect">
            <a:avLst/>
          </a:prstGeom>
        </p:spPr>
        <p:txBody>
          <a:bodyPr/>
          <a:lstStyle/>
          <a:p>
            <a:pPr fontAlgn="base">
              <a:spcBef>
                <a:spcPct val="0"/>
              </a:spcBef>
              <a:spcAft>
                <a:spcPct val="0"/>
              </a:spcAft>
            </a:pPr>
            <a:fld id="{5BD3D209-AFD7-4C4F-B1AF-30789892D74E}" type="slidenum">
              <a:rPr lang="en-US" altLang="en-US" smtClean="0">
                <a:solidFill>
                  <a:srgbClr val="4C4C4C"/>
                </a:solidFill>
                <a:cs typeface="Arial" charset="0"/>
              </a:rPr>
              <a:pPr fontAlgn="base">
                <a:spcBef>
                  <a:spcPct val="0"/>
                </a:spcBef>
                <a:spcAft>
                  <a:spcPct val="0"/>
                </a:spcAft>
              </a:pPr>
              <a:t>‹#›</a:t>
            </a:fld>
            <a:endParaRPr lang="en-US" altLang="en-US" dirty="0">
              <a:solidFill>
                <a:srgbClr val="4C4C4C"/>
              </a:solidFill>
              <a:cs typeface="Arial" charset="0"/>
            </a:endParaRPr>
          </a:p>
        </p:txBody>
      </p:sp>
    </p:spTree>
    <p:extLst>
      <p:ext uri="{BB962C8B-B14F-4D97-AF65-F5344CB8AC3E}">
        <p14:creationId xmlns:p14="http://schemas.microsoft.com/office/powerpoint/2010/main" val="252713951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4.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theme" Target="../theme/theme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theme" Target="../theme/theme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17" Type="http://schemas.openxmlformats.org/officeDocument/2006/relationships/image" Target="../media/image13.png"/><Relationship Id="rId2" Type="http://schemas.openxmlformats.org/officeDocument/2006/relationships/slideLayout" Target="../slideLayouts/slideLayout92.xml"/><Relationship Id="rId16" Type="http://schemas.openxmlformats.org/officeDocument/2006/relationships/image" Target="../media/image12.png"/><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11.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8312" y="1194857"/>
            <a:ext cx="10970683"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603425" y="348984"/>
            <a:ext cx="10940348"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2021973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8312" y="1194857"/>
            <a:ext cx="10970683"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603425" y="348984"/>
            <a:ext cx="10940348"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62097379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8312" y="1194857"/>
            <a:ext cx="10970683"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603425" y="348984"/>
            <a:ext cx="10940348"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29639148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8312" y="1194857"/>
            <a:ext cx="10970683"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603425" y="348984"/>
            <a:ext cx="10940348"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158598245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8312" y="1194857"/>
            <a:ext cx="10970683"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603425" y="348984"/>
            <a:ext cx="10940348"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140019183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8312" y="1194857"/>
            <a:ext cx="10970683"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603425" y="348984"/>
            <a:ext cx="10940348"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312126939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8312" y="1194857"/>
            <a:ext cx="10970683"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603425" y="348984"/>
            <a:ext cx="10940348"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20835487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093518"/>
            <a:ext cx="11277600" cy="5032647"/>
          </a:xfrm>
          <a:prstGeom prst="rect">
            <a:avLst/>
          </a:prstGeom>
        </p:spPr>
        <p:txBody>
          <a:bodyPr vert="horz" lIns="0" tIns="0" rIns="0" bIns="0" rtlCol="0">
            <a:noAutofit/>
          </a:bodyPr>
          <a:lstStyle/>
          <a:p>
            <a:pPr lvl="0"/>
            <a:r>
              <a:rPr lang="en-US" dirty="0"/>
              <a:t>Click to edit </a:t>
            </a:r>
            <a:br>
              <a:rPr lang="en-US" dirty="0"/>
            </a:br>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9"/>
          <p:cNvSpPr>
            <a:spLocks noGrp="1"/>
          </p:cNvSpPr>
          <p:nvPr>
            <p:ph type="title"/>
          </p:nvPr>
        </p:nvSpPr>
        <p:spPr>
          <a:xfrm>
            <a:off x="304800" y="1"/>
            <a:ext cx="9619696" cy="618532"/>
          </a:xfrm>
          <a:prstGeom prst="rect">
            <a:avLst/>
          </a:prstGeom>
        </p:spPr>
        <p:txBody>
          <a:bodyPr lIns="0" tIns="0" rIns="0" bIns="0" anchor="b" anchorCtr="0">
            <a:noAutofit/>
          </a:bodyPr>
          <a:lstStyle/>
          <a:p>
            <a:pPr marL="0" lvl="0"/>
            <a:r>
              <a:rPr lang="en-US"/>
              <a:t>Click to edit Master title style</a:t>
            </a:r>
            <a:endParaRPr lang="en-US" dirty="0"/>
          </a:p>
        </p:txBody>
      </p:sp>
      <p:sp>
        <p:nvSpPr>
          <p:cNvPr id="8" name="AMC_Footer"/>
          <p:cNvSpPr txBox="1">
            <a:spLocks/>
          </p:cNvSpPr>
          <p:nvPr/>
        </p:nvSpPr>
        <p:spPr>
          <a:xfrm>
            <a:off x="575389" y="6569076"/>
            <a:ext cx="6673668"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defTabSz="914377">
              <a:defRPr/>
            </a:pPr>
            <a:r>
              <a:rPr lang="en-ZA" sz="800" dirty="0">
                <a:solidFill>
                  <a:prstClr val="white">
                    <a:lumMod val="50000"/>
                  </a:prstClr>
                </a:solidFill>
                <a:cs typeface="Arial" pitchFamily="34" charset="0"/>
              </a:rPr>
              <a:t>Copyright © 2015 Accenture. All rights reserved. Accenture Confidential Information.</a:t>
            </a:r>
            <a:endParaRPr lang="en-US" sz="800" dirty="0">
              <a:solidFill>
                <a:prstClr val="white">
                  <a:lumMod val="50000"/>
                </a:prstClr>
              </a:solidFill>
              <a:cs typeface="Arial" pitchFamily="34" charset="0"/>
            </a:endParaRPr>
          </a:p>
        </p:txBody>
      </p:sp>
      <p:cxnSp>
        <p:nvCxnSpPr>
          <p:cNvPr id="9" name="Straight Connector 8"/>
          <p:cNvCxnSpPr/>
          <p:nvPr/>
        </p:nvCxnSpPr>
        <p:spPr>
          <a:xfrm flipV="1">
            <a:off x="175600" y="657122"/>
            <a:ext cx="11840800" cy="1647"/>
          </a:xfrm>
          <a:prstGeom prst="line">
            <a:avLst/>
          </a:prstGeom>
          <a:ln w="3175" cap="rnd"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userDrawn="1"/>
        </p:nvSpPr>
        <p:spPr>
          <a:xfrm>
            <a:off x="11074400" y="6569076"/>
            <a:ext cx="942000" cy="235898"/>
          </a:xfrm>
          <a:prstGeom prst="rect">
            <a:avLst/>
          </a:prstGeom>
          <a:noFill/>
        </p:spPr>
        <p:txBody>
          <a:bodyPr wrap="square" rtlCol="0">
            <a:spAutoFit/>
          </a:bodyPr>
          <a:lstStyle/>
          <a:p>
            <a:pPr algn="r" fontAlgn="base">
              <a:spcBef>
                <a:spcPct val="0"/>
              </a:spcBef>
              <a:spcAft>
                <a:spcPct val="0"/>
              </a:spcAft>
            </a:pPr>
            <a:fld id="{26DC2937-0F93-4AE3-BD23-B6E6BC0C7842}" type="slidenum">
              <a:rPr lang="en-US" sz="933" smtClean="0">
                <a:solidFill>
                  <a:srgbClr val="4C4C4C"/>
                </a:solidFill>
                <a:cs typeface="Arial" charset="0"/>
              </a:rPr>
              <a:pPr algn="r" fontAlgn="base">
                <a:spcBef>
                  <a:spcPct val="0"/>
                </a:spcBef>
                <a:spcAft>
                  <a:spcPct val="0"/>
                </a:spcAft>
              </a:pPr>
              <a:t>‹#›</a:t>
            </a:fld>
            <a:endParaRPr lang="en-US" sz="933" dirty="0">
              <a:solidFill>
                <a:srgbClr val="4C4C4C"/>
              </a:solidFill>
              <a:cs typeface="Arial" charset="0"/>
            </a:endParaRPr>
          </a:p>
        </p:txBody>
      </p:sp>
    </p:spTree>
    <p:extLst>
      <p:ext uri="{BB962C8B-B14F-4D97-AF65-F5344CB8AC3E}">
        <p14:creationId xmlns:p14="http://schemas.microsoft.com/office/powerpoint/2010/main" val="247085661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transition spd="med">
    <p:fade/>
  </p:transition>
  <p:txStyles>
    <p:titleStyle>
      <a:lvl1pPr algn="l" defTabSz="457189" rtl="0" eaLnBrk="1" latinLnBrk="0" hangingPunct="1">
        <a:lnSpc>
          <a:spcPct val="80000"/>
        </a:lnSpc>
        <a:spcBef>
          <a:spcPct val="0"/>
        </a:spcBef>
        <a:buNone/>
        <a:defRPr lang="en-US" sz="2400" b="0" i="0" kern="1200" baseline="0" dirty="0" smtClean="0">
          <a:solidFill>
            <a:schemeClr val="bg2">
              <a:lumMod val="50000"/>
            </a:schemeClr>
          </a:solidFill>
          <a:latin typeface="Arial" panose="020B0604020202020204" pitchFamily="34" charset="0"/>
          <a:ea typeface="+mj-ea"/>
          <a:cs typeface="Arial" panose="020B0604020202020204" pitchFamily="34" charset="0"/>
        </a:defRPr>
      </a:lvl1pPr>
    </p:titleStyle>
    <p:bodyStyle>
      <a:lvl1pPr marL="173034" indent="-173034" algn="l" defTabSz="457189" rtl="0" eaLnBrk="1" latinLnBrk="0" hangingPunct="1">
        <a:lnSpc>
          <a:spcPct val="90000"/>
        </a:lnSpc>
        <a:spcBef>
          <a:spcPts val="0"/>
        </a:spcBef>
        <a:spcAft>
          <a:spcPts val="1200"/>
        </a:spcAft>
        <a:buClr>
          <a:schemeClr val="accent1"/>
        </a:buClr>
        <a:buSzPct val="108000"/>
        <a:buFontTx/>
        <a:buBlip>
          <a:blip r:embed="rId14"/>
        </a:buBlip>
        <a:defRPr lang="en-US" sz="1600" kern="1200" dirty="0" smtClean="0">
          <a:solidFill>
            <a:schemeClr val="tx1"/>
          </a:solidFill>
          <a:latin typeface="+mn-lt"/>
          <a:ea typeface="+mn-ea"/>
          <a:cs typeface="+mn-cs"/>
        </a:defRPr>
      </a:lvl1pPr>
      <a:lvl2pPr marL="395278" indent="-171446" algn="l" defTabSz="339717" rtl="0" eaLnBrk="1" latinLnBrk="0" hangingPunct="1">
        <a:lnSpc>
          <a:spcPct val="90000"/>
        </a:lnSpc>
        <a:spcBef>
          <a:spcPts val="0"/>
        </a:spcBef>
        <a:spcAft>
          <a:spcPts val="1200"/>
        </a:spcAft>
        <a:buClr>
          <a:schemeClr val="accent4"/>
        </a:buClr>
        <a:buSzPct val="93000"/>
        <a:buFontTx/>
        <a:buBlip>
          <a:blip r:embed="rId15"/>
        </a:buBlip>
        <a:defRPr sz="1600" kern="1200">
          <a:solidFill>
            <a:schemeClr val="tx1"/>
          </a:solidFill>
          <a:latin typeface="+mn-lt"/>
          <a:ea typeface="+mn-ea"/>
          <a:cs typeface="+mn-cs"/>
        </a:defRPr>
      </a:lvl2pPr>
      <a:lvl3pPr marL="796905" indent="-290506" algn="l" defTabSz="457189" rtl="0" eaLnBrk="1" latinLnBrk="0" hangingPunct="1">
        <a:lnSpc>
          <a:spcPct val="90000"/>
        </a:lnSpc>
        <a:spcBef>
          <a:spcPts val="0"/>
        </a:spcBef>
        <a:spcAft>
          <a:spcPts val="1200"/>
        </a:spcAft>
        <a:buClr>
          <a:schemeClr val="accent1">
            <a:lumMod val="75000"/>
          </a:schemeClr>
        </a:buClr>
        <a:buSzPct val="82000"/>
        <a:buFontTx/>
        <a:buBlip>
          <a:blip r:embed="rId16"/>
        </a:buBlip>
        <a:tabLst/>
        <a:defRPr sz="1600" kern="1200">
          <a:solidFill>
            <a:schemeClr val="tx1"/>
          </a:solidFill>
          <a:latin typeface="+mn-lt"/>
          <a:ea typeface="+mn-ea"/>
          <a:cs typeface="+mn-cs"/>
        </a:defRPr>
      </a:lvl3pPr>
      <a:lvl4pPr marL="1025500" indent="-171446" algn="l" defTabSz="457189" rtl="0" eaLnBrk="1" latinLnBrk="0" hangingPunct="1">
        <a:lnSpc>
          <a:spcPct val="90000"/>
        </a:lnSpc>
        <a:spcBef>
          <a:spcPts val="0"/>
        </a:spcBef>
        <a:spcAft>
          <a:spcPts val="1200"/>
        </a:spcAft>
        <a:buSzPct val="92000"/>
        <a:buFontTx/>
        <a:buBlip>
          <a:blip r:embed="rId17"/>
        </a:buBlip>
        <a:defRPr sz="1600" kern="1200">
          <a:solidFill>
            <a:schemeClr val="tx1"/>
          </a:solidFill>
          <a:latin typeface="+mn-lt"/>
          <a:ea typeface="+mn-ea"/>
          <a:cs typeface="+mn-cs"/>
        </a:defRPr>
      </a:lvl4pPr>
      <a:lvl5pPr marL="1257269" indent="-176209" algn="l" defTabSz="457189" rtl="0" eaLnBrk="1" latinLnBrk="0" hangingPunct="1">
        <a:lnSpc>
          <a:spcPct val="90000"/>
        </a:lnSpc>
        <a:spcBef>
          <a:spcPts val="0"/>
        </a:spcBef>
        <a:spcAft>
          <a:spcPts val="1200"/>
        </a:spcAft>
        <a:buSzPct val="85000"/>
        <a:buFontTx/>
        <a:buBlip>
          <a:blip r:embed="rId17"/>
        </a:buBlip>
        <a:defRPr sz="16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5.xml"/><Relationship Id="rId1" Type="http://schemas.openxmlformats.org/officeDocument/2006/relationships/slideLayout" Target="../slideLayouts/slideLayout70.xml"/><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6.xml"/><Relationship Id="rId1"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83.xml"/></Relationships>
</file>

<file path=ppt/slides/_rels/slide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4000" b="1" dirty="0" smtClean="0"/>
              <a:t>Work Planning in Agile</a:t>
            </a:r>
            <a:endParaRPr lang="en-US" sz="4000" b="1" dirty="0"/>
          </a:p>
        </p:txBody>
      </p:sp>
      <p:sp>
        <p:nvSpPr>
          <p:cNvPr id="4" name="Slide Number Placeholder 3"/>
          <p:cNvSpPr>
            <a:spLocks noGrp="1"/>
          </p:cNvSpPr>
          <p:nvPr>
            <p:ph type="sldNum" sz="quarter" idx="4294967295"/>
          </p:nvPr>
        </p:nvSpPr>
        <p:spPr>
          <a:xfrm>
            <a:off x="11461750" y="6575425"/>
            <a:ext cx="730250" cy="128588"/>
          </a:xfrm>
          <a:prstGeom prst="rect">
            <a:avLst/>
          </a:prstGeom>
        </p:spPr>
        <p:txBody>
          <a:bodyPr/>
          <a:lstStyle/>
          <a:p>
            <a:pPr>
              <a:defRPr/>
            </a:pPr>
            <a:fld id="{90CBDC3A-D49F-4631-A8C7-55D59B33E5FA}" type="slidenum">
              <a:rPr lang="en-US" smtClean="0">
                <a:solidFill>
                  <a:srgbClr val="666666"/>
                </a:solidFill>
              </a:rPr>
              <a:pPr>
                <a:defRPr/>
              </a:pPr>
              <a:t>1</a:t>
            </a:fld>
            <a:endParaRPr lang="en-US" dirty="0">
              <a:solidFill>
                <a:srgbClr val="666666"/>
              </a:solidFill>
            </a:endParaRPr>
          </a:p>
        </p:txBody>
      </p:sp>
    </p:spTree>
    <p:extLst>
      <p:ext uri="{BB962C8B-B14F-4D97-AF65-F5344CB8AC3E}">
        <p14:creationId xmlns:p14="http://schemas.microsoft.com/office/powerpoint/2010/main" val="398606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Sprint Application – User Story</a:t>
            </a:r>
            <a:endParaRPr lang="en-US" dirty="0"/>
          </a:p>
        </p:txBody>
      </p:sp>
      <p:sp>
        <p:nvSpPr>
          <p:cNvPr id="4" name="Slide Number Placeholder 3"/>
          <p:cNvSpPr>
            <a:spLocks noGrp="1"/>
          </p:cNvSpPr>
          <p:nvPr>
            <p:ph type="sldNum" sz="quarter" idx="4"/>
          </p:nvPr>
        </p:nvSpPr>
        <p:spPr/>
        <p:txBody>
          <a:bodyPr/>
          <a:lstStyle/>
          <a:p>
            <a:pPr>
              <a:defRPr/>
            </a:pPr>
            <a:fld id="{90CBDC3A-D49F-4631-A8C7-55D59B33E5FA}" type="slidenum">
              <a:rPr lang="en-US" smtClean="0">
                <a:solidFill>
                  <a:srgbClr val="666666"/>
                </a:solidFill>
              </a:rPr>
              <a:pPr>
                <a:defRPr/>
              </a:pPr>
              <a:t>10</a:t>
            </a:fld>
            <a:endParaRPr lang="en-US" dirty="0">
              <a:solidFill>
                <a:srgbClr val="666666"/>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38" y="1383323"/>
            <a:ext cx="10328031" cy="5099539"/>
          </a:xfrm>
          <a:prstGeom prst="rect">
            <a:avLst/>
          </a:prstGeom>
        </p:spPr>
      </p:pic>
    </p:spTree>
    <p:extLst>
      <p:ext uri="{BB962C8B-B14F-4D97-AF65-F5344CB8AC3E}">
        <p14:creationId xmlns:p14="http://schemas.microsoft.com/office/powerpoint/2010/main" val="2750015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7396" y="216130"/>
            <a:ext cx="10940348" cy="785553"/>
          </a:xfrm>
        </p:spPr>
        <p:txBody>
          <a:bodyPr/>
          <a:lstStyle/>
          <a:p>
            <a:r>
              <a:rPr lang="en-US" dirty="0" smtClean="0"/>
              <a:t>Sprint Application – Sub tasks in a User Story </a:t>
            </a:r>
            <a:endParaRPr lang="en-US" dirty="0"/>
          </a:p>
        </p:txBody>
      </p:sp>
      <p:sp>
        <p:nvSpPr>
          <p:cNvPr id="4" name="Slide Number Placeholder 3"/>
          <p:cNvSpPr>
            <a:spLocks noGrp="1"/>
          </p:cNvSpPr>
          <p:nvPr>
            <p:ph type="sldNum" sz="quarter" idx="4"/>
          </p:nvPr>
        </p:nvSpPr>
        <p:spPr/>
        <p:txBody>
          <a:bodyPr/>
          <a:lstStyle/>
          <a:p>
            <a:pPr>
              <a:defRPr/>
            </a:pPr>
            <a:fld id="{90CBDC3A-D49F-4631-A8C7-55D59B33E5FA}" type="slidenum">
              <a:rPr lang="en-US" smtClean="0">
                <a:solidFill>
                  <a:srgbClr val="666666"/>
                </a:solidFill>
              </a:rPr>
              <a:pPr>
                <a:defRPr/>
              </a:pPr>
              <a:t>11</a:t>
            </a:fld>
            <a:endParaRPr lang="en-US" dirty="0">
              <a:solidFill>
                <a:srgbClr val="666666"/>
              </a:solidFill>
            </a:endParaRPr>
          </a:p>
        </p:txBody>
      </p:sp>
      <p:pic>
        <p:nvPicPr>
          <p:cNvPr id="2" name="Picture 1"/>
          <p:cNvPicPr>
            <a:picLocks noChangeAspect="1"/>
          </p:cNvPicPr>
          <p:nvPr/>
        </p:nvPicPr>
        <p:blipFill>
          <a:blip r:embed="rId2"/>
          <a:stretch>
            <a:fillRect/>
          </a:stretch>
        </p:blipFill>
        <p:spPr>
          <a:xfrm>
            <a:off x="574431" y="1395046"/>
            <a:ext cx="10890738" cy="5253404"/>
          </a:xfrm>
          <a:prstGeom prst="rect">
            <a:avLst/>
          </a:prstGeom>
        </p:spPr>
      </p:pic>
    </p:spTree>
    <p:extLst>
      <p:ext uri="{BB962C8B-B14F-4D97-AF65-F5344CB8AC3E}">
        <p14:creationId xmlns:p14="http://schemas.microsoft.com/office/powerpoint/2010/main" val="54378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2145" y="254895"/>
            <a:ext cx="10940348" cy="785553"/>
          </a:xfrm>
        </p:spPr>
        <p:txBody>
          <a:bodyPr/>
          <a:lstStyle/>
          <a:p>
            <a:r>
              <a:rPr lang="en-US" dirty="0" smtClean="0"/>
              <a:t>Sprint Application – Retrospective </a:t>
            </a:r>
            <a:endParaRPr lang="en-US" dirty="0"/>
          </a:p>
        </p:txBody>
      </p:sp>
      <p:sp>
        <p:nvSpPr>
          <p:cNvPr id="4" name="Slide Number Placeholder 3"/>
          <p:cNvSpPr>
            <a:spLocks noGrp="1"/>
          </p:cNvSpPr>
          <p:nvPr>
            <p:ph type="sldNum" sz="quarter" idx="4"/>
          </p:nvPr>
        </p:nvSpPr>
        <p:spPr/>
        <p:txBody>
          <a:bodyPr/>
          <a:lstStyle/>
          <a:p>
            <a:pPr>
              <a:defRPr/>
            </a:pPr>
            <a:fld id="{90CBDC3A-D49F-4631-A8C7-55D59B33E5FA}" type="slidenum">
              <a:rPr lang="en-US" smtClean="0">
                <a:solidFill>
                  <a:srgbClr val="666666"/>
                </a:solidFill>
              </a:rPr>
              <a:pPr>
                <a:defRPr/>
              </a:pPr>
              <a:t>12</a:t>
            </a:fld>
            <a:endParaRPr lang="en-US" dirty="0">
              <a:solidFill>
                <a:srgbClr val="666666"/>
              </a:solidFill>
            </a:endParaRPr>
          </a:p>
        </p:txBody>
      </p:sp>
      <p:sp>
        <p:nvSpPr>
          <p:cNvPr id="5" name="Rounded Rectangle 4"/>
          <p:cNvSpPr/>
          <p:nvPr/>
        </p:nvSpPr>
        <p:spPr>
          <a:xfrm>
            <a:off x="415334" y="1669757"/>
            <a:ext cx="11169184" cy="4672428"/>
          </a:xfrm>
          <a:prstGeom prst="roundRect">
            <a:avLst>
              <a:gd name="adj" fmla="val 2542"/>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457200" rtlCol="0" anchor="t"/>
          <a:lstStyle/>
          <a:p>
            <a:pPr>
              <a:spcBef>
                <a:spcPts val="210"/>
              </a:spcBef>
              <a:spcAft>
                <a:spcPts val="210"/>
              </a:spcAft>
            </a:pPr>
            <a:r>
              <a:rPr lang="en-US" sz="1100" b="1" dirty="0" smtClean="0">
                <a:solidFill>
                  <a:schemeClr val="tx1">
                    <a:lumMod val="75000"/>
                    <a:lumOff val="25000"/>
                  </a:schemeClr>
                </a:solidFill>
              </a:rPr>
              <a:t>Feature Team 1</a:t>
            </a:r>
          </a:p>
          <a:p>
            <a:pPr>
              <a:spcBef>
                <a:spcPts val="210"/>
              </a:spcBef>
              <a:spcAft>
                <a:spcPts val="210"/>
              </a:spcAft>
            </a:pPr>
            <a:endParaRPr lang="en-US" sz="1100" b="1" dirty="0">
              <a:solidFill>
                <a:schemeClr val="tx1">
                  <a:lumMod val="75000"/>
                  <a:lumOff val="25000"/>
                </a:schemeClr>
              </a:solidFill>
            </a:endParaRPr>
          </a:p>
          <a:p>
            <a:pPr>
              <a:spcBef>
                <a:spcPts val="210"/>
              </a:spcBef>
              <a:spcAft>
                <a:spcPts val="210"/>
              </a:spcAft>
            </a:pPr>
            <a:r>
              <a:rPr lang="en-US" sz="1100" b="1" dirty="0" smtClean="0">
                <a:solidFill>
                  <a:schemeClr val="tx1">
                    <a:lumMod val="75000"/>
                    <a:lumOff val="25000"/>
                  </a:schemeClr>
                </a:solidFill>
              </a:rPr>
              <a:t>What Went Well ?</a:t>
            </a:r>
          </a:p>
          <a:p>
            <a:pPr>
              <a:spcBef>
                <a:spcPts val="210"/>
              </a:spcBef>
              <a:spcAft>
                <a:spcPts val="210"/>
              </a:spcAft>
            </a:pPr>
            <a:endParaRPr lang="en-US" sz="1100" b="1" dirty="0">
              <a:solidFill>
                <a:schemeClr val="tx1">
                  <a:lumMod val="75000"/>
                  <a:lumOff val="25000"/>
                </a:schemeClr>
              </a:solidFill>
            </a:endParaRPr>
          </a:p>
          <a:p>
            <a:pPr marL="171450" indent="-171450">
              <a:spcBef>
                <a:spcPts val="210"/>
              </a:spcBef>
              <a:spcAft>
                <a:spcPts val="210"/>
              </a:spcAft>
              <a:buFont typeface="Wingdings" panose="05000000000000000000" pitchFamily="2" charset="2"/>
              <a:buChar char="ü"/>
            </a:pPr>
            <a:r>
              <a:rPr lang="en-US" sz="1100" dirty="0" smtClean="0">
                <a:solidFill>
                  <a:schemeClr val="tx1"/>
                </a:solidFill>
              </a:rPr>
              <a:t>Member </a:t>
            </a:r>
            <a:r>
              <a:rPr lang="en-US" sz="1100" dirty="0">
                <a:solidFill>
                  <a:schemeClr val="tx1"/>
                </a:solidFill>
              </a:rPr>
              <a:t>Rates Publish Story was completed without defects </a:t>
            </a:r>
            <a:endParaRPr lang="en-US" sz="1100" dirty="0" smtClean="0">
              <a:solidFill>
                <a:schemeClr val="tx1"/>
              </a:solidFill>
            </a:endParaRPr>
          </a:p>
          <a:p>
            <a:pPr marL="171450" indent="-171450">
              <a:spcBef>
                <a:spcPts val="210"/>
              </a:spcBef>
              <a:spcAft>
                <a:spcPts val="210"/>
              </a:spcAft>
              <a:buFont typeface="Wingdings" panose="05000000000000000000" pitchFamily="2" charset="2"/>
              <a:buChar char="ü"/>
            </a:pPr>
            <a:r>
              <a:rPr lang="en-US" sz="1100" dirty="0">
                <a:solidFill>
                  <a:schemeClr val="tx1"/>
                </a:solidFill>
              </a:rPr>
              <a:t>Uploaded all cases in JIRA and Executed them, which made tracking Easy</a:t>
            </a:r>
          </a:p>
          <a:p>
            <a:pPr marL="171450" indent="-171450">
              <a:spcBef>
                <a:spcPts val="210"/>
              </a:spcBef>
              <a:spcAft>
                <a:spcPts val="210"/>
              </a:spcAft>
              <a:buFont typeface="Wingdings" panose="05000000000000000000" pitchFamily="2" charset="2"/>
              <a:buChar char="ü"/>
            </a:pPr>
            <a:endParaRPr lang="en-US" sz="1100" b="1" dirty="0" smtClean="0">
              <a:solidFill>
                <a:schemeClr val="tx1">
                  <a:lumMod val="75000"/>
                  <a:lumOff val="25000"/>
                </a:schemeClr>
              </a:solidFill>
            </a:endParaRPr>
          </a:p>
          <a:p>
            <a:pPr marL="171450" indent="-171450">
              <a:spcBef>
                <a:spcPts val="210"/>
              </a:spcBef>
              <a:spcAft>
                <a:spcPts val="210"/>
              </a:spcAft>
              <a:buFont typeface="Wingdings" panose="05000000000000000000" pitchFamily="2" charset="2"/>
              <a:buChar char="ü"/>
            </a:pPr>
            <a:endParaRPr lang="en-US" sz="1100" b="1" dirty="0">
              <a:solidFill>
                <a:schemeClr val="tx1">
                  <a:lumMod val="75000"/>
                  <a:lumOff val="25000"/>
                </a:schemeClr>
              </a:solidFill>
            </a:endParaRPr>
          </a:p>
          <a:p>
            <a:pPr>
              <a:spcBef>
                <a:spcPts val="210"/>
              </a:spcBef>
              <a:spcAft>
                <a:spcPts val="210"/>
              </a:spcAft>
            </a:pPr>
            <a:r>
              <a:rPr lang="en-US" sz="1100" b="1" dirty="0" smtClean="0">
                <a:solidFill>
                  <a:schemeClr val="tx1">
                    <a:lumMod val="75000"/>
                    <a:lumOff val="25000"/>
                  </a:schemeClr>
                </a:solidFill>
              </a:rPr>
              <a:t>What did not go well ?</a:t>
            </a:r>
          </a:p>
          <a:p>
            <a:pPr>
              <a:spcBef>
                <a:spcPts val="210"/>
              </a:spcBef>
              <a:spcAft>
                <a:spcPts val="210"/>
              </a:spcAft>
            </a:pPr>
            <a:endParaRPr lang="en-US" sz="1100" b="1" dirty="0" smtClean="0">
              <a:solidFill>
                <a:schemeClr val="tx1">
                  <a:lumMod val="75000"/>
                  <a:lumOff val="25000"/>
                </a:schemeClr>
              </a:solidFill>
            </a:endParaRPr>
          </a:p>
          <a:p>
            <a:pPr marL="171450" indent="-171450">
              <a:spcBef>
                <a:spcPts val="210"/>
              </a:spcBef>
              <a:spcAft>
                <a:spcPts val="210"/>
              </a:spcAft>
              <a:buFont typeface="Wingdings" panose="05000000000000000000" pitchFamily="2" charset="2"/>
              <a:buChar char="ü"/>
            </a:pPr>
            <a:r>
              <a:rPr lang="en-US" sz="1100" dirty="0">
                <a:solidFill>
                  <a:schemeClr val="tx1">
                    <a:lumMod val="75000"/>
                    <a:lumOff val="25000"/>
                  </a:schemeClr>
                </a:solidFill>
              </a:rPr>
              <a:t>Multiple deployments by Feature team </a:t>
            </a:r>
            <a:r>
              <a:rPr lang="en-US" sz="1100" dirty="0" smtClean="0">
                <a:solidFill>
                  <a:schemeClr val="tx1">
                    <a:lumMod val="75000"/>
                    <a:lumOff val="25000"/>
                  </a:schemeClr>
                </a:solidFill>
              </a:rPr>
              <a:t>2</a:t>
            </a:r>
          </a:p>
          <a:p>
            <a:pPr>
              <a:spcBef>
                <a:spcPts val="210"/>
              </a:spcBef>
              <a:spcAft>
                <a:spcPts val="210"/>
              </a:spcAft>
            </a:pPr>
            <a:r>
              <a:rPr lang="en-US" sz="1100" dirty="0" smtClean="0">
                <a:solidFill>
                  <a:schemeClr val="tx1">
                    <a:lumMod val="75000"/>
                    <a:lumOff val="25000"/>
                  </a:schemeClr>
                </a:solidFill>
              </a:rPr>
              <a:t>Impact : QA Environment is unstable</a:t>
            </a:r>
          </a:p>
          <a:p>
            <a:pPr marL="171450" indent="-171450">
              <a:spcBef>
                <a:spcPts val="210"/>
              </a:spcBef>
              <a:spcAft>
                <a:spcPts val="210"/>
              </a:spcAft>
              <a:buFont typeface="Wingdings" panose="05000000000000000000" pitchFamily="2" charset="2"/>
              <a:buChar char="ü"/>
            </a:pPr>
            <a:r>
              <a:rPr lang="en-US" sz="1100" dirty="0">
                <a:solidFill>
                  <a:schemeClr val="tx1">
                    <a:lumMod val="75000"/>
                    <a:lumOff val="25000"/>
                  </a:schemeClr>
                </a:solidFill>
              </a:rPr>
              <a:t>Jenkins job was not created by the client on </a:t>
            </a:r>
            <a:r>
              <a:rPr lang="en-US" sz="1100" dirty="0" smtClean="0">
                <a:solidFill>
                  <a:schemeClr val="tx1">
                    <a:lumMod val="75000"/>
                    <a:lumOff val="25000"/>
                  </a:schemeClr>
                </a:solidFill>
              </a:rPr>
              <a:t>time for the new service</a:t>
            </a:r>
          </a:p>
          <a:p>
            <a:pPr>
              <a:spcBef>
                <a:spcPts val="210"/>
              </a:spcBef>
              <a:spcAft>
                <a:spcPts val="210"/>
              </a:spcAft>
            </a:pPr>
            <a:r>
              <a:rPr lang="en-US" sz="1100" dirty="0" smtClean="0">
                <a:solidFill>
                  <a:schemeClr val="tx1">
                    <a:lumMod val="75000"/>
                    <a:lumOff val="25000"/>
                  </a:schemeClr>
                </a:solidFill>
              </a:rPr>
              <a:t>Impact :  Build was delayed</a:t>
            </a:r>
          </a:p>
          <a:p>
            <a:pPr>
              <a:spcBef>
                <a:spcPts val="210"/>
              </a:spcBef>
              <a:spcAft>
                <a:spcPts val="210"/>
              </a:spcAft>
            </a:pPr>
            <a:endParaRPr lang="en-US" sz="1100" dirty="0">
              <a:solidFill>
                <a:schemeClr val="tx1">
                  <a:lumMod val="75000"/>
                  <a:lumOff val="25000"/>
                </a:schemeClr>
              </a:solidFill>
            </a:endParaRPr>
          </a:p>
          <a:p>
            <a:pPr>
              <a:spcBef>
                <a:spcPts val="210"/>
              </a:spcBef>
              <a:spcAft>
                <a:spcPts val="210"/>
              </a:spcAft>
            </a:pPr>
            <a:r>
              <a:rPr lang="en-US" sz="1100" b="1" dirty="0" smtClean="0">
                <a:solidFill>
                  <a:schemeClr val="tx1">
                    <a:lumMod val="75000"/>
                    <a:lumOff val="25000"/>
                  </a:schemeClr>
                </a:solidFill>
              </a:rPr>
              <a:t>Improvements</a:t>
            </a:r>
          </a:p>
          <a:p>
            <a:pPr>
              <a:spcBef>
                <a:spcPts val="210"/>
              </a:spcBef>
              <a:spcAft>
                <a:spcPts val="210"/>
              </a:spcAft>
            </a:pPr>
            <a:endParaRPr lang="en-US" sz="1100" dirty="0">
              <a:solidFill>
                <a:schemeClr val="tx1">
                  <a:lumMod val="75000"/>
                  <a:lumOff val="25000"/>
                </a:schemeClr>
              </a:solidFill>
            </a:endParaRPr>
          </a:p>
          <a:p>
            <a:pPr marL="171450" indent="-171450">
              <a:spcBef>
                <a:spcPts val="210"/>
              </a:spcBef>
              <a:spcAft>
                <a:spcPts val="210"/>
              </a:spcAft>
              <a:buFont typeface="Wingdings" panose="05000000000000000000" pitchFamily="2" charset="2"/>
              <a:buChar char="ü"/>
            </a:pPr>
            <a:r>
              <a:rPr lang="en-US" sz="1100" dirty="0">
                <a:solidFill>
                  <a:schemeClr val="tx1">
                    <a:lumMod val="75000"/>
                    <a:lumOff val="25000"/>
                  </a:schemeClr>
                </a:solidFill>
              </a:rPr>
              <a:t>Streamline the process of deployments by multiple </a:t>
            </a:r>
            <a:r>
              <a:rPr lang="en-US" sz="1100" dirty="0" smtClean="0">
                <a:solidFill>
                  <a:schemeClr val="tx1">
                    <a:lumMod val="75000"/>
                    <a:lumOff val="25000"/>
                  </a:schemeClr>
                </a:solidFill>
              </a:rPr>
              <a:t>teams   ---------------------------------------------------------------------------------------- Priority 2</a:t>
            </a:r>
          </a:p>
          <a:p>
            <a:pPr marL="171450" indent="-171450">
              <a:spcBef>
                <a:spcPts val="210"/>
              </a:spcBef>
              <a:spcAft>
                <a:spcPts val="210"/>
              </a:spcAft>
              <a:buFont typeface="Wingdings" panose="05000000000000000000" pitchFamily="2" charset="2"/>
              <a:buChar char="ü"/>
            </a:pPr>
            <a:r>
              <a:rPr lang="en-US" sz="1100" dirty="0" smtClean="0">
                <a:solidFill>
                  <a:schemeClr val="tx1">
                    <a:lumMod val="75000"/>
                    <a:lumOff val="25000"/>
                  </a:schemeClr>
                </a:solidFill>
              </a:rPr>
              <a:t>Inform the DevOps team after the sprint planning to create the Jenkins Jobs so we could have it ready in time. -------------------- Priority 1</a:t>
            </a:r>
            <a:endParaRPr lang="en-US" sz="1100" dirty="0">
              <a:solidFill>
                <a:schemeClr val="tx1">
                  <a:lumMod val="75000"/>
                  <a:lumOff val="25000"/>
                </a:schemeClr>
              </a:solidFill>
            </a:endParaRPr>
          </a:p>
          <a:p>
            <a:pPr marL="171450" indent="-171450">
              <a:spcBef>
                <a:spcPts val="210"/>
              </a:spcBef>
              <a:spcAft>
                <a:spcPts val="210"/>
              </a:spcAft>
              <a:buFont typeface="Wingdings" panose="05000000000000000000" pitchFamily="2" charset="2"/>
              <a:buChar char="ü"/>
            </a:pPr>
            <a:endParaRPr lang="en-US" sz="900" dirty="0">
              <a:solidFill>
                <a:schemeClr val="tx1">
                  <a:lumMod val="75000"/>
                  <a:lumOff val="25000"/>
                </a:schemeClr>
              </a:solidFill>
            </a:endParaRPr>
          </a:p>
          <a:p>
            <a:pPr marL="171450" indent="-171450">
              <a:spcBef>
                <a:spcPts val="210"/>
              </a:spcBef>
              <a:spcAft>
                <a:spcPts val="210"/>
              </a:spcAft>
              <a:buFont typeface="Wingdings" panose="05000000000000000000" pitchFamily="2" charset="2"/>
              <a:buChar char="ü"/>
            </a:pPr>
            <a:endParaRPr lang="en-US" sz="900" dirty="0">
              <a:solidFill>
                <a:schemeClr val="tx1">
                  <a:lumMod val="75000"/>
                  <a:lumOff val="25000"/>
                </a:schemeClr>
              </a:solidFill>
            </a:endParaRPr>
          </a:p>
        </p:txBody>
      </p:sp>
    </p:spTree>
    <p:extLst>
      <p:ext uri="{BB962C8B-B14F-4D97-AF65-F5344CB8AC3E}">
        <p14:creationId xmlns:p14="http://schemas.microsoft.com/office/powerpoint/2010/main" val="3825698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72155" y="334905"/>
            <a:ext cx="10940348" cy="785553"/>
          </a:xfrm>
        </p:spPr>
        <p:txBody>
          <a:bodyPr/>
          <a:lstStyle/>
          <a:p>
            <a:r>
              <a:rPr lang="en-US" dirty="0" smtClean="0"/>
              <a:t>Agile Metrics </a:t>
            </a:r>
            <a:r>
              <a:rPr lang="en-US" dirty="0"/>
              <a:t>-</a:t>
            </a:r>
            <a:r>
              <a:rPr lang="en-US" dirty="0" smtClean="0"/>
              <a:t> Velocity Forecast </a:t>
            </a:r>
            <a:endParaRPr lang="en-US" dirty="0"/>
          </a:p>
        </p:txBody>
      </p:sp>
      <p:sp>
        <p:nvSpPr>
          <p:cNvPr id="4" name="Slide Number Placeholder 3"/>
          <p:cNvSpPr>
            <a:spLocks noGrp="1"/>
          </p:cNvSpPr>
          <p:nvPr>
            <p:ph type="sldNum" sz="quarter" idx="4"/>
          </p:nvPr>
        </p:nvSpPr>
        <p:spPr/>
        <p:txBody>
          <a:bodyPr/>
          <a:lstStyle/>
          <a:p>
            <a:pPr>
              <a:defRPr/>
            </a:pPr>
            <a:fld id="{90CBDC3A-D49F-4631-A8C7-55D59B33E5FA}" type="slidenum">
              <a:rPr lang="en-US" smtClean="0">
                <a:solidFill>
                  <a:srgbClr val="666666"/>
                </a:solidFill>
              </a:rPr>
              <a:pPr>
                <a:defRPr/>
              </a:pPr>
              <a:t>13</a:t>
            </a:fld>
            <a:endParaRPr lang="en-US" dirty="0">
              <a:solidFill>
                <a:srgbClr val="666666"/>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2" y="1362076"/>
            <a:ext cx="10941028" cy="4730114"/>
          </a:xfrm>
          <a:prstGeom prst="rect">
            <a:avLst/>
          </a:prstGeom>
        </p:spPr>
      </p:pic>
    </p:spTree>
    <p:extLst>
      <p:ext uri="{BB962C8B-B14F-4D97-AF65-F5344CB8AC3E}">
        <p14:creationId xmlns:p14="http://schemas.microsoft.com/office/powerpoint/2010/main" val="3561751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32175" y="199753"/>
            <a:ext cx="10940348" cy="785553"/>
          </a:xfrm>
        </p:spPr>
        <p:txBody>
          <a:bodyPr/>
          <a:lstStyle/>
          <a:p>
            <a:r>
              <a:rPr lang="en-US" dirty="0" smtClean="0"/>
              <a:t>Agile Metrics – Sprint Burndown</a:t>
            </a:r>
            <a:endParaRPr lang="en-US" dirty="0"/>
          </a:p>
        </p:txBody>
      </p:sp>
      <p:sp>
        <p:nvSpPr>
          <p:cNvPr id="4" name="Slide Number Placeholder 3"/>
          <p:cNvSpPr>
            <a:spLocks noGrp="1"/>
          </p:cNvSpPr>
          <p:nvPr>
            <p:ph type="sldNum" sz="quarter" idx="4"/>
          </p:nvPr>
        </p:nvSpPr>
        <p:spPr/>
        <p:txBody>
          <a:bodyPr/>
          <a:lstStyle/>
          <a:p>
            <a:pPr>
              <a:defRPr/>
            </a:pPr>
            <a:fld id="{90CBDC3A-D49F-4631-A8C7-55D59B33E5FA}" type="slidenum">
              <a:rPr lang="en-US" smtClean="0">
                <a:solidFill>
                  <a:srgbClr val="666666"/>
                </a:solidFill>
              </a:rPr>
              <a:pPr>
                <a:defRPr/>
              </a:pPr>
              <a:t>14</a:t>
            </a:fld>
            <a:endParaRPr lang="en-US" dirty="0">
              <a:solidFill>
                <a:srgbClr val="666666"/>
              </a:solidFill>
            </a:endParaRPr>
          </a:p>
        </p:txBody>
      </p:sp>
      <p:pic>
        <p:nvPicPr>
          <p:cNvPr id="5" name="Picture 4"/>
          <p:cNvPicPr>
            <a:picLocks noChangeAspect="1"/>
          </p:cNvPicPr>
          <p:nvPr/>
        </p:nvPicPr>
        <p:blipFill>
          <a:blip r:embed="rId2"/>
          <a:stretch>
            <a:fillRect/>
          </a:stretch>
        </p:blipFill>
        <p:spPr>
          <a:xfrm>
            <a:off x="1284379" y="1624276"/>
            <a:ext cx="10380958" cy="4458761"/>
          </a:xfrm>
          <a:prstGeom prst="rect">
            <a:avLst/>
          </a:prstGeom>
        </p:spPr>
      </p:pic>
      <p:sp>
        <p:nvSpPr>
          <p:cNvPr id="6" name="Rounded Rectangular Callout 5"/>
          <p:cNvSpPr/>
          <p:nvPr/>
        </p:nvSpPr>
        <p:spPr>
          <a:xfrm>
            <a:off x="5811909" y="1624276"/>
            <a:ext cx="2688407" cy="739831"/>
          </a:xfrm>
          <a:prstGeom prst="wedgeRoundRectCallout">
            <a:avLst>
              <a:gd name="adj1" fmla="val -90626"/>
              <a:gd name="adj2" fmla="val 592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prstClr val="white"/>
                </a:solidFill>
              </a:rPr>
              <a:t>Impediment in deployment</a:t>
            </a:r>
            <a:endParaRPr lang="en-US" sz="1000" dirty="0">
              <a:solidFill>
                <a:prstClr val="white"/>
              </a:solidFill>
            </a:endParaRPr>
          </a:p>
        </p:txBody>
      </p:sp>
    </p:spTree>
    <p:extLst>
      <p:ext uri="{BB962C8B-B14F-4D97-AF65-F5344CB8AC3E}">
        <p14:creationId xmlns:p14="http://schemas.microsoft.com/office/powerpoint/2010/main" val="39534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49295" y="316757"/>
            <a:ext cx="10940348" cy="785553"/>
          </a:xfrm>
        </p:spPr>
        <p:txBody>
          <a:bodyPr/>
          <a:lstStyle/>
          <a:p>
            <a:r>
              <a:rPr lang="en-US" dirty="0" smtClean="0"/>
              <a:t>Agile metrics - Release forecast</a:t>
            </a:r>
            <a:endParaRPr lang="en-US" dirty="0"/>
          </a:p>
        </p:txBody>
      </p:sp>
      <p:sp>
        <p:nvSpPr>
          <p:cNvPr id="4" name="Slide Number Placeholder 3"/>
          <p:cNvSpPr>
            <a:spLocks noGrp="1"/>
          </p:cNvSpPr>
          <p:nvPr>
            <p:ph type="sldNum" sz="quarter" idx="4"/>
          </p:nvPr>
        </p:nvSpPr>
        <p:spPr/>
        <p:txBody>
          <a:bodyPr/>
          <a:lstStyle/>
          <a:p>
            <a:pPr>
              <a:defRPr/>
            </a:pPr>
            <a:fld id="{90CBDC3A-D49F-4631-A8C7-55D59B33E5FA}" type="slidenum">
              <a:rPr lang="en-US" smtClean="0">
                <a:solidFill>
                  <a:srgbClr val="666666"/>
                </a:solidFill>
              </a:rPr>
              <a:pPr>
                <a:defRPr/>
              </a:pPr>
              <a:t>15</a:t>
            </a:fld>
            <a:endParaRPr lang="en-US" dirty="0">
              <a:solidFill>
                <a:srgbClr val="666666"/>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49" y="1677649"/>
            <a:ext cx="10563225" cy="4532651"/>
          </a:xfrm>
          <a:prstGeom prst="rect">
            <a:avLst/>
          </a:prstGeom>
        </p:spPr>
      </p:pic>
    </p:spTree>
    <p:extLst>
      <p:ext uri="{BB962C8B-B14F-4D97-AF65-F5344CB8AC3E}">
        <p14:creationId xmlns:p14="http://schemas.microsoft.com/office/powerpoint/2010/main" val="1083217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descr="https://methodology.accenture.com/dist_agile/publish.dist_agile/guidances/supportingmaterials/resources/methodologyoverview-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6605" y="2373306"/>
            <a:ext cx="2301390" cy="166040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a:spLocks noGrp="1" noChangeArrowheads="1"/>
          </p:cNvSpPr>
          <p:nvPr>
            <p:ph sz="quarter" idx="12"/>
          </p:nvPr>
        </p:nvSpPr>
        <p:spPr>
          <a:xfrm>
            <a:off x="2208876" y="4988270"/>
            <a:ext cx="8228012" cy="1333501"/>
          </a:xfrm>
        </p:spPr>
        <p:txBody>
          <a:bodyPr>
            <a:normAutofit lnSpcReduction="10000"/>
          </a:bodyPr>
          <a:lstStyle/>
          <a:p>
            <a:pPr marL="266700" indent="-266700">
              <a:lnSpc>
                <a:spcPct val="80000"/>
              </a:lnSpc>
              <a:buClrTx/>
            </a:pPr>
            <a:endParaRPr lang="en-US" sz="1800" dirty="0"/>
          </a:p>
          <a:p>
            <a:pPr marL="266700" indent="-266700">
              <a:lnSpc>
                <a:spcPct val="80000"/>
              </a:lnSpc>
              <a:buClrTx/>
            </a:pPr>
            <a:r>
              <a:rPr lang="en-US" sz="1800" dirty="0"/>
              <a:t>Based on the business need, few projects would opt to perform end-to-end testing and full deployment activities for every Sprint.</a:t>
            </a:r>
            <a:r>
              <a:rPr lang="en-IN" sz="1800" dirty="0"/>
              <a:t> </a:t>
            </a:r>
            <a:endParaRPr lang="en-US" sz="1800" dirty="0"/>
          </a:p>
          <a:p>
            <a:pPr marL="266700" indent="-266700">
              <a:lnSpc>
                <a:spcPct val="80000"/>
              </a:lnSpc>
              <a:buClrTx/>
            </a:pPr>
            <a:r>
              <a:rPr lang="en-US" sz="1800" dirty="0"/>
              <a:t>During Deploy Release, the team does the final round of testing and the application gets deployed to production. </a:t>
            </a:r>
          </a:p>
        </p:txBody>
      </p:sp>
      <p:sp>
        <p:nvSpPr>
          <p:cNvPr id="3" name="Title 2"/>
          <p:cNvSpPr>
            <a:spLocks noGrp="1"/>
          </p:cNvSpPr>
          <p:nvPr>
            <p:ph type="title"/>
          </p:nvPr>
        </p:nvSpPr>
        <p:spPr>
          <a:xfrm>
            <a:off x="2084608" y="283463"/>
            <a:ext cx="10940348" cy="785553"/>
          </a:xfrm>
        </p:spPr>
        <p:txBody>
          <a:bodyPr/>
          <a:lstStyle/>
          <a:p>
            <a:r>
              <a:rPr lang="en-IN" dirty="0" smtClean="0"/>
              <a:t>Deploy Release</a:t>
            </a:r>
            <a:endParaRPr lang="en-US" dirty="0"/>
          </a:p>
        </p:txBody>
      </p:sp>
      <p:sp>
        <p:nvSpPr>
          <p:cNvPr id="8" name="Oval 8"/>
          <p:cNvSpPr>
            <a:spLocks noChangeArrowheads="1"/>
          </p:cNvSpPr>
          <p:nvPr/>
        </p:nvSpPr>
        <p:spPr bwMode="auto">
          <a:xfrm flipV="1">
            <a:off x="3458015" y="2989707"/>
            <a:ext cx="436562" cy="427607"/>
          </a:xfrm>
          <a:prstGeom prst="ellipse">
            <a:avLst/>
          </a:prstGeom>
          <a:noFill/>
          <a:ln w="76200">
            <a:solidFill>
              <a:srgbClr val="008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base">
              <a:spcBef>
                <a:spcPct val="0"/>
              </a:spcBef>
              <a:spcAft>
                <a:spcPct val="0"/>
              </a:spcAft>
            </a:pPr>
            <a:endParaRPr lang="en-US" sz="3200">
              <a:solidFill>
                <a:prstClr val="black"/>
              </a:solidFill>
            </a:endParaRPr>
          </a:p>
        </p:txBody>
      </p:sp>
      <p:sp>
        <p:nvSpPr>
          <p:cNvPr id="10" name="TextBox 9"/>
          <p:cNvSpPr txBox="1"/>
          <p:nvPr/>
        </p:nvSpPr>
        <p:spPr>
          <a:xfrm>
            <a:off x="1791495" y="6570473"/>
            <a:ext cx="3180355" cy="230832"/>
          </a:xfrm>
          <a:prstGeom prst="rect">
            <a:avLst/>
          </a:prstGeom>
          <a:noFill/>
        </p:spPr>
        <p:txBody>
          <a:bodyPr wrap="square" lIns="0">
            <a:spAutoFit/>
          </a:bodyPr>
          <a:lstStyle/>
          <a:p>
            <a:pPr algn="ctr" fontAlgn="base">
              <a:spcBef>
                <a:spcPct val="0"/>
              </a:spcBef>
              <a:spcAft>
                <a:spcPct val="0"/>
              </a:spcAft>
              <a:defRPr/>
            </a:pPr>
            <a:r>
              <a:rPr lang="en-US" sz="900" dirty="0">
                <a:solidFill>
                  <a:srgbClr val="7F7F7F"/>
                </a:solidFill>
                <a:cs typeface="Arial" pitchFamily="34" charset="0"/>
              </a:rPr>
              <a:t>Copyright © 2015 Accenture  All rights reserved.</a:t>
            </a:r>
          </a:p>
        </p:txBody>
      </p:sp>
      <p:sp>
        <p:nvSpPr>
          <p:cNvPr id="11" name="TextBox 10"/>
          <p:cNvSpPr txBox="1"/>
          <p:nvPr/>
        </p:nvSpPr>
        <p:spPr>
          <a:xfrm>
            <a:off x="9668698" y="6562940"/>
            <a:ext cx="536400" cy="244800"/>
          </a:xfrm>
          <a:prstGeom prst="rect">
            <a:avLst/>
          </a:prstGeom>
          <a:noFill/>
        </p:spPr>
        <p:txBody>
          <a:bodyPr wrap="square" lIns="0" tIns="0" rIns="0" bIns="0" rtlCol="0" anchor="ctr" anchorCtr="0">
            <a:noAutofit/>
          </a:bodyPr>
          <a:lstStyle/>
          <a:p>
            <a:pPr algn="r" fontAlgn="base">
              <a:spcBef>
                <a:spcPct val="0"/>
              </a:spcBef>
              <a:spcAft>
                <a:spcPct val="0"/>
              </a:spcAft>
            </a:pPr>
            <a:fld id="{597A8DCA-8F96-49CD-B4D5-7AC92F955860}" type="slidenum">
              <a:rPr lang="en-CA" sz="900">
                <a:solidFill>
                  <a:srgbClr val="7F7F7F"/>
                </a:solidFill>
                <a:cs typeface="Arial" pitchFamily="34" charset="0"/>
              </a:rPr>
              <a:pPr algn="r" fontAlgn="base">
                <a:spcBef>
                  <a:spcPct val="0"/>
                </a:spcBef>
                <a:spcAft>
                  <a:spcPct val="0"/>
                </a:spcAft>
              </a:pPr>
              <a:t>16</a:t>
            </a:fld>
            <a:endParaRPr lang="en-CA" sz="900" dirty="0">
              <a:solidFill>
                <a:srgbClr val="7F7F7F"/>
              </a:solidFill>
              <a:cs typeface="Arial" pitchFamily="34" charset="0"/>
            </a:endParaRPr>
          </a:p>
        </p:txBody>
      </p:sp>
      <p:sp>
        <p:nvSpPr>
          <p:cNvPr id="13" name="AutoShape 8"/>
          <p:cNvSpPr>
            <a:spLocks noChangeArrowheads="1"/>
          </p:cNvSpPr>
          <p:nvPr/>
        </p:nvSpPr>
        <p:spPr bwMode="auto">
          <a:xfrm>
            <a:off x="4237995" y="2989706"/>
            <a:ext cx="330200" cy="360362"/>
          </a:xfrm>
          <a:prstGeom prst="rightArrow">
            <a:avLst>
              <a:gd name="adj1" fmla="val 50000"/>
              <a:gd name="adj2" fmla="val 40088"/>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3200">
              <a:solidFill>
                <a:prstClr val="black"/>
              </a:solidFill>
            </a:endParaRPr>
          </a:p>
        </p:txBody>
      </p:sp>
      <p:pic>
        <p:nvPicPr>
          <p:cNvPr id="12" name="Picture 11"/>
          <p:cNvPicPr>
            <a:picLocks noChangeAspect="1"/>
          </p:cNvPicPr>
          <p:nvPr/>
        </p:nvPicPr>
        <p:blipFill>
          <a:blip r:embed="rId4"/>
          <a:stretch>
            <a:fillRect/>
          </a:stretch>
        </p:blipFill>
        <p:spPr>
          <a:xfrm>
            <a:off x="4581414" y="1146890"/>
            <a:ext cx="5946737" cy="3973751"/>
          </a:xfrm>
          <a:prstGeom prst="rect">
            <a:avLst/>
          </a:prstGeom>
        </p:spPr>
      </p:pic>
    </p:spTree>
    <p:extLst>
      <p:ext uri="{BB962C8B-B14F-4D97-AF65-F5344CB8AC3E}">
        <p14:creationId xmlns:p14="http://schemas.microsoft.com/office/powerpoint/2010/main" val="2433050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bwMode="auto">
          <a:xfrm>
            <a:off x="1886188" y="728483"/>
            <a:ext cx="8205261" cy="425758"/>
          </a:xfrm>
        </p:spPr>
        <p:txBody>
          <a:bodyPr vert="horz" lIns="91440" tIns="45720" rIns="91440" bIns="45720" rtlCol="0" anchor="ctr" anchorCtr="0">
            <a:spAutoFit/>
          </a:bodyPr>
          <a:lstStyle/>
          <a:p>
            <a:r>
              <a:rPr lang="en-US" dirty="0" smtClean="0"/>
              <a:t>Change Control in Agile</a:t>
            </a:r>
          </a:p>
        </p:txBody>
      </p:sp>
      <p:pic>
        <p:nvPicPr>
          <p:cNvPr id="5" name="Picture 2" descr="http://www.ibm.com/developerworks/library/l-agile-plan/figure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0276" y="1674750"/>
            <a:ext cx="4395989" cy="374071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bwMode="auto">
          <a:xfrm>
            <a:off x="8616457" y="1304926"/>
            <a:ext cx="0" cy="5069821"/>
          </a:xfrm>
          <a:prstGeom prst="line">
            <a:avLst/>
          </a:prstGeom>
          <a:solidFill>
            <a:schemeClr val="accent1"/>
          </a:solidFill>
          <a:ln w="76200" cap="flat" cmpd="dbl" algn="ctr">
            <a:solidFill>
              <a:schemeClr val="tx1"/>
            </a:solidFill>
            <a:prstDash val="sysDash"/>
            <a:round/>
            <a:headEnd type="none" w="med" len="med"/>
            <a:tailEnd type="none" w="med" len="med"/>
          </a:ln>
          <a:effectLst/>
        </p:spPr>
      </p:cxnSp>
      <p:sp>
        <p:nvSpPr>
          <p:cNvPr id="7" name="TextBox 6"/>
          <p:cNvSpPr txBox="1"/>
          <p:nvPr/>
        </p:nvSpPr>
        <p:spPr>
          <a:xfrm>
            <a:off x="7239001" y="5667217"/>
            <a:ext cx="1308767" cy="26161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nchor="ctr">
            <a:spAutoFit/>
          </a:bodyPr>
          <a:lstStyle/>
          <a:p>
            <a:pPr algn="ctr" fontAlgn="base">
              <a:spcBef>
                <a:spcPct val="0"/>
              </a:spcBef>
              <a:spcAft>
                <a:spcPct val="0"/>
              </a:spcAft>
            </a:pPr>
            <a:r>
              <a:rPr lang="en-US" sz="1100" b="1" dirty="0">
                <a:solidFill>
                  <a:prstClr val="white"/>
                </a:solidFill>
              </a:rPr>
              <a:t>Change Allowed</a:t>
            </a:r>
          </a:p>
        </p:txBody>
      </p:sp>
      <p:sp>
        <p:nvSpPr>
          <p:cNvPr id="8" name="TextBox 7"/>
          <p:cNvSpPr txBox="1"/>
          <p:nvPr/>
        </p:nvSpPr>
        <p:spPr>
          <a:xfrm>
            <a:off x="8673608" y="5663095"/>
            <a:ext cx="1965818" cy="261610"/>
          </a:xfrm>
          <a:prstGeom prst="rect">
            <a:avLst/>
          </a:prstGeom>
          <a:solidFill>
            <a:schemeClr val="accent1"/>
          </a:solidFill>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fontAlgn="base">
              <a:spcBef>
                <a:spcPct val="0"/>
              </a:spcBef>
              <a:spcAft>
                <a:spcPct val="0"/>
              </a:spcAft>
            </a:pPr>
            <a:r>
              <a:rPr lang="en-US" sz="1100" b="1" dirty="0">
                <a:solidFill>
                  <a:prstClr val="white"/>
                </a:solidFill>
              </a:rPr>
              <a:t>Change Could lead to CR#</a:t>
            </a:r>
          </a:p>
        </p:txBody>
      </p:sp>
      <p:sp>
        <p:nvSpPr>
          <p:cNvPr id="2" name="TextBox 1"/>
          <p:cNvSpPr txBox="1"/>
          <p:nvPr/>
        </p:nvSpPr>
        <p:spPr>
          <a:xfrm>
            <a:off x="2427768" y="1887188"/>
            <a:ext cx="184731" cy="584775"/>
          </a:xfrm>
          <a:prstGeom prst="rect">
            <a:avLst/>
          </a:prstGeom>
          <a:noFill/>
        </p:spPr>
        <p:txBody>
          <a:bodyPr wrap="none" rtlCol="0">
            <a:spAutoFit/>
          </a:bodyPr>
          <a:lstStyle/>
          <a:p>
            <a:pPr fontAlgn="base">
              <a:spcBef>
                <a:spcPct val="0"/>
              </a:spcBef>
              <a:spcAft>
                <a:spcPct val="0"/>
              </a:spcAft>
            </a:pPr>
            <a:endParaRPr lang="en-US" sz="3200" dirty="0">
              <a:solidFill>
                <a:prstClr val="black"/>
              </a:solidFill>
            </a:endParaRPr>
          </a:p>
        </p:txBody>
      </p:sp>
      <p:sp>
        <p:nvSpPr>
          <p:cNvPr id="9" name="TextBox 8"/>
          <p:cNvSpPr txBox="1"/>
          <p:nvPr/>
        </p:nvSpPr>
        <p:spPr>
          <a:xfrm>
            <a:off x="1791495" y="6570473"/>
            <a:ext cx="3180355" cy="230832"/>
          </a:xfrm>
          <a:prstGeom prst="rect">
            <a:avLst/>
          </a:prstGeom>
          <a:noFill/>
        </p:spPr>
        <p:txBody>
          <a:bodyPr wrap="square" lIns="0">
            <a:spAutoFit/>
          </a:bodyPr>
          <a:lstStyle/>
          <a:p>
            <a:pPr algn="ctr" fontAlgn="base">
              <a:spcBef>
                <a:spcPct val="0"/>
              </a:spcBef>
              <a:spcAft>
                <a:spcPct val="0"/>
              </a:spcAft>
              <a:defRPr/>
            </a:pPr>
            <a:r>
              <a:rPr lang="en-US" sz="900" dirty="0">
                <a:solidFill>
                  <a:srgbClr val="7F7F7F"/>
                </a:solidFill>
                <a:cs typeface="Arial" pitchFamily="34" charset="0"/>
              </a:rPr>
              <a:t>Copyright © 2015 Accenture  All rights reserved.</a:t>
            </a:r>
          </a:p>
        </p:txBody>
      </p:sp>
      <p:sp>
        <p:nvSpPr>
          <p:cNvPr id="11" name="TextBox 10"/>
          <p:cNvSpPr txBox="1"/>
          <p:nvPr/>
        </p:nvSpPr>
        <p:spPr>
          <a:xfrm>
            <a:off x="9668698" y="6562940"/>
            <a:ext cx="536400" cy="244800"/>
          </a:xfrm>
          <a:prstGeom prst="rect">
            <a:avLst/>
          </a:prstGeom>
          <a:noFill/>
        </p:spPr>
        <p:txBody>
          <a:bodyPr wrap="square" lIns="0" tIns="0" rIns="0" bIns="0" rtlCol="0" anchor="ctr" anchorCtr="0">
            <a:noAutofit/>
          </a:bodyPr>
          <a:lstStyle/>
          <a:p>
            <a:pPr algn="r" fontAlgn="base">
              <a:spcBef>
                <a:spcPct val="0"/>
              </a:spcBef>
              <a:spcAft>
                <a:spcPct val="0"/>
              </a:spcAft>
            </a:pPr>
            <a:fld id="{597A8DCA-8F96-49CD-B4D5-7AC92F955860}" type="slidenum">
              <a:rPr lang="en-CA" sz="900">
                <a:solidFill>
                  <a:srgbClr val="7F7F7F"/>
                </a:solidFill>
                <a:cs typeface="Arial" pitchFamily="34" charset="0"/>
              </a:rPr>
              <a:pPr algn="r" fontAlgn="base">
                <a:spcBef>
                  <a:spcPct val="0"/>
                </a:spcBef>
                <a:spcAft>
                  <a:spcPct val="0"/>
                </a:spcAft>
              </a:pPr>
              <a:t>17</a:t>
            </a:fld>
            <a:endParaRPr lang="en-CA" sz="900" dirty="0">
              <a:solidFill>
                <a:srgbClr val="7F7F7F"/>
              </a:solidFill>
              <a:cs typeface="Arial" pitchFamily="34" charset="0"/>
            </a:endParaRPr>
          </a:p>
        </p:txBody>
      </p:sp>
      <p:sp>
        <p:nvSpPr>
          <p:cNvPr id="12" name="Rounded Rectangle 11"/>
          <p:cNvSpPr/>
          <p:nvPr/>
        </p:nvSpPr>
        <p:spPr>
          <a:xfrm>
            <a:off x="1301702" y="1761963"/>
            <a:ext cx="2918767" cy="4398592"/>
          </a:xfrm>
          <a:prstGeom prst="roundRect">
            <a:avLst>
              <a:gd name="adj" fmla="val 2542"/>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457200" rtlCol="0" anchor="t"/>
          <a:lstStyle/>
          <a:p>
            <a:pPr marL="171450" indent="-171450">
              <a:spcBef>
                <a:spcPts val="210"/>
              </a:spcBef>
              <a:spcAft>
                <a:spcPts val="210"/>
              </a:spcAft>
              <a:buFont typeface="Wingdings" panose="05000000000000000000" pitchFamily="2" charset="2"/>
              <a:buChar char="ü"/>
            </a:pPr>
            <a:endParaRPr lang="en-US" sz="900" b="1" dirty="0">
              <a:solidFill>
                <a:schemeClr val="tx1">
                  <a:lumMod val="75000"/>
                  <a:lumOff val="25000"/>
                </a:schemeClr>
              </a:solidFill>
            </a:endParaRPr>
          </a:p>
          <a:p>
            <a:pPr marL="171450" indent="-171450">
              <a:spcBef>
                <a:spcPts val="210"/>
              </a:spcBef>
              <a:spcAft>
                <a:spcPts val="210"/>
              </a:spcAft>
              <a:buFont typeface="Wingdings" panose="05000000000000000000" pitchFamily="2" charset="2"/>
              <a:buChar char="ü"/>
            </a:pPr>
            <a:r>
              <a:rPr lang="en-US" sz="1200" b="1" dirty="0" smtClean="0">
                <a:solidFill>
                  <a:schemeClr val="tx1">
                    <a:lumMod val="75000"/>
                    <a:lumOff val="25000"/>
                  </a:schemeClr>
                </a:solidFill>
              </a:rPr>
              <a:t>Flexible and Responsive to Change</a:t>
            </a:r>
          </a:p>
          <a:p>
            <a:pPr marL="171450" indent="-171450">
              <a:spcBef>
                <a:spcPts val="210"/>
              </a:spcBef>
              <a:spcAft>
                <a:spcPts val="210"/>
              </a:spcAft>
              <a:buFont typeface="Wingdings" panose="05000000000000000000" pitchFamily="2" charset="2"/>
              <a:buChar char="ü"/>
            </a:pPr>
            <a:r>
              <a:rPr lang="en-US" sz="1200" b="1" dirty="0" smtClean="0">
                <a:solidFill>
                  <a:schemeClr val="tx1">
                    <a:lumMod val="75000"/>
                    <a:lumOff val="25000"/>
                  </a:schemeClr>
                </a:solidFill>
              </a:rPr>
              <a:t>No Change should Jeopardize Sprint Commitment</a:t>
            </a:r>
            <a:endParaRPr lang="en-US" sz="1200" b="1" dirty="0">
              <a:solidFill>
                <a:schemeClr val="tx1">
                  <a:lumMod val="75000"/>
                  <a:lumOff val="25000"/>
                </a:schemeClr>
              </a:solidFill>
            </a:endParaRPr>
          </a:p>
          <a:p>
            <a:pPr marL="171450" indent="-171450">
              <a:lnSpc>
                <a:spcPct val="80000"/>
              </a:lnSpc>
              <a:spcBef>
                <a:spcPts val="210"/>
              </a:spcBef>
              <a:spcAft>
                <a:spcPts val="210"/>
              </a:spcAft>
              <a:buClrTx/>
              <a:buFont typeface="Wingdings" panose="05000000000000000000" pitchFamily="2" charset="2"/>
              <a:buChar char="ü"/>
            </a:pPr>
            <a:r>
              <a:rPr lang="en-US" sz="1200" b="1" dirty="0">
                <a:solidFill>
                  <a:schemeClr val="tx1">
                    <a:lumMod val="75000"/>
                    <a:lumOff val="25000"/>
                  </a:schemeClr>
                </a:solidFill>
              </a:rPr>
              <a:t>Small, trivial changes should be done directly by the team without a Change Request</a:t>
            </a:r>
          </a:p>
          <a:p>
            <a:pPr marL="171450" indent="-171450">
              <a:spcBef>
                <a:spcPts val="210"/>
              </a:spcBef>
              <a:spcAft>
                <a:spcPts val="210"/>
              </a:spcAft>
              <a:buFont typeface="Wingdings" panose="05000000000000000000" pitchFamily="2" charset="2"/>
              <a:buChar char="ü"/>
            </a:pPr>
            <a:r>
              <a:rPr lang="en-US" sz="1200" b="1" dirty="0" smtClean="0">
                <a:solidFill>
                  <a:schemeClr val="tx1">
                    <a:lumMod val="75000"/>
                    <a:lumOff val="25000"/>
                  </a:schemeClr>
                </a:solidFill>
              </a:rPr>
              <a:t>Quick Informal Email Approvals </a:t>
            </a:r>
          </a:p>
          <a:p>
            <a:pPr marL="171450" indent="-171450">
              <a:spcBef>
                <a:spcPts val="210"/>
              </a:spcBef>
              <a:spcAft>
                <a:spcPts val="210"/>
              </a:spcAft>
              <a:buFont typeface="Wingdings" panose="05000000000000000000" pitchFamily="2" charset="2"/>
              <a:buChar char="ü"/>
            </a:pPr>
            <a:r>
              <a:rPr lang="en-US" sz="1200" b="1" dirty="0" smtClean="0">
                <a:solidFill>
                  <a:schemeClr val="tx1">
                    <a:lumMod val="75000"/>
                    <a:lumOff val="25000"/>
                  </a:schemeClr>
                </a:solidFill>
              </a:rPr>
              <a:t>Accelerated Change request Cycle</a:t>
            </a:r>
          </a:p>
          <a:p>
            <a:pPr marL="171450" indent="-171450">
              <a:spcBef>
                <a:spcPts val="210"/>
              </a:spcBef>
              <a:spcAft>
                <a:spcPts val="210"/>
              </a:spcAft>
              <a:buFont typeface="Wingdings" panose="05000000000000000000" pitchFamily="2" charset="2"/>
              <a:buChar char="ü"/>
            </a:pPr>
            <a:r>
              <a:rPr lang="en-US" sz="1200" b="1" dirty="0" smtClean="0">
                <a:solidFill>
                  <a:schemeClr val="tx1">
                    <a:lumMod val="75000"/>
                    <a:lumOff val="25000"/>
                  </a:schemeClr>
                </a:solidFill>
              </a:rPr>
              <a:t>Lower Cost</a:t>
            </a:r>
          </a:p>
          <a:p>
            <a:pPr marL="171450" indent="-171450">
              <a:spcBef>
                <a:spcPts val="210"/>
              </a:spcBef>
              <a:spcAft>
                <a:spcPts val="210"/>
              </a:spcAft>
              <a:buFont typeface="Wingdings" panose="05000000000000000000" pitchFamily="2" charset="2"/>
              <a:buChar char="ü"/>
            </a:pPr>
            <a:r>
              <a:rPr lang="en-US" sz="1200" b="1" dirty="0" smtClean="0">
                <a:solidFill>
                  <a:schemeClr val="tx1">
                    <a:lumMod val="75000"/>
                    <a:lumOff val="25000"/>
                  </a:schemeClr>
                </a:solidFill>
              </a:rPr>
              <a:t>Cancel Sprint and plan with remaining sprint </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4182186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iStock_000007716977XSmall.png"/>
          <p:cNvPicPr>
            <a:picLocks noChangeAspect="1" noChangeArrowheads="1"/>
          </p:cNvPicPr>
          <p:nvPr/>
        </p:nvPicPr>
        <p:blipFill>
          <a:blip r:embed="rId3" cstate="print"/>
          <a:srcRect/>
          <a:stretch>
            <a:fillRect/>
          </a:stretch>
        </p:blipFill>
        <p:spPr bwMode="auto">
          <a:xfrm>
            <a:off x="1524000" y="1553497"/>
            <a:ext cx="9144000" cy="4656092"/>
          </a:xfrm>
          <a:prstGeom prst="rect">
            <a:avLst/>
          </a:prstGeom>
          <a:noFill/>
          <a:ln w="9525">
            <a:noFill/>
            <a:miter lim="800000"/>
            <a:headEnd/>
            <a:tailEnd/>
          </a:ln>
        </p:spPr>
      </p:pic>
      <p:sp>
        <p:nvSpPr>
          <p:cNvPr id="25604" name="Rectangle 2"/>
          <p:cNvSpPr>
            <a:spLocks noGrp="1" noChangeArrowheads="1"/>
          </p:cNvSpPr>
          <p:nvPr>
            <p:ph type="title"/>
          </p:nvPr>
        </p:nvSpPr>
        <p:spPr/>
        <p:txBody>
          <a:bodyPr/>
          <a:lstStyle/>
          <a:p>
            <a:r>
              <a:rPr lang="en-US" dirty="0" smtClean="0"/>
              <a:t>Questions?</a:t>
            </a:r>
          </a:p>
        </p:txBody>
      </p:sp>
      <p:sp>
        <p:nvSpPr>
          <p:cNvPr id="4" name="Footer Placeholder 9"/>
          <p:cNvSpPr>
            <a:spLocks noGrp="1"/>
          </p:cNvSpPr>
          <p:nvPr>
            <p:ph type="ftr" sz="quarter" idx="4294967295"/>
          </p:nvPr>
        </p:nvSpPr>
        <p:spPr>
          <a:xfrm>
            <a:off x="1981202" y="6356351"/>
            <a:ext cx="3980575" cy="365125"/>
          </a:xfrm>
          <a:prstGeom prst="rect">
            <a:avLst/>
          </a:prstGeom>
        </p:spPr>
        <p:txBody>
          <a:bodyPr/>
          <a:lstStyle/>
          <a:p>
            <a:endParaRPr lang="en-US" sz="900" dirty="0">
              <a:solidFill>
                <a:srgbClr val="000000"/>
              </a:solidFill>
            </a:endParaRPr>
          </a:p>
          <a:p>
            <a:r>
              <a:rPr lang="en-US" sz="900" dirty="0">
                <a:solidFill>
                  <a:srgbClr val="000000"/>
                </a:solidFill>
              </a:rPr>
              <a:t>Copyright © 2015 Accenture. All rights reserved.</a:t>
            </a:r>
          </a:p>
        </p:txBody>
      </p:sp>
    </p:spTree>
    <p:extLst>
      <p:ext uri="{BB962C8B-B14F-4D97-AF65-F5344CB8AC3E}">
        <p14:creationId xmlns:p14="http://schemas.microsoft.com/office/powerpoint/2010/main" val="409278633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985036" y="534400"/>
            <a:ext cx="8205261" cy="785553"/>
          </a:xfrm>
        </p:spPr>
        <p:txBody>
          <a:bodyPr anchor="ctr">
            <a:normAutofit/>
          </a:bodyPr>
          <a:lstStyle/>
          <a:p>
            <a:pPr eaLnBrk="1" hangingPunct="1"/>
            <a:r>
              <a:rPr lang="en-US" dirty="0" smtClean="0"/>
              <a:t>Agile at Accenture - ADM</a:t>
            </a:r>
          </a:p>
        </p:txBody>
      </p:sp>
      <p:pic>
        <p:nvPicPr>
          <p:cNvPr id="4" name="Picture 11" descr="https://methodology.accenture.com/dist_agile/publish.dist_agile/guidances/supportingmaterials/resources/methodologyoverview-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1411" y="1339773"/>
            <a:ext cx="8851839" cy="508960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1791495" y="6570473"/>
            <a:ext cx="3180355" cy="230832"/>
          </a:xfrm>
          <a:prstGeom prst="rect">
            <a:avLst/>
          </a:prstGeom>
          <a:noFill/>
        </p:spPr>
        <p:txBody>
          <a:bodyPr wrap="square" lIns="0">
            <a:spAutoFit/>
          </a:bodyPr>
          <a:lstStyle/>
          <a:p>
            <a:pPr algn="ctr" fontAlgn="base">
              <a:spcBef>
                <a:spcPct val="0"/>
              </a:spcBef>
              <a:spcAft>
                <a:spcPct val="0"/>
              </a:spcAft>
              <a:defRPr/>
            </a:pPr>
            <a:r>
              <a:rPr lang="en-US" sz="900" b="1" dirty="0">
                <a:solidFill>
                  <a:srgbClr val="7F7F7F"/>
                </a:solidFill>
                <a:cs typeface="Arial" pitchFamily="34" charset="0"/>
              </a:rPr>
              <a:t>Copyright © 2015 Accenture  All rights reserved.</a:t>
            </a:r>
          </a:p>
        </p:txBody>
      </p:sp>
      <p:sp>
        <p:nvSpPr>
          <p:cNvPr id="37" name="TextBox 36"/>
          <p:cNvSpPr txBox="1"/>
          <p:nvPr/>
        </p:nvSpPr>
        <p:spPr>
          <a:xfrm>
            <a:off x="9668698" y="6562940"/>
            <a:ext cx="536400" cy="244800"/>
          </a:xfrm>
          <a:prstGeom prst="rect">
            <a:avLst/>
          </a:prstGeom>
          <a:noFill/>
        </p:spPr>
        <p:txBody>
          <a:bodyPr wrap="square" lIns="0" tIns="0" rIns="0" bIns="0" rtlCol="0" anchor="ctr" anchorCtr="0">
            <a:noAutofit/>
          </a:bodyPr>
          <a:lstStyle/>
          <a:p>
            <a:pPr algn="r" fontAlgn="base">
              <a:spcBef>
                <a:spcPct val="0"/>
              </a:spcBef>
              <a:spcAft>
                <a:spcPct val="0"/>
              </a:spcAft>
            </a:pPr>
            <a:fld id="{597A8DCA-8F96-49CD-B4D5-7AC92F955860}" type="slidenum">
              <a:rPr lang="en-CA" sz="900" b="1">
                <a:solidFill>
                  <a:srgbClr val="7F7F7F"/>
                </a:solidFill>
                <a:cs typeface="Arial" pitchFamily="34" charset="0"/>
              </a:rPr>
              <a:pPr algn="r" fontAlgn="base">
                <a:spcBef>
                  <a:spcPct val="0"/>
                </a:spcBef>
                <a:spcAft>
                  <a:spcPct val="0"/>
                </a:spcAft>
              </a:pPr>
              <a:t>2</a:t>
            </a:fld>
            <a:endParaRPr lang="en-CA" sz="900" b="1" dirty="0">
              <a:solidFill>
                <a:srgbClr val="7F7F7F"/>
              </a:solidFill>
              <a:cs typeface="Arial" pitchFamily="34" charset="0"/>
            </a:endParaRPr>
          </a:p>
        </p:txBody>
      </p:sp>
    </p:spTree>
    <p:extLst>
      <p:ext uri="{BB962C8B-B14F-4D97-AF65-F5344CB8AC3E}">
        <p14:creationId xmlns:p14="http://schemas.microsoft.com/office/powerpoint/2010/main" val="268757938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878161" y="326762"/>
            <a:ext cx="8205261" cy="785553"/>
          </a:xfrm>
        </p:spPr>
        <p:txBody>
          <a:bodyPr>
            <a:normAutofit/>
          </a:bodyPr>
          <a:lstStyle/>
          <a:p>
            <a:pPr eaLnBrk="1" hangingPunct="1"/>
            <a:r>
              <a:rPr lang="en-US" dirty="0" smtClean="0"/>
              <a:t>Initiation - Overview</a:t>
            </a:r>
          </a:p>
        </p:txBody>
      </p:sp>
      <p:sp>
        <p:nvSpPr>
          <p:cNvPr id="8" name="TextBox 7"/>
          <p:cNvSpPr txBox="1"/>
          <p:nvPr/>
        </p:nvSpPr>
        <p:spPr>
          <a:xfrm>
            <a:off x="1791495" y="6570473"/>
            <a:ext cx="3180355" cy="230832"/>
          </a:xfrm>
          <a:prstGeom prst="rect">
            <a:avLst/>
          </a:prstGeom>
          <a:noFill/>
        </p:spPr>
        <p:txBody>
          <a:bodyPr wrap="square" lIns="0">
            <a:spAutoFit/>
          </a:bodyPr>
          <a:lstStyle/>
          <a:p>
            <a:pPr algn="ctr" fontAlgn="base">
              <a:spcBef>
                <a:spcPct val="0"/>
              </a:spcBef>
              <a:spcAft>
                <a:spcPct val="0"/>
              </a:spcAft>
              <a:defRPr/>
            </a:pPr>
            <a:r>
              <a:rPr lang="en-US" sz="900" b="1" dirty="0">
                <a:solidFill>
                  <a:srgbClr val="7F7F7F"/>
                </a:solidFill>
                <a:cs typeface="Arial" pitchFamily="34" charset="0"/>
              </a:rPr>
              <a:t>Copyright © 2015 Accenture  All rights reserved.</a:t>
            </a:r>
          </a:p>
        </p:txBody>
      </p:sp>
      <p:sp>
        <p:nvSpPr>
          <p:cNvPr id="11" name="TextBox 10"/>
          <p:cNvSpPr txBox="1"/>
          <p:nvPr/>
        </p:nvSpPr>
        <p:spPr>
          <a:xfrm>
            <a:off x="9668698" y="6562940"/>
            <a:ext cx="536400" cy="244800"/>
          </a:xfrm>
          <a:prstGeom prst="rect">
            <a:avLst/>
          </a:prstGeom>
          <a:noFill/>
        </p:spPr>
        <p:txBody>
          <a:bodyPr wrap="square" lIns="0" tIns="0" rIns="0" bIns="0" rtlCol="0" anchor="ctr" anchorCtr="0">
            <a:noAutofit/>
          </a:bodyPr>
          <a:lstStyle/>
          <a:p>
            <a:pPr algn="r" fontAlgn="base">
              <a:spcBef>
                <a:spcPct val="0"/>
              </a:spcBef>
              <a:spcAft>
                <a:spcPct val="0"/>
              </a:spcAft>
            </a:pPr>
            <a:fld id="{597A8DCA-8F96-49CD-B4D5-7AC92F955860}" type="slidenum">
              <a:rPr lang="en-CA" sz="900" b="1">
                <a:solidFill>
                  <a:srgbClr val="7F7F7F"/>
                </a:solidFill>
                <a:cs typeface="Arial" pitchFamily="34" charset="0"/>
              </a:rPr>
              <a:pPr algn="r" fontAlgn="base">
                <a:spcBef>
                  <a:spcPct val="0"/>
                </a:spcBef>
                <a:spcAft>
                  <a:spcPct val="0"/>
                </a:spcAft>
              </a:pPr>
              <a:t>3</a:t>
            </a:fld>
            <a:endParaRPr lang="en-CA" sz="900" b="1" dirty="0">
              <a:solidFill>
                <a:srgbClr val="7F7F7F"/>
              </a:solidFill>
              <a:cs typeface="Arial" pitchFamily="34" charset="0"/>
            </a:endParaRPr>
          </a:p>
        </p:txBody>
      </p:sp>
      <p:sp>
        <p:nvSpPr>
          <p:cNvPr id="15" name="Rounded Rectangle 14"/>
          <p:cNvSpPr/>
          <p:nvPr/>
        </p:nvSpPr>
        <p:spPr>
          <a:xfrm>
            <a:off x="646055" y="1441542"/>
            <a:ext cx="4545069" cy="4844958"/>
          </a:xfrm>
          <a:prstGeom prst="roundRect">
            <a:avLst>
              <a:gd name="adj" fmla="val 2542"/>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457200" rtlCol="0" anchor="t"/>
          <a:lstStyle/>
          <a:p>
            <a:pPr marL="171450" indent="-171450">
              <a:spcBef>
                <a:spcPts val="300"/>
              </a:spcBef>
              <a:spcAft>
                <a:spcPts val="300"/>
              </a:spcAft>
              <a:buFont typeface="Wingdings" panose="05000000000000000000" pitchFamily="2" charset="2"/>
              <a:buChar char="ü"/>
            </a:pPr>
            <a:r>
              <a:rPr lang="en-US" sz="1200" b="1" dirty="0" smtClean="0">
                <a:solidFill>
                  <a:schemeClr val="tx1">
                    <a:lumMod val="75000"/>
                    <a:lumOff val="25000"/>
                  </a:schemeClr>
                </a:solidFill>
              </a:rPr>
              <a:t>Goals and Expectations </a:t>
            </a:r>
            <a:endParaRPr lang="en-US" sz="1200" b="1" dirty="0">
              <a:solidFill>
                <a:schemeClr val="tx1">
                  <a:lumMod val="75000"/>
                  <a:lumOff val="25000"/>
                </a:schemeClr>
              </a:solidFill>
            </a:endParaRPr>
          </a:p>
          <a:p>
            <a:pPr marL="171450" indent="-171450">
              <a:spcBef>
                <a:spcPts val="300"/>
              </a:spcBef>
              <a:spcAft>
                <a:spcPts val="300"/>
              </a:spcAft>
              <a:buFont typeface="Wingdings" panose="05000000000000000000" pitchFamily="2" charset="2"/>
              <a:buChar char="ü"/>
            </a:pPr>
            <a:r>
              <a:rPr lang="en-US" sz="1200" b="1" dirty="0" smtClean="0">
                <a:solidFill>
                  <a:schemeClr val="tx1">
                    <a:lumMod val="75000"/>
                    <a:lumOff val="25000"/>
                  </a:schemeClr>
                </a:solidFill>
              </a:rPr>
              <a:t>Project Plan , Delivery Model and Milestones</a:t>
            </a:r>
            <a:endParaRPr lang="en-US" sz="1200" b="1" dirty="0">
              <a:solidFill>
                <a:schemeClr val="tx1">
                  <a:lumMod val="75000"/>
                  <a:lumOff val="25000"/>
                </a:schemeClr>
              </a:solidFill>
            </a:endParaRPr>
          </a:p>
          <a:p>
            <a:pPr marL="171450" indent="-171450">
              <a:spcBef>
                <a:spcPts val="300"/>
              </a:spcBef>
              <a:spcAft>
                <a:spcPts val="300"/>
              </a:spcAft>
              <a:buFont typeface="Wingdings" panose="05000000000000000000" pitchFamily="2" charset="2"/>
              <a:buChar char="ü"/>
            </a:pPr>
            <a:r>
              <a:rPr lang="en-US" sz="1200" b="1" dirty="0" smtClean="0">
                <a:solidFill>
                  <a:schemeClr val="tx1">
                    <a:lumMod val="75000"/>
                    <a:lumOff val="25000"/>
                  </a:schemeClr>
                </a:solidFill>
              </a:rPr>
              <a:t>High Level Requirements</a:t>
            </a:r>
          </a:p>
          <a:p>
            <a:pPr marL="171450" indent="-171450">
              <a:spcBef>
                <a:spcPts val="300"/>
              </a:spcBef>
              <a:spcAft>
                <a:spcPts val="300"/>
              </a:spcAft>
              <a:buFont typeface="Wingdings" panose="05000000000000000000" pitchFamily="2" charset="2"/>
              <a:buChar char="ü"/>
            </a:pPr>
            <a:r>
              <a:rPr lang="en-US" sz="1200" b="1" dirty="0" smtClean="0">
                <a:solidFill>
                  <a:schemeClr val="tx1">
                    <a:lumMod val="75000"/>
                    <a:lumOff val="25000"/>
                  </a:schemeClr>
                </a:solidFill>
              </a:rPr>
              <a:t>Current capabilities and Process Gaps</a:t>
            </a:r>
          </a:p>
          <a:p>
            <a:pPr marL="171450" indent="-171450">
              <a:spcBef>
                <a:spcPts val="300"/>
              </a:spcBef>
              <a:spcAft>
                <a:spcPts val="300"/>
              </a:spcAft>
              <a:buFont typeface="Wingdings" panose="05000000000000000000" pitchFamily="2" charset="2"/>
              <a:buChar char="ü"/>
            </a:pPr>
            <a:r>
              <a:rPr lang="en-US" sz="1200" b="1" dirty="0" smtClean="0">
                <a:solidFill>
                  <a:schemeClr val="tx1">
                    <a:lumMod val="75000"/>
                    <a:lumOff val="25000"/>
                  </a:schemeClr>
                </a:solidFill>
              </a:rPr>
              <a:t>Solution Blueprint</a:t>
            </a:r>
          </a:p>
          <a:p>
            <a:pPr marL="171450" indent="-171450">
              <a:spcBef>
                <a:spcPts val="300"/>
              </a:spcBef>
              <a:spcAft>
                <a:spcPts val="300"/>
              </a:spcAft>
              <a:buFont typeface="Wingdings" panose="05000000000000000000" pitchFamily="2" charset="2"/>
              <a:buChar char="ü"/>
            </a:pPr>
            <a:r>
              <a:rPr lang="en-US" sz="1200" b="1" dirty="0" smtClean="0">
                <a:solidFill>
                  <a:schemeClr val="tx1">
                    <a:lumMod val="75000"/>
                    <a:lumOff val="25000"/>
                  </a:schemeClr>
                </a:solidFill>
              </a:rPr>
              <a:t>Cost and Schedule</a:t>
            </a:r>
          </a:p>
          <a:p>
            <a:pPr marL="171450" indent="-171450">
              <a:spcBef>
                <a:spcPts val="300"/>
              </a:spcBef>
              <a:spcAft>
                <a:spcPts val="300"/>
              </a:spcAft>
              <a:buFont typeface="Wingdings" panose="05000000000000000000" pitchFamily="2" charset="2"/>
              <a:buChar char="ü"/>
            </a:pPr>
            <a:r>
              <a:rPr lang="en-US" sz="1200" b="1" dirty="0" smtClean="0">
                <a:solidFill>
                  <a:schemeClr val="tx1">
                    <a:lumMod val="75000"/>
                    <a:lumOff val="25000"/>
                  </a:schemeClr>
                </a:solidFill>
              </a:rPr>
              <a:t>Test Approach</a:t>
            </a:r>
          </a:p>
          <a:p>
            <a:pPr marL="171450" indent="-171450">
              <a:spcBef>
                <a:spcPts val="300"/>
              </a:spcBef>
              <a:spcAft>
                <a:spcPts val="300"/>
              </a:spcAft>
              <a:buFont typeface="Wingdings" panose="05000000000000000000" pitchFamily="2" charset="2"/>
              <a:buChar char="ü"/>
            </a:pPr>
            <a:r>
              <a:rPr lang="en-US" sz="1200" b="1" dirty="0" smtClean="0">
                <a:solidFill>
                  <a:schemeClr val="tx1">
                    <a:lumMod val="75000"/>
                    <a:lumOff val="25000"/>
                  </a:schemeClr>
                </a:solidFill>
              </a:rPr>
              <a:t>DevOps </a:t>
            </a:r>
          </a:p>
          <a:p>
            <a:pPr marL="171450" indent="-171450">
              <a:spcBef>
                <a:spcPts val="300"/>
              </a:spcBef>
              <a:spcAft>
                <a:spcPts val="300"/>
              </a:spcAft>
              <a:buFont typeface="Wingdings" panose="05000000000000000000" pitchFamily="2" charset="2"/>
              <a:buChar char="ü"/>
            </a:pPr>
            <a:r>
              <a:rPr lang="en-US" sz="1200" b="1" dirty="0" smtClean="0">
                <a:solidFill>
                  <a:schemeClr val="tx1">
                    <a:lumMod val="75000"/>
                    <a:lumOff val="25000"/>
                  </a:schemeClr>
                </a:solidFill>
              </a:rPr>
              <a:t>Reusable Prototype(s)  for Technical Architecture </a:t>
            </a:r>
          </a:p>
          <a:p>
            <a:pPr>
              <a:spcBef>
                <a:spcPts val="300"/>
              </a:spcBef>
              <a:spcAft>
                <a:spcPts val="300"/>
              </a:spcAft>
            </a:pPr>
            <a:endParaRPr lang="en-US" sz="1050" dirty="0">
              <a:solidFill>
                <a:schemeClr val="tx1">
                  <a:lumMod val="75000"/>
                  <a:lumOff val="25000"/>
                </a:schemeClr>
              </a:solidFill>
            </a:endParaRPr>
          </a:p>
        </p:txBody>
      </p:sp>
      <p:pic>
        <p:nvPicPr>
          <p:cNvPr id="6" name="Picture 11" descr="https://methodology.accenture.com/dist_agile/publish.dist_agile/guidances/supportingmaterials/resources/methodologyoverview-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9280" y="1551123"/>
            <a:ext cx="5840730" cy="4735377"/>
          </a:xfrm>
          <a:prstGeom prst="rect">
            <a:avLst/>
          </a:prstGeom>
          <a:noFill/>
          <a:extLst>
            <a:ext uri="{909E8E84-426E-40DD-AFC4-6F175D3DCCD1}">
              <a14:hiddenFill xmlns:a14="http://schemas.microsoft.com/office/drawing/2010/main">
                <a:solidFill>
                  <a:srgbClr val="FFFFFF"/>
                </a:solidFill>
              </a14:hiddenFill>
            </a:ext>
          </a:extLst>
        </p:spPr>
      </p:pic>
      <p:sp>
        <p:nvSpPr>
          <p:cNvPr id="7" name="Oval 8"/>
          <p:cNvSpPr>
            <a:spLocks noChangeArrowheads="1"/>
          </p:cNvSpPr>
          <p:nvPr/>
        </p:nvSpPr>
        <p:spPr bwMode="auto">
          <a:xfrm>
            <a:off x="6675120" y="3394710"/>
            <a:ext cx="548640" cy="836642"/>
          </a:xfrm>
          <a:prstGeom prst="ellipse">
            <a:avLst/>
          </a:prstGeom>
          <a:noFill/>
          <a:ln w="57150">
            <a:solidFill>
              <a:srgbClr val="FFFF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707101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80715" y="289185"/>
            <a:ext cx="10940348" cy="785553"/>
          </a:xfrm>
        </p:spPr>
        <p:txBody>
          <a:bodyPr/>
          <a:lstStyle/>
          <a:p>
            <a:r>
              <a:rPr lang="en-US" dirty="0" smtClean="0"/>
              <a:t>Initiation – Delivery Model for Distributed Agile</a:t>
            </a:r>
            <a:endParaRPr lang="en-US" dirty="0"/>
          </a:p>
        </p:txBody>
      </p:sp>
      <p:sp>
        <p:nvSpPr>
          <p:cNvPr id="4" name="Slide Number Placeholder 3"/>
          <p:cNvSpPr>
            <a:spLocks noGrp="1"/>
          </p:cNvSpPr>
          <p:nvPr>
            <p:ph type="sldNum" sz="quarter" idx="4"/>
          </p:nvPr>
        </p:nvSpPr>
        <p:spPr/>
        <p:txBody>
          <a:bodyPr/>
          <a:lstStyle/>
          <a:p>
            <a:pPr>
              <a:defRPr/>
            </a:pPr>
            <a:fld id="{90CBDC3A-D49F-4631-A8C7-55D59B33E5FA}" type="slidenum">
              <a:rPr lang="en-US" smtClean="0">
                <a:solidFill>
                  <a:srgbClr val="666666"/>
                </a:solidFill>
              </a:rPr>
              <a:pPr>
                <a:defRPr/>
              </a:pPr>
              <a:t>4</a:t>
            </a:fld>
            <a:endParaRPr lang="en-US" dirty="0">
              <a:solidFill>
                <a:srgbClr val="666666"/>
              </a:solidFill>
            </a:endParaRPr>
          </a:p>
        </p:txBody>
      </p:sp>
      <p:pic>
        <p:nvPicPr>
          <p:cNvPr id="5" name="Picture 4"/>
          <p:cNvPicPr>
            <a:picLocks noChangeAspect="1"/>
          </p:cNvPicPr>
          <p:nvPr/>
        </p:nvPicPr>
        <p:blipFill>
          <a:blip r:embed="rId2"/>
          <a:stretch>
            <a:fillRect/>
          </a:stretch>
        </p:blipFill>
        <p:spPr>
          <a:xfrm>
            <a:off x="1193975" y="1362869"/>
            <a:ext cx="9464500" cy="4981575"/>
          </a:xfrm>
          <a:prstGeom prst="rect">
            <a:avLst/>
          </a:prstGeom>
          <a:ln>
            <a:solidFill>
              <a:schemeClr val="tx1"/>
            </a:solidFill>
          </a:ln>
        </p:spPr>
      </p:pic>
    </p:spTree>
    <p:extLst>
      <p:ext uri="{BB962C8B-B14F-4D97-AF65-F5344CB8AC3E}">
        <p14:creationId xmlns:p14="http://schemas.microsoft.com/office/powerpoint/2010/main" val="4016346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69285" y="260739"/>
            <a:ext cx="10940348" cy="785553"/>
          </a:xfrm>
        </p:spPr>
        <p:txBody>
          <a:bodyPr/>
          <a:lstStyle/>
          <a:p>
            <a:r>
              <a:rPr lang="en-US" dirty="0" smtClean="0"/>
              <a:t>Initiation – DevOps Process</a:t>
            </a:r>
            <a:endParaRPr lang="en-US" dirty="0"/>
          </a:p>
        </p:txBody>
      </p:sp>
      <p:sp>
        <p:nvSpPr>
          <p:cNvPr id="4" name="Slide Number Placeholder 3"/>
          <p:cNvSpPr>
            <a:spLocks noGrp="1"/>
          </p:cNvSpPr>
          <p:nvPr>
            <p:ph type="sldNum" sz="quarter" idx="4"/>
          </p:nvPr>
        </p:nvSpPr>
        <p:spPr/>
        <p:txBody>
          <a:bodyPr/>
          <a:lstStyle/>
          <a:p>
            <a:pPr>
              <a:defRPr/>
            </a:pPr>
            <a:fld id="{90CBDC3A-D49F-4631-A8C7-55D59B33E5FA}" type="slidenum">
              <a:rPr lang="en-US" smtClean="0">
                <a:solidFill>
                  <a:srgbClr val="666666"/>
                </a:solidFill>
              </a:rPr>
              <a:pPr>
                <a:defRPr/>
              </a:pPr>
              <a:t>5</a:t>
            </a:fld>
            <a:endParaRPr lang="en-US" dirty="0">
              <a:solidFill>
                <a:srgbClr val="666666"/>
              </a:solidFill>
            </a:endParaRPr>
          </a:p>
        </p:txBody>
      </p:sp>
      <p:pic>
        <p:nvPicPr>
          <p:cNvPr id="5" name="Picture 4"/>
          <p:cNvPicPr>
            <a:picLocks noChangeAspect="1"/>
          </p:cNvPicPr>
          <p:nvPr/>
        </p:nvPicPr>
        <p:blipFill>
          <a:blip r:embed="rId2"/>
          <a:stretch>
            <a:fillRect/>
          </a:stretch>
        </p:blipFill>
        <p:spPr>
          <a:xfrm>
            <a:off x="603425" y="1476375"/>
            <a:ext cx="11331400" cy="5024437"/>
          </a:xfrm>
          <a:prstGeom prst="rect">
            <a:avLst/>
          </a:prstGeom>
        </p:spPr>
      </p:pic>
    </p:spTree>
    <p:extLst>
      <p:ext uri="{BB962C8B-B14F-4D97-AF65-F5344CB8AC3E}">
        <p14:creationId xmlns:p14="http://schemas.microsoft.com/office/powerpoint/2010/main" val="3109350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818053" y="722372"/>
            <a:ext cx="8205261" cy="425758"/>
          </a:xfrm>
        </p:spPr>
        <p:txBody>
          <a:bodyPr vert="horz" lIns="91440" tIns="45720" rIns="91440" bIns="45720" rtlCol="0" anchor="ctr" anchorCtr="0">
            <a:spAutoFit/>
          </a:bodyPr>
          <a:lstStyle/>
          <a:p>
            <a:r>
              <a:rPr lang="en-US" dirty="0" smtClean="0"/>
              <a:t>Sprint 0 - Overview</a:t>
            </a:r>
          </a:p>
        </p:txBody>
      </p:sp>
      <p:pic>
        <p:nvPicPr>
          <p:cNvPr id="9223" name="Picture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856668" y="1365743"/>
            <a:ext cx="3612962" cy="288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1791495" y="6570473"/>
            <a:ext cx="3180355" cy="230832"/>
          </a:xfrm>
          <a:prstGeom prst="rect">
            <a:avLst/>
          </a:prstGeom>
          <a:noFill/>
        </p:spPr>
        <p:txBody>
          <a:bodyPr wrap="square" lIns="0">
            <a:spAutoFit/>
          </a:bodyPr>
          <a:lstStyle/>
          <a:p>
            <a:pPr algn="ctr" fontAlgn="base">
              <a:spcBef>
                <a:spcPct val="0"/>
              </a:spcBef>
              <a:spcAft>
                <a:spcPct val="0"/>
              </a:spcAft>
              <a:defRPr/>
            </a:pPr>
            <a:r>
              <a:rPr lang="en-US" sz="900" b="1" dirty="0">
                <a:solidFill>
                  <a:srgbClr val="7F7F7F"/>
                </a:solidFill>
                <a:cs typeface="Arial" pitchFamily="34" charset="0"/>
              </a:rPr>
              <a:t>Copyright © 2015 Accenture  All rights reserved.</a:t>
            </a:r>
          </a:p>
        </p:txBody>
      </p:sp>
      <p:sp>
        <p:nvSpPr>
          <p:cNvPr id="11" name="TextBox 10"/>
          <p:cNvSpPr txBox="1"/>
          <p:nvPr/>
        </p:nvSpPr>
        <p:spPr>
          <a:xfrm>
            <a:off x="9668698" y="6562940"/>
            <a:ext cx="536400" cy="244800"/>
          </a:xfrm>
          <a:prstGeom prst="rect">
            <a:avLst/>
          </a:prstGeom>
          <a:noFill/>
        </p:spPr>
        <p:txBody>
          <a:bodyPr wrap="square" lIns="0" tIns="0" rIns="0" bIns="0" rtlCol="0" anchor="ctr" anchorCtr="0">
            <a:noAutofit/>
          </a:bodyPr>
          <a:lstStyle/>
          <a:p>
            <a:pPr algn="r" fontAlgn="base">
              <a:spcBef>
                <a:spcPct val="0"/>
              </a:spcBef>
              <a:spcAft>
                <a:spcPct val="0"/>
              </a:spcAft>
            </a:pPr>
            <a:fld id="{597A8DCA-8F96-49CD-B4D5-7AC92F955860}" type="slidenum">
              <a:rPr lang="en-CA" sz="900" b="1">
                <a:solidFill>
                  <a:srgbClr val="7F7F7F"/>
                </a:solidFill>
                <a:cs typeface="Arial" pitchFamily="34" charset="0"/>
              </a:rPr>
              <a:pPr algn="r" fontAlgn="base">
                <a:spcBef>
                  <a:spcPct val="0"/>
                </a:spcBef>
                <a:spcAft>
                  <a:spcPct val="0"/>
                </a:spcAft>
              </a:pPr>
              <a:t>6</a:t>
            </a:fld>
            <a:endParaRPr lang="en-CA" sz="900" b="1" dirty="0">
              <a:solidFill>
                <a:srgbClr val="7F7F7F"/>
              </a:solidFill>
              <a:cs typeface="Arial" pitchFamily="34" charset="0"/>
            </a:endParaRPr>
          </a:p>
        </p:txBody>
      </p:sp>
      <p:sp>
        <p:nvSpPr>
          <p:cNvPr id="44" name="Rounded Rectangle 43"/>
          <p:cNvSpPr/>
          <p:nvPr/>
        </p:nvSpPr>
        <p:spPr>
          <a:xfrm>
            <a:off x="657564" y="1378375"/>
            <a:ext cx="3648074" cy="4910301"/>
          </a:xfrm>
          <a:prstGeom prst="roundRect">
            <a:avLst>
              <a:gd name="adj" fmla="val 2542"/>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457200" rtlCol="0" anchor="t"/>
          <a:lstStyle/>
          <a:p>
            <a:pPr marL="171450" indent="-171450">
              <a:spcBef>
                <a:spcPts val="300"/>
              </a:spcBef>
              <a:spcAft>
                <a:spcPts val="300"/>
              </a:spcAft>
              <a:buFont typeface="Wingdings" panose="05000000000000000000" pitchFamily="2" charset="2"/>
              <a:buChar char="ü"/>
            </a:pPr>
            <a:r>
              <a:rPr lang="en-US" sz="1050" b="1" dirty="0">
                <a:solidFill>
                  <a:schemeClr val="tx1">
                    <a:lumMod val="75000"/>
                    <a:lumOff val="25000"/>
                  </a:schemeClr>
                </a:solidFill>
              </a:rPr>
              <a:t>User Story grooming</a:t>
            </a:r>
          </a:p>
          <a:p>
            <a:pPr marL="171450" indent="-171450">
              <a:spcBef>
                <a:spcPts val="300"/>
              </a:spcBef>
              <a:spcAft>
                <a:spcPts val="300"/>
              </a:spcAft>
              <a:buFont typeface="Wingdings" panose="05000000000000000000" pitchFamily="2" charset="2"/>
              <a:buChar char="ü"/>
            </a:pPr>
            <a:r>
              <a:rPr lang="en-US" sz="1050" b="1" dirty="0">
                <a:solidFill>
                  <a:schemeClr val="tx1">
                    <a:lumMod val="75000"/>
                    <a:lumOff val="25000"/>
                  </a:schemeClr>
                </a:solidFill>
              </a:rPr>
              <a:t>Release planning with whole team</a:t>
            </a:r>
          </a:p>
          <a:p>
            <a:pPr marL="171450" indent="-171450">
              <a:spcBef>
                <a:spcPts val="300"/>
              </a:spcBef>
              <a:spcAft>
                <a:spcPts val="300"/>
              </a:spcAft>
              <a:buFont typeface="Wingdings" panose="05000000000000000000" pitchFamily="2" charset="2"/>
              <a:buChar char="ü"/>
            </a:pPr>
            <a:r>
              <a:rPr lang="en-US" sz="1050" b="1" dirty="0">
                <a:solidFill>
                  <a:schemeClr val="tx1">
                    <a:lumMod val="75000"/>
                    <a:lumOff val="25000"/>
                  </a:schemeClr>
                </a:solidFill>
              </a:rPr>
              <a:t>Planning Poker with Story Points</a:t>
            </a:r>
          </a:p>
          <a:p>
            <a:pPr marL="171450" indent="-171450">
              <a:spcBef>
                <a:spcPts val="300"/>
              </a:spcBef>
              <a:spcAft>
                <a:spcPts val="300"/>
              </a:spcAft>
              <a:buFont typeface="Wingdings" panose="05000000000000000000" pitchFamily="2" charset="2"/>
              <a:buChar char="ü"/>
            </a:pPr>
            <a:r>
              <a:rPr lang="en-US" sz="1050" b="1" dirty="0">
                <a:solidFill>
                  <a:schemeClr val="tx1">
                    <a:lumMod val="75000"/>
                    <a:lumOff val="25000"/>
                  </a:schemeClr>
                </a:solidFill>
              </a:rPr>
              <a:t>Sprint Length</a:t>
            </a:r>
          </a:p>
          <a:p>
            <a:pPr marL="171450" indent="-171450">
              <a:spcBef>
                <a:spcPts val="300"/>
              </a:spcBef>
              <a:spcAft>
                <a:spcPts val="300"/>
              </a:spcAft>
              <a:buFont typeface="Wingdings" panose="05000000000000000000" pitchFamily="2" charset="2"/>
              <a:buChar char="ü"/>
            </a:pPr>
            <a:r>
              <a:rPr lang="en-US" sz="1050" b="1" dirty="0">
                <a:solidFill>
                  <a:schemeClr val="tx1">
                    <a:lumMod val="75000"/>
                    <a:lumOff val="25000"/>
                  </a:schemeClr>
                </a:solidFill>
              </a:rPr>
              <a:t>Short Release Duration</a:t>
            </a:r>
          </a:p>
          <a:p>
            <a:pPr marL="171450" indent="-171450">
              <a:spcBef>
                <a:spcPts val="300"/>
              </a:spcBef>
              <a:spcAft>
                <a:spcPts val="300"/>
              </a:spcAft>
              <a:buFont typeface="Wingdings" panose="05000000000000000000" pitchFamily="2" charset="2"/>
              <a:buChar char="ü"/>
            </a:pPr>
            <a:r>
              <a:rPr lang="en-US" sz="1050" b="1" dirty="0">
                <a:solidFill>
                  <a:schemeClr val="tx1">
                    <a:lumMod val="75000"/>
                    <a:lumOff val="25000"/>
                  </a:schemeClr>
                </a:solidFill>
              </a:rPr>
              <a:t>Product backlog</a:t>
            </a:r>
          </a:p>
          <a:p>
            <a:pPr marL="171450" indent="-171450">
              <a:spcBef>
                <a:spcPts val="300"/>
              </a:spcBef>
              <a:spcAft>
                <a:spcPts val="300"/>
              </a:spcAft>
              <a:buFont typeface="Wingdings" panose="05000000000000000000" pitchFamily="2" charset="2"/>
              <a:buChar char="ü"/>
            </a:pPr>
            <a:r>
              <a:rPr lang="en-US" sz="1050" b="1" dirty="0">
                <a:solidFill>
                  <a:schemeClr val="tx1">
                    <a:lumMod val="75000"/>
                    <a:lumOff val="25000"/>
                  </a:schemeClr>
                </a:solidFill>
              </a:rPr>
              <a:t>Sprint Definition of Done</a:t>
            </a:r>
          </a:p>
          <a:p>
            <a:pPr marL="171450" indent="-171450">
              <a:spcBef>
                <a:spcPts val="300"/>
              </a:spcBef>
              <a:spcAft>
                <a:spcPts val="300"/>
              </a:spcAft>
              <a:buFont typeface="Wingdings" panose="05000000000000000000" pitchFamily="2" charset="2"/>
              <a:buChar char="ü"/>
            </a:pPr>
            <a:r>
              <a:rPr lang="en-US" sz="1050" b="1" dirty="0">
                <a:solidFill>
                  <a:schemeClr val="tx1">
                    <a:lumMod val="75000"/>
                    <a:lumOff val="25000"/>
                  </a:schemeClr>
                </a:solidFill>
              </a:rPr>
              <a:t>Release Definition of Done</a:t>
            </a:r>
          </a:p>
          <a:p>
            <a:pPr marL="171450" indent="-171450">
              <a:spcBef>
                <a:spcPts val="300"/>
              </a:spcBef>
              <a:spcAft>
                <a:spcPts val="300"/>
              </a:spcAft>
              <a:buFont typeface="Wingdings" panose="05000000000000000000" pitchFamily="2" charset="2"/>
              <a:buChar char="ü"/>
            </a:pPr>
            <a:r>
              <a:rPr lang="en-US" sz="1050" b="1" dirty="0">
                <a:solidFill>
                  <a:schemeClr val="tx1">
                    <a:lumMod val="75000"/>
                    <a:lumOff val="25000"/>
                  </a:schemeClr>
                </a:solidFill>
              </a:rPr>
              <a:t>Sprint Definition of Ready</a:t>
            </a:r>
          </a:p>
          <a:p>
            <a:pPr marL="171450" indent="-171450">
              <a:spcBef>
                <a:spcPts val="300"/>
              </a:spcBef>
              <a:spcAft>
                <a:spcPts val="300"/>
              </a:spcAft>
              <a:buFont typeface="Wingdings" panose="05000000000000000000" pitchFamily="2" charset="2"/>
              <a:buChar char="ü"/>
            </a:pPr>
            <a:r>
              <a:rPr lang="en-US" sz="1050" b="1" dirty="0">
                <a:solidFill>
                  <a:schemeClr val="tx1">
                    <a:lumMod val="75000"/>
                    <a:lumOff val="25000"/>
                  </a:schemeClr>
                </a:solidFill>
              </a:rPr>
              <a:t>Story Wall/Board</a:t>
            </a:r>
          </a:p>
          <a:p>
            <a:pPr>
              <a:spcBef>
                <a:spcPts val="300"/>
              </a:spcBef>
              <a:spcAft>
                <a:spcPts val="300"/>
              </a:spcAft>
            </a:pPr>
            <a:endParaRPr lang="en-US" sz="1050" dirty="0">
              <a:solidFill>
                <a:schemeClr val="tx1">
                  <a:lumMod val="75000"/>
                  <a:lumOff val="25000"/>
                </a:schemeClr>
              </a:solidFill>
            </a:endParaRPr>
          </a:p>
        </p:txBody>
      </p:sp>
      <p:grpSp>
        <p:nvGrpSpPr>
          <p:cNvPr id="8" name="Group 7"/>
          <p:cNvGrpSpPr/>
          <p:nvPr/>
        </p:nvGrpSpPr>
        <p:grpSpPr>
          <a:xfrm>
            <a:off x="4983280" y="4475990"/>
            <a:ext cx="3473548" cy="2120898"/>
            <a:chOff x="6781800" y="908052"/>
            <a:chExt cx="4135120" cy="2481943"/>
          </a:xfrm>
        </p:grpSpPr>
        <p:sp>
          <p:nvSpPr>
            <p:cNvPr id="9" name="Rectangle 8"/>
            <p:cNvSpPr/>
            <p:nvPr/>
          </p:nvSpPr>
          <p:spPr>
            <a:xfrm>
              <a:off x="8994032" y="2175798"/>
              <a:ext cx="726762" cy="540255"/>
            </a:xfrm>
            <a:prstGeom prst="rect">
              <a:avLst/>
            </a:prstGeom>
          </p:spPr>
          <p:txBody>
            <a:bodyPr wrap="none">
              <a:spAutoFit/>
            </a:bodyPr>
            <a:lstStyle/>
            <a:p>
              <a:pPr algn="ctr"/>
              <a:r>
                <a:rPr lang="en-US" sz="1200" dirty="0"/>
                <a:t>Build</a:t>
              </a:r>
            </a:p>
            <a:p>
              <a:pPr algn="ctr"/>
              <a:r>
                <a:rPr lang="en-US" sz="1200" dirty="0"/>
                <a:t>&amp; Test</a:t>
              </a:r>
            </a:p>
          </p:txBody>
        </p:sp>
        <p:sp>
          <p:nvSpPr>
            <p:cNvPr id="12" name="Circular Arrow 11"/>
            <p:cNvSpPr/>
            <p:nvPr/>
          </p:nvSpPr>
          <p:spPr>
            <a:xfrm flipH="1" flipV="1">
              <a:off x="8605520" y="1869984"/>
              <a:ext cx="1417320" cy="1159331"/>
            </a:xfrm>
            <a:prstGeom prst="circularArrow">
              <a:avLst>
                <a:gd name="adj1" fmla="val 8371"/>
                <a:gd name="adj2" fmla="val 1142319"/>
                <a:gd name="adj3" fmla="val 19287073"/>
                <a:gd name="adj4" fmla="val 3201261"/>
                <a:gd name="adj5" fmla="val 12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sp>
          <p:nvSpPr>
            <p:cNvPr id="13" name="Rectangle 12"/>
            <p:cNvSpPr/>
            <p:nvPr/>
          </p:nvSpPr>
          <p:spPr>
            <a:xfrm>
              <a:off x="7815144" y="2200029"/>
              <a:ext cx="1072853" cy="540255"/>
            </a:xfrm>
            <a:prstGeom prst="rect">
              <a:avLst/>
            </a:prstGeom>
          </p:spPr>
          <p:txBody>
            <a:bodyPr wrap="none">
              <a:spAutoFit/>
            </a:bodyPr>
            <a:lstStyle/>
            <a:p>
              <a:pPr algn="ctr"/>
              <a:r>
                <a:rPr lang="en-US" sz="1200" dirty="0"/>
                <a:t>Analysis &amp;</a:t>
              </a:r>
            </a:p>
            <a:p>
              <a:pPr algn="ctr"/>
              <a:r>
                <a:rPr lang="en-US" sz="1200" dirty="0"/>
                <a:t>Design</a:t>
              </a:r>
            </a:p>
          </p:txBody>
        </p:sp>
        <p:sp>
          <p:nvSpPr>
            <p:cNvPr id="14" name="Circular Arrow 13"/>
            <p:cNvSpPr/>
            <p:nvPr/>
          </p:nvSpPr>
          <p:spPr>
            <a:xfrm>
              <a:off x="7620000" y="1857103"/>
              <a:ext cx="1417320" cy="1159331"/>
            </a:xfrm>
            <a:prstGeom prst="circularArrow">
              <a:avLst>
                <a:gd name="adj1" fmla="val 8371"/>
                <a:gd name="adj2" fmla="val 1142319"/>
                <a:gd name="adj3" fmla="val 19287073"/>
                <a:gd name="adj4" fmla="val 3201261"/>
                <a:gd name="adj5" fmla="val 12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sp>
          <p:nvSpPr>
            <p:cNvPr id="15" name="Rectangle 14"/>
            <p:cNvSpPr/>
            <p:nvPr/>
          </p:nvSpPr>
          <p:spPr>
            <a:xfrm>
              <a:off x="7049040" y="1570640"/>
              <a:ext cx="3559999" cy="396187"/>
            </a:xfrm>
            <a:prstGeom prst="rect">
              <a:avLst/>
            </a:prstGeom>
          </p:spPr>
          <p:txBody>
            <a:bodyPr wrap="square">
              <a:spAutoFit/>
            </a:bodyPr>
            <a:lstStyle/>
            <a:p>
              <a:pPr algn="ctr"/>
              <a:r>
                <a:rPr lang="en-US" sz="1600" dirty="0"/>
                <a:t>Team Iteration</a:t>
              </a:r>
            </a:p>
          </p:txBody>
        </p:sp>
        <p:sp>
          <p:nvSpPr>
            <p:cNvPr id="16" name="Circular Arrow 15"/>
            <p:cNvSpPr/>
            <p:nvPr/>
          </p:nvSpPr>
          <p:spPr>
            <a:xfrm flipV="1">
              <a:off x="6781800" y="1200150"/>
              <a:ext cx="4135120" cy="2189845"/>
            </a:xfrm>
            <a:prstGeom prst="circularArrow">
              <a:avLst>
                <a:gd name="adj1" fmla="val 7859"/>
                <a:gd name="adj2" fmla="val 338575"/>
                <a:gd name="adj3" fmla="val 20907796"/>
                <a:gd name="adj4" fmla="val 600567"/>
                <a:gd name="adj5" fmla="val 1177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cxnSp>
          <p:nvCxnSpPr>
            <p:cNvPr id="17" name="Straight Connector 16"/>
            <p:cNvCxnSpPr/>
            <p:nvPr/>
          </p:nvCxnSpPr>
          <p:spPr>
            <a:xfrm flipV="1">
              <a:off x="7716520" y="1763712"/>
              <a:ext cx="4064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06360" y="1763712"/>
              <a:ext cx="0" cy="231866"/>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9575800" y="1776593"/>
              <a:ext cx="4064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9972040" y="1763712"/>
              <a:ext cx="0" cy="231866"/>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7054121" y="908052"/>
              <a:ext cx="3559999" cy="396187"/>
            </a:xfrm>
            <a:prstGeom prst="rect">
              <a:avLst/>
            </a:prstGeom>
          </p:spPr>
          <p:txBody>
            <a:bodyPr wrap="square">
              <a:spAutoFit/>
            </a:bodyPr>
            <a:lstStyle/>
            <a:p>
              <a:pPr algn="ctr"/>
              <a:r>
                <a:rPr lang="en-US" sz="1600" dirty="0"/>
                <a:t>2 Week Sprint</a:t>
              </a:r>
            </a:p>
          </p:txBody>
        </p:sp>
        <p:cxnSp>
          <p:nvCxnSpPr>
            <p:cNvPr id="22" name="Straight Connector 21"/>
            <p:cNvCxnSpPr/>
            <p:nvPr/>
          </p:nvCxnSpPr>
          <p:spPr>
            <a:xfrm>
              <a:off x="9799320" y="1187268"/>
              <a:ext cx="86868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10662920" y="1200149"/>
              <a:ext cx="0" cy="231866"/>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6974840" y="1187268"/>
              <a:ext cx="86868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6979920" y="1200149"/>
              <a:ext cx="0" cy="231866"/>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27" name="Rounded Rectangle 26"/>
          <p:cNvSpPr/>
          <p:nvPr/>
        </p:nvSpPr>
        <p:spPr>
          <a:xfrm>
            <a:off x="8673932" y="1324893"/>
            <a:ext cx="3411149" cy="2926765"/>
          </a:xfrm>
          <a:prstGeom prst="roundRect">
            <a:avLst>
              <a:gd name="adj" fmla="val 2542"/>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457200" rtlCol="0" anchor="t"/>
          <a:lstStyle/>
          <a:p>
            <a:pPr>
              <a:spcBef>
                <a:spcPts val="300"/>
              </a:spcBef>
              <a:spcAft>
                <a:spcPts val="300"/>
              </a:spcAft>
            </a:pPr>
            <a:r>
              <a:rPr lang="en-US" sz="1050" dirty="0" smtClean="0">
                <a:solidFill>
                  <a:schemeClr val="tx1">
                    <a:lumMod val="75000"/>
                    <a:lumOff val="25000"/>
                  </a:schemeClr>
                </a:solidFill>
              </a:rPr>
              <a:t>Sprint - Definition of Done</a:t>
            </a:r>
          </a:p>
          <a:p>
            <a:pPr>
              <a:spcBef>
                <a:spcPts val="300"/>
              </a:spcBef>
              <a:spcAft>
                <a:spcPts val="300"/>
              </a:spcAft>
            </a:pPr>
            <a:endParaRPr lang="en-US" sz="1050" dirty="0" smtClean="0">
              <a:solidFill>
                <a:schemeClr val="tx1">
                  <a:lumMod val="75000"/>
                  <a:lumOff val="25000"/>
                </a:schemeClr>
              </a:solidFill>
            </a:endParaRPr>
          </a:p>
          <a:p>
            <a:pPr marL="171450" indent="-171450">
              <a:spcBef>
                <a:spcPts val="300"/>
              </a:spcBef>
              <a:spcAft>
                <a:spcPts val="300"/>
              </a:spcAft>
              <a:buFont typeface="Wingdings" panose="05000000000000000000" pitchFamily="2" charset="2"/>
              <a:buChar char="ü"/>
            </a:pPr>
            <a:r>
              <a:rPr lang="en-US" sz="1050" dirty="0" smtClean="0">
                <a:solidFill>
                  <a:schemeClr val="tx1">
                    <a:lumMod val="75000"/>
                    <a:lumOff val="25000"/>
                  </a:schemeClr>
                </a:solidFill>
              </a:rPr>
              <a:t>Acceptance </a:t>
            </a:r>
            <a:r>
              <a:rPr lang="en-US" sz="1050" dirty="0">
                <a:solidFill>
                  <a:schemeClr val="tx1">
                    <a:lumMod val="75000"/>
                    <a:lumOff val="25000"/>
                  </a:schemeClr>
                </a:solidFill>
              </a:rPr>
              <a:t>criteria is met</a:t>
            </a:r>
          </a:p>
          <a:p>
            <a:pPr marL="171450" indent="-171450">
              <a:spcBef>
                <a:spcPts val="300"/>
              </a:spcBef>
              <a:spcAft>
                <a:spcPts val="300"/>
              </a:spcAft>
              <a:buFont typeface="Wingdings" panose="05000000000000000000" pitchFamily="2" charset="2"/>
              <a:buChar char="ü"/>
            </a:pPr>
            <a:r>
              <a:rPr lang="en-US" sz="1050" dirty="0">
                <a:solidFill>
                  <a:schemeClr val="tx1">
                    <a:lumMod val="75000"/>
                    <a:lumOff val="25000"/>
                  </a:schemeClr>
                </a:solidFill>
              </a:rPr>
              <a:t>All test cases have passed </a:t>
            </a:r>
          </a:p>
          <a:p>
            <a:pPr marL="171450" indent="-171450">
              <a:spcBef>
                <a:spcPts val="300"/>
              </a:spcBef>
              <a:spcAft>
                <a:spcPts val="300"/>
              </a:spcAft>
              <a:buFont typeface="Wingdings" panose="05000000000000000000" pitchFamily="2" charset="2"/>
              <a:buChar char="ü"/>
            </a:pPr>
            <a:r>
              <a:rPr lang="en-US" sz="1050" dirty="0">
                <a:solidFill>
                  <a:schemeClr val="tx1">
                    <a:lumMod val="75000"/>
                    <a:lumOff val="25000"/>
                  </a:schemeClr>
                </a:solidFill>
              </a:rPr>
              <a:t>No major Bugs should exist</a:t>
            </a:r>
          </a:p>
          <a:p>
            <a:pPr marL="171450" indent="-171450">
              <a:spcBef>
                <a:spcPts val="300"/>
              </a:spcBef>
              <a:spcAft>
                <a:spcPts val="300"/>
              </a:spcAft>
              <a:buFont typeface="Wingdings" panose="05000000000000000000" pitchFamily="2" charset="2"/>
              <a:buChar char="ü"/>
            </a:pPr>
            <a:r>
              <a:rPr lang="en-US" sz="1050" dirty="0">
                <a:solidFill>
                  <a:schemeClr val="tx1">
                    <a:lumMod val="75000"/>
                    <a:lumOff val="25000"/>
                  </a:schemeClr>
                </a:solidFill>
              </a:rPr>
              <a:t>Not more than 3 major sonar issues are found</a:t>
            </a:r>
          </a:p>
          <a:p>
            <a:pPr marL="171450" indent="-171450">
              <a:spcBef>
                <a:spcPts val="300"/>
              </a:spcBef>
              <a:spcAft>
                <a:spcPts val="300"/>
              </a:spcAft>
              <a:buFont typeface="Wingdings" panose="05000000000000000000" pitchFamily="2" charset="2"/>
              <a:buChar char="ü"/>
            </a:pPr>
            <a:r>
              <a:rPr lang="en-US" sz="1050" dirty="0">
                <a:solidFill>
                  <a:schemeClr val="tx1">
                    <a:lumMod val="75000"/>
                    <a:lumOff val="25000"/>
                  </a:schemeClr>
                </a:solidFill>
              </a:rPr>
              <a:t> Code coverage is always greater than 70% for all categories </a:t>
            </a:r>
          </a:p>
          <a:p>
            <a:pPr marL="171450" indent="-171450">
              <a:spcBef>
                <a:spcPts val="300"/>
              </a:spcBef>
              <a:spcAft>
                <a:spcPts val="300"/>
              </a:spcAft>
              <a:buFont typeface="Wingdings" panose="05000000000000000000" pitchFamily="2" charset="2"/>
              <a:buChar char="ü"/>
            </a:pPr>
            <a:r>
              <a:rPr lang="en-US" sz="1050" dirty="0">
                <a:solidFill>
                  <a:schemeClr val="tx1">
                    <a:lumMod val="75000"/>
                    <a:lumOff val="25000"/>
                  </a:schemeClr>
                </a:solidFill>
              </a:rPr>
              <a:t>All test cases are automated</a:t>
            </a:r>
          </a:p>
          <a:p>
            <a:pPr marL="171450" indent="-171450">
              <a:spcBef>
                <a:spcPts val="300"/>
              </a:spcBef>
              <a:spcAft>
                <a:spcPts val="300"/>
              </a:spcAft>
              <a:buFont typeface="Wingdings" panose="05000000000000000000" pitchFamily="2" charset="2"/>
              <a:buChar char="ü"/>
            </a:pPr>
            <a:r>
              <a:rPr lang="en-US" sz="1050" dirty="0">
                <a:solidFill>
                  <a:schemeClr val="tx1">
                    <a:lumMod val="75000"/>
                    <a:lumOff val="25000"/>
                  </a:schemeClr>
                </a:solidFill>
              </a:rPr>
              <a:t>Deployed in Integration/Production environment</a:t>
            </a:r>
          </a:p>
          <a:p>
            <a:pPr marL="171450" indent="-171450">
              <a:spcBef>
                <a:spcPts val="300"/>
              </a:spcBef>
              <a:spcAft>
                <a:spcPts val="300"/>
              </a:spcAft>
              <a:buFont typeface="Wingdings" panose="05000000000000000000" pitchFamily="2" charset="2"/>
              <a:buChar char="ü"/>
            </a:pPr>
            <a:endParaRPr lang="en-US" sz="1050" dirty="0">
              <a:solidFill>
                <a:schemeClr val="tx1">
                  <a:lumMod val="75000"/>
                  <a:lumOff val="25000"/>
                </a:schemeClr>
              </a:solidFill>
            </a:endParaRPr>
          </a:p>
          <a:p>
            <a:pPr>
              <a:spcBef>
                <a:spcPts val="300"/>
              </a:spcBef>
              <a:spcAft>
                <a:spcPts val="300"/>
              </a:spcAft>
            </a:pPr>
            <a:endParaRPr lang="en-US" sz="1050" dirty="0">
              <a:solidFill>
                <a:schemeClr val="tx1">
                  <a:lumMod val="75000"/>
                  <a:lumOff val="25000"/>
                </a:schemeClr>
              </a:solidFill>
            </a:endParaRPr>
          </a:p>
        </p:txBody>
      </p:sp>
      <p:pic>
        <p:nvPicPr>
          <p:cNvPr id="28" name="Picture 32" descr="card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78669" y="4606290"/>
            <a:ext cx="2817091" cy="1830743"/>
          </a:xfrm>
          <a:prstGeom prst="rect">
            <a:avLst/>
          </a:prstGeom>
          <a:solidFill>
            <a:srgbClr val="E5E5E5"/>
          </a:solidFill>
          <a:ln w="38100">
            <a:solidFill>
              <a:srgbClr val="C9C9C9"/>
            </a:solidFill>
            <a:miter lim="800000"/>
            <a:headEnd/>
            <a:tailEnd/>
          </a:ln>
        </p:spPr>
      </p:pic>
    </p:spTree>
    <p:extLst>
      <p:ext uri="{BB962C8B-B14F-4D97-AF65-F5344CB8AC3E}">
        <p14:creationId xmlns:p14="http://schemas.microsoft.com/office/powerpoint/2010/main" val="328814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37865" y="297916"/>
            <a:ext cx="10940348" cy="785553"/>
          </a:xfrm>
        </p:spPr>
        <p:txBody>
          <a:bodyPr/>
          <a:lstStyle/>
          <a:p>
            <a:r>
              <a:rPr lang="en-US" dirty="0" smtClean="0"/>
              <a:t>Sprint 0 – Meeting Cadence in Distributed Agile</a:t>
            </a:r>
            <a:endParaRPr lang="en-US" dirty="0"/>
          </a:p>
        </p:txBody>
      </p:sp>
      <p:sp>
        <p:nvSpPr>
          <p:cNvPr id="4" name="Slide Number Placeholder 3"/>
          <p:cNvSpPr>
            <a:spLocks noGrp="1"/>
          </p:cNvSpPr>
          <p:nvPr>
            <p:ph type="sldNum" sz="quarter" idx="4"/>
          </p:nvPr>
        </p:nvSpPr>
        <p:spPr/>
        <p:txBody>
          <a:bodyPr/>
          <a:lstStyle/>
          <a:p>
            <a:pPr>
              <a:defRPr/>
            </a:pPr>
            <a:fld id="{90CBDC3A-D49F-4631-A8C7-55D59B33E5FA}" type="slidenum">
              <a:rPr lang="en-US" smtClean="0">
                <a:solidFill>
                  <a:srgbClr val="666666"/>
                </a:solidFill>
              </a:rPr>
              <a:pPr>
                <a:defRPr/>
              </a:pPr>
              <a:t>7</a:t>
            </a:fld>
            <a:endParaRPr lang="en-US" dirty="0">
              <a:solidFill>
                <a:srgbClr val="666666"/>
              </a:solidFill>
            </a:endParaRPr>
          </a:p>
        </p:txBody>
      </p:sp>
      <p:pic>
        <p:nvPicPr>
          <p:cNvPr id="5" name="Picture 4"/>
          <p:cNvPicPr>
            <a:picLocks noChangeAspect="1" noChangeArrowheads="1"/>
          </p:cNvPicPr>
          <p:nvPr/>
        </p:nvPicPr>
        <p:blipFill>
          <a:blip r:embed="rId2"/>
          <a:srcRect/>
          <a:stretch>
            <a:fillRect/>
          </a:stretch>
        </p:blipFill>
        <p:spPr bwMode="auto">
          <a:xfrm>
            <a:off x="529409" y="1741618"/>
            <a:ext cx="11014364" cy="3794312"/>
          </a:xfrm>
          <a:prstGeom prst="rect">
            <a:avLst/>
          </a:prstGeom>
          <a:noFill/>
          <a:ln w="9525">
            <a:noFill/>
            <a:miter lim="800000"/>
            <a:headEnd/>
            <a:tailEnd/>
          </a:ln>
        </p:spPr>
      </p:pic>
    </p:spTree>
    <p:extLst>
      <p:ext uri="{BB962C8B-B14F-4D97-AF65-F5344CB8AC3E}">
        <p14:creationId xmlns:p14="http://schemas.microsoft.com/office/powerpoint/2010/main" val="1959393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89275" y="333370"/>
            <a:ext cx="10940348" cy="785553"/>
          </a:xfrm>
        </p:spPr>
        <p:txBody>
          <a:bodyPr/>
          <a:lstStyle/>
          <a:p>
            <a:r>
              <a:rPr lang="en-US" dirty="0" smtClean="0"/>
              <a:t>Sprint Application – Sprint Planning</a:t>
            </a:r>
            <a:endParaRPr lang="en-US" dirty="0"/>
          </a:p>
        </p:txBody>
      </p:sp>
      <p:sp>
        <p:nvSpPr>
          <p:cNvPr id="4" name="Slide Number Placeholder 3"/>
          <p:cNvSpPr>
            <a:spLocks noGrp="1"/>
          </p:cNvSpPr>
          <p:nvPr>
            <p:ph type="sldNum" sz="quarter" idx="4"/>
          </p:nvPr>
        </p:nvSpPr>
        <p:spPr/>
        <p:txBody>
          <a:bodyPr/>
          <a:lstStyle/>
          <a:p>
            <a:pPr>
              <a:defRPr/>
            </a:pPr>
            <a:fld id="{90CBDC3A-D49F-4631-A8C7-55D59B33E5FA}" type="slidenum">
              <a:rPr lang="en-US" smtClean="0">
                <a:solidFill>
                  <a:srgbClr val="666666"/>
                </a:solidFill>
              </a:rPr>
              <a:pPr>
                <a:defRPr/>
              </a:pPr>
              <a:t>8</a:t>
            </a:fld>
            <a:endParaRPr lang="en-US" dirty="0">
              <a:solidFill>
                <a:srgbClr val="666666"/>
              </a:solidFill>
            </a:endParaRPr>
          </a:p>
        </p:txBody>
      </p:sp>
      <p:pic>
        <p:nvPicPr>
          <p:cNvPr id="5" name="Picture 4"/>
          <p:cNvPicPr>
            <a:picLocks noChangeAspect="1"/>
          </p:cNvPicPr>
          <p:nvPr/>
        </p:nvPicPr>
        <p:blipFill>
          <a:blip r:embed="rId2"/>
          <a:stretch>
            <a:fillRect/>
          </a:stretch>
        </p:blipFill>
        <p:spPr>
          <a:xfrm>
            <a:off x="4572000" y="1647878"/>
            <a:ext cx="6457950" cy="4398592"/>
          </a:xfrm>
          <a:prstGeom prst="rect">
            <a:avLst/>
          </a:prstGeom>
        </p:spPr>
      </p:pic>
      <p:sp>
        <p:nvSpPr>
          <p:cNvPr id="84" name="Rounded Rectangle 83"/>
          <p:cNvSpPr/>
          <p:nvPr/>
        </p:nvSpPr>
        <p:spPr>
          <a:xfrm>
            <a:off x="684966" y="1647878"/>
            <a:ext cx="2918767" cy="4398592"/>
          </a:xfrm>
          <a:prstGeom prst="roundRect">
            <a:avLst>
              <a:gd name="adj" fmla="val 2542"/>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457200" rtlCol="0" anchor="t"/>
          <a:lstStyle/>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Sprint Planning</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Sprint Backlog</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Daily Standup</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Sprint Review/Demo/Retrospective</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Availability of Product Owner</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Manual acceptance test with each User Story</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Story Points with velocity metrics</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Sprint Burn down chart</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Emergent Design</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Continuous Integration</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Automated Deployment</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Collaboration Tools</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Product Backlog Refinement</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Code refactoring within the sprint</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System Integration Testing</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Working software at end of every sprint</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Test Driven Development</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UAT within sprint</a:t>
            </a:r>
          </a:p>
          <a:p>
            <a:pPr marL="171450" indent="-171450">
              <a:spcBef>
                <a:spcPts val="210"/>
              </a:spcBef>
              <a:spcAft>
                <a:spcPts val="210"/>
              </a:spcAft>
              <a:buFont typeface="Wingdings" panose="05000000000000000000" pitchFamily="2" charset="2"/>
              <a:buChar char="ü"/>
            </a:pPr>
            <a:r>
              <a:rPr lang="en-US" sz="900" b="1" dirty="0" err="1">
                <a:solidFill>
                  <a:schemeClr val="tx1">
                    <a:lumMod val="75000"/>
                    <a:lumOff val="25000"/>
                  </a:schemeClr>
                </a:solidFill>
              </a:rPr>
              <a:t>Devops</a:t>
            </a:r>
            <a:r>
              <a:rPr lang="en-US" sz="900" b="1" dirty="0">
                <a:solidFill>
                  <a:schemeClr val="tx1">
                    <a:lumMod val="75000"/>
                    <a:lumOff val="25000"/>
                  </a:schemeClr>
                </a:solidFill>
              </a:rPr>
              <a:t> Process</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User Story sized to fit within 1 Sprint</a:t>
            </a:r>
          </a:p>
          <a:p>
            <a:pPr marL="171450" indent="-171450">
              <a:spcBef>
                <a:spcPts val="210"/>
              </a:spcBef>
              <a:spcAft>
                <a:spcPts val="210"/>
              </a:spcAft>
              <a:buFont typeface="Wingdings" panose="05000000000000000000" pitchFamily="2" charset="2"/>
              <a:buChar char="ü"/>
            </a:pPr>
            <a:r>
              <a:rPr lang="en-US" sz="900" b="1" dirty="0">
                <a:solidFill>
                  <a:schemeClr val="tx1">
                    <a:lumMod val="75000"/>
                    <a:lumOff val="25000"/>
                  </a:schemeClr>
                </a:solidFill>
              </a:rPr>
              <a:t>Automated Unit Test</a:t>
            </a:r>
          </a:p>
          <a:p>
            <a:pPr marL="171450" indent="-171450">
              <a:spcBef>
                <a:spcPts val="210"/>
              </a:spcBef>
              <a:spcAft>
                <a:spcPts val="210"/>
              </a:spcAft>
              <a:buFont typeface="Wingdings" panose="05000000000000000000" pitchFamily="2" charset="2"/>
              <a:buChar char="ü"/>
            </a:pPr>
            <a:endParaRPr lang="en-US" sz="900" dirty="0">
              <a:solidFill>
                <a:schemeClr val="tx1">
                  <a:lumMod val="75000"/>
                  <a:lumOff val="25000"/>
                </a:schemeClr>
              </a:solidFill>
            </a:endParaRPr>
          </a:p>
          <a:p>
            <a:pPr marL="171450" indent="-171450">
              <a:spcBef>
                <a:spcPts val="210"/>
              </a:spcBef>
              <a:spcAft>
                <a:spcPts val="210"/>
              </a:spcAft>
              <a:buFont typeface="Wingdings" panose="05000000000000000000" pitchFamily="2" charset="2"/>
              <a:buChar char="ü"/>
            </a:pPr>
            <a:endParaRPr lang="en-US" sz="900" dirty="0">
              <a:solidFill>
                <a:schemeClr val="tx1">
                  <a:lumMod val="75000"/>
                  <a:lumOff val="25000"/>
                </a:schemeClr>
              </a:solidFill>
            </a:endParaRPr>
          </a:p>
        </p:txBody>
      </p:sp>
      <p:sp>
        <p:nvSpPr>
          <p:cNvPr id="85" name="Oval 8"/>
          <p:cNvSpPr>
            <a:spLocks noChangeArrowheads="1"/>
          </p:cNvSpPr>
          <p:nvPr/>
        </p:nvSpPr>
        <p:spPr bwMode="auto">
          <a:xfrm>
            <a:off x="5863590" y="3920490"/>
            <a:ext cx="1211580" cy="1897380"/>
          </a:xfrm>
          <a:prstGeom prst="ellipse">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41353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569" y="523759"/>
            <a:ext cx="8205261" cy="785553"/>
          </a:xfrm>
        </p:spPr>
        <p:txBody>
          <a:bodyPr anchor="ctr"/>
          <a:lstStyle/>
          <a:p>
            <a:pPr>
              <a:defRPr/>
            </a:pPr>
            <a:r>
              <a:rPr lang="en-US" dirty="0" smtClean="0"/>
              <a:t>Sprint Application– 2 Weeks Sprint Execution</a:t>
            </a:r>
            <a:endParaRPr lang="en-US" dirty="0"/>
          </a:p>
        </p:txBody>
      </p:sp>
      <p:graphicFrame>
        <p:nvGraphicFramePr>
          <p:cNvPr id="16" name="Group 90"/>
          <p:cNvGraphicFramePr>
            <a:graphicFrameLocks/>
          </p:cNvGraphicFramePr>
          <p:nvPr>
            <p:extLst/>
          </p:nvPr>
        </p:nvGraphicFramePr>
        <p:xfrm>
          <a:off x="1717963" y="1344508"/>
          <a:ext cx="8763000" cy="5222474"/>
        </p:xfrm>
        <a:graphic>
          <a:graphicData uri="http://schemas.openxmlformats.org/drawingml/2006/table">
            <a:tbl>
              <a:tblPr/>
              <a:tblGrid>
                <a:gridCol w="1692894"/>
                <a:gridCol w="1930400"/>
                <a:gridCol w="1756229"/>
                <a:gridCol w="1698171"/>
                <a:gridCol w="1685306"/>
              </a:tblGrid>
              <a:tr h="410394">
                <a:tc>
                  <a:txBody>
                    <a:bodyPr/>
                    <a:lstStyle>
                      <a:defPPr>
                        <a:defRPr lang="en-US"/>
                      </a:defPPr>
                      <a:lvl1pPr marL="0" algn="l" defTabSz="914400" rtl="0" eaLnBrk="1" latinLnBrk="0" hangingPunct="1">
                        <a:defRPr sz="1800" kern="1200">
                          <a:solidFill>
                            <a:schemeClr val="tx1"/>
                          </a:solidFill>
                          <a:latin typeface="Gill Sans MT"/>
                        </a:defRPr>
                      </a:lvl1pPr>
                      <a:lvl2pPr marL="457200" algn="l" defTabSz="914400" rtl="0" eaLnBrk="1" latinLnBrk="0" hangingPunct="1">
                        <a:defRPr sz="1800" kern="1200">
                          <a:solidFill>
                            <a:schemeClr val="tx1"/>
                          </a:solidFill>
                          <a:latin typeface="Gill Sans MT"/>
                        </a:defRPr>
                      </a:lvl2pPr>
                      <a:lvl3pPr marL="914400" algn="l" defTabSz="914400" rtl="0" eaLnBrk="1" latinLnBrk="0" hangingPunct="1">
                        <a:defRPr sz="1800" kern="1200">
                          <a:solidFill>
                            <a:schemeClr val="tx1"/>
                          </a:solidFill>
                          <a:latin typeface="Gill Sans MT"/>
                        </a:defRPr>
                      </a:lvl3pPr>
                      <a:lvl4pPr marL="1371600" algn="l" defTabSz="914400" rtl="0" eaLnBrk="1" latinLnBrk="0" hangingPunct="1">
                        <a:defRPr sz="1800" kern="1200">
                          <a:solidFill>
                            <a:schemeClr val="tx1"/>
                          </a:solidFill>
                          <a:latin typeface="Gill Sans MT"/>
                        </a:defRPr>
                      </a:lvl4pPr>
                      <a:lvl5pPr marL="1828800" algn="l" defTabSz="914400" rtl="0" eaLnBrk="1" latinLnBrk="0" hangingPunct="1">
                        <a:defRPr sz="1800" kern="1200">
                          <a:solidFill>
                            <a:schemeClr val="tx1"/>
                          </a:solidFill>
                          <a:latin typeface="Gill Sans MT"/>
                        </a:defRPr>
                      </a:lvl5pPr>
                      <a:lvl6pPr marL="2286000" algn="l" defTabSz="914400" rtl="0" eaLnBrk="1" latinLnBrk="0" hangingPunct="1">
                        <a:defRPr sz="1800" kern="1200">
                          <a:solidFill>
                            <a:schemeClr val="tx1"/>
                          </a:solidFill>
                          <a:latin typeface="Gill Sans MT"/>
                        </a:defRPr>
                      </a:lvl6pPr>
                      <a:lvl7pPr marL="2743200" algn="l" defTabSz="914400" rtl="0" eaLnBrk="1" latinLnBrk="0" hangingPunct="1">
                        <a:defRPr sz="1800" kern="1200">
                          <a:solidFill>
                            <a:schemeClr val="tx1"/>
                          </a:solidFill>
                          <a:latin typeface="Gill Sans MT"/>
                        </a:defRPr>
                      </a:lvl7pPr>
                      <a:lvl8pPr marL="3200400" algn="l" defTabSz="914400" rtl="0" eaLnBrk="1" latinLnBrk="0" hangingPunct="1">
                        <a:defRPr sz="1800" kern="1200">
                          <a:solidFill>
                            <a:schemeClr val="tx1"/>
                          </a:solidFill>
                          <a:latin typeface="Gill Sans MT"/>
                        </a:defRPr>
                      </a:lvl8pPr>
                      <a:lvl9pPr marL="3657600" algn="l" defTabSz="914400" rtl="0" eaLnBrk="1" latinLnBrk="0" hangingPunct="1">
                        <a:defRPr sz="1800" kern="1200">
                          <a:solidFill>
                            <a:schemeClr val="tx1"/>
                          </a:solidFill>
                          <a:latin typeface="Gill Sans MT"/>
                        </a:defRPr>
                      </a:lvl9pPr>
                    </a:lstStyle>
                    <a:p>
                      <a:pPr marL="228600" marR="0" lvl="0" indent="-228600" algn="ctr"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Mon</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Gill Sans MT"/>
                        </a:defRPr>
                      </a:lvl1pPr>
                      <a:lvl2pPr marL="457200" algn="l" defTabSz="914400" rtl="0" eaLnBrk="1" latinLnBrk="0" hangingPunct="1">
                        <a:defRPr sz="1800" kern="1200">
                          <a:solidFill>
                            <a:schemeClr val="tx1"/>
                          </a:solidFill>
                          <a:latin typeface="Gill Sans MT"/>
                        </a:defRPr>
                      </a:lvl2pPr>
                      <a:lvl3pPr marL="914400" algn="l" defTabSz="914400" rtl="0" eaLnBrk="1" latinLnBrk="0" hangingPunct="1">
                        <a:defRPr sz="1800" kern="1200">
                          <a:solidFill>
                            <a:schemeClr val="tx1"/>
                          </a:solidFill>
                          <a:latin typeface="Gill Sans MT"/>
                        </a:defRPr>
                      </a:lvl3pPr>
                      <a:lvl4pPr marL="1371600" algn="l" defTabSz="914400" rtl="0" eaLnBrk="1" latinLnBrk="0" hangingPunct="1">
                        <a:defRPr sz="1800" kern="1200">
                          <a:solidFill>
                            <a:schemeClr val="tx1"/>
                          </a:solidFill>
                          <a:latin typeface="Gill Sans MT"/>
                        </a:defRPr>
                      </a:lvl4pPr>
                      <a:lvl5pPr marL="1828800" algn="l" defTabSz="914400" rtl="0" eaLnBrk="1" latinLnBrk="0" hangingPunct="1">
                        <a:defRPr sz="1800" kern="1200">
                          <a:solidFill>
                            <a:schemeClr val="tx1"/>
                          </a:solidFill>
                          <a:latin typeface="Gill Sans MT"/>
                        </a:defRPr>
                      </a:lvl5pPr>
                      <a:lvl6pPr marL="2286000" algn="l" defTabSz="914400" rtl="0" eaLnBrk="1" latinLnBrk="0" hangingPunct="1">
                        <a:defRPr sz="1800" kern="1200">
                          <a:solidFill>
                            <a:schemeClr val="tx1"/>
                          </a:solidFill>
                          <a:latin typeface="Gill Sans MT"/>
                        </a:defRPr>
                      </a:lvl6pPr>
                      <a:lvl7pPr marL="2743200" algn="l" defTabSz="914400" rtl="0" eaLnBrk="1" latinLnBrk="0" hangingPunct="1">
                        <a:defRPr sz="1800" kern="1200">
                          <a:solidFill>
                            <a:schemeClr val="tx1"/>
                          </a:solidFill>
                          <a:latin typeface="Gill Sans MT"/>
                        </a:defRPr>
                      </a:lvl7pPr>
                      <a:lvl8pPr marL="3200400" algn="l" defTabSz="914400" rtl="0" eaLnBrk="1" latinLnBrk="0" hangingPunct="1">
                        <a:defRPr sz="1800" kern="1200">
                          <a:solidFill>
                            <a:schemeClr val="tx1"/>
                          </a:solidFill>
                          <a:latin typeface="Gill Sans MT"/>
                        </a:defRPr>
                      </a:lvl8pPr>
                      <a:lvl9pPr marL="3657600" algn="l" defTabSz="914400" rtl="0" eaLnBrk="1" latinLnBrk="0" hangingPunct="1">
                        <a:defRPr sz="1800" kern="1200">
                          <a:solidFill>
                            <a:schemeClr val="tx1"/>
                          </a:solidFill>
                          <a:latin typeface="Gill Sans MT"/>
                        </a:defRPr>
                      </a:lvl9pPr>
                    </a:lstStyle>
                    <a:p>
                      <a:pPr marL="228600" marR="0" lvl="0" indent="-228600" algn="ctr"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Tues</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Gill Sans MT"/>
                        </a:defRPr>
                      </a:lvl1pPr>
                      <a:lvl2pPr marL="457200" algn="l" defTabSz="914400" rtl="0" eaLnBrk="1" latinLnBrk="0" hangingPunct="1">
                        <a:defRPr sz="1800" kern="1200">
                          <a:solidFill>
                            <a:schemeClr val="tx1"/>
                          </a:solidFill>
                          <a:latin typeface="Gill Sans MT"/>
                        </a:defRPr>
                      </a:lvl2pPr>
                      <a:lvl3pPr marL="914400" algn="l" defTabSz="914400" rtl="0" eaLnBrk="1" latinLnBrk="0" hangingPunct="1">
                        <a:defRPr sz="1800" kern="1200">
                          <a:solidFill>
                            <a:schemeClr val="tx1"/>
                          </a:solidFill>
                          <a:latin typeface="Gill Sans MT"/>
                        </a:defRPr>
                      </a:lvl3pPr>
                      <a:lvl4pPr marL="1371600" algn="l" defTabSz="914400" rtl="0" eaLnBrk="1" latinLnBrk="0" hangingPunct="1">
                        <a:defRPr sz="1800" kern="1200">
                          <a:solidFill>
                            <a:schemeClr val="tx1"/>
                          </a:solidFill>
                          <a:latin typeface="Gill Sans MT"/>
                        </a:defRPr>
                      </a:lvl4pPr>
                      <a:lvl5pPr marL="1828800" algn="l" defTabSz="914400" rtl="0" eaLnBrk="1" latinLnBrk="0" hangingPunct="1">
                        <a:defRPr sz="1800" kern="1200">
                          <a:solidFill>
                            <a:schemeClr val="tx1"/>
                          </a:solidFill>
                          <a:latin typeface="Gill Sans MT"/>
                        </a:defRPr>
                      </a:lvl5pPr>
                      <a:lvl6pPr marL="2286000" algn="l" defTabSz="914400" rtl="0" eaLnBrk="1" latinLnBrk="0" hangingPunct="1">
                        <a:defRPr sz="1800" kern="1200">
                          <a:solidFill>
                            <a:schemeClr val="tx1"/>
                          </a:solidFill>
                          <a:latin typeface="Gill Sans MT"/>
                        </a:defRPr>
                      </a:lvl6pPr>
                      <a:lvl7pPr marL="2743200" algn="l" defTabSz="914400" rtl="0" eaLnBrk="1" latinLnBrk="0" hangingPunct="1">
                        <a:defRPr sz="1800" kern="1200">
                          <a:solidFill>
                            <a:schemeClr val="tx1"/>
                          </a:solidFill>
                          <a:latin typeface="Gill Sans MT"/>
                        </a:defRPr>
                      </a:lvl7pPr>
                      <a:lvl8pPr marL="3200400" algn="l" defTabSz="914400" rtl="0" eaLnBrk="1" latinLnBrk="0" hangingPunct="1">
                        <a:defRPr sz="1800" kern="1200">
                          <a:solidFill>
                            <a:schemeClr val="tx1"/>
                          </a:solidFill>
                          <a:latin typeface="Gill Sans MT"/>
                        </a:defRPr>
                      </a:lvl8pPr>
                      <a:lvl9pPr marL="3657600" algn="l" defTabSz="914400" rtl="0" eaLnBrk="1" latinLnBrk="0" hangingPunct="1">
                        <a:defRPr sz="1800" kern="1200">
                          <a:solidFill>
                            <a:schemeClr val="tx1"/>
                          </a:solidFill>
                          <a:latin typeface="Gill Sans MT"/>
                        </a:defRPr>
                      </a:lvl9pPr>
                    </a:lstStyle>
                    <a:p>
                      <a:pPr marL="228600" marR="0" lvl="0" indent="-228600" algn="ctr"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Wed</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Gill Sans MT"/>
                        </a:defRPr>
                      </a:lvl1pPr>
                      <a:lvl2pPr marL="457200" algn="l" defTabSz="914400" rtl="0" eaLnBrk="1" latinLnBrk="0" hangingPunct="1">
                        <a:defRPr sz="1800" kern="1200">
                          <a:solidFill>
                            <a:schemeClr val="tx1"/>
                          </a:solidFill>
                          <a:latin typeface="Gill Sans MT"/>
                        </a:defRPr>
                      </a:lvl2pPr>
                      <a:lvl3pPr marL="914400" algn="l" defTabSz="914400" rtl="0" eaLnBrk="1" latinLnBrk="0" hangingPunct="1">
                        <a:defRPr sz="1800" kern="1200">
                          <a:solidFill>
                            <a:schemeClr val="tx1"/>
                          </a:solidFill>
                          <a:latin typeface="Gill Sans MT"/>
                        </a:defRPr>
                      </a:lvl3pPr>
                      <a:lvl4pPr marL="1371600" algn="l" defTabSz="914400" rtl="0" eaLnBrk="1" latinLnBrk="0" hangingPunct="1">
                        <a:defRPr sz="1800" kern="1200">
                          <a:solidFill>
                            <a:schemeClr val="tx1"/>
                          </a:solidFill>
                          <a:latin typeface="Gill Sans MT"/>
                        </a:defRPr>
                      </a:lvl4pPr>
                      <a:lvl5pPr marL="1828800" algn="l" defTabSz="914400" rtl="0" eaLnBrk="1" latinLnBrk="0" hangingPunct="1">
                        <a:defRPr sz="1800" kern="1200">
                          <a:solidFill>
                            <a:schemeClr val="tx1"/>
                          </a:solidFill>
                          <a:latin typeface="Gill Sans MT"/>
                        </a:defRPr>
                      </a:lvl5pPr>
                      <a:lvl6pPr marL="2286000" algn="l" defTabSz="914400" rtl="0" eaLnBrk="1" latinLnBrk="0" hangingPunct="1">
                        <a:defRPr sz="1800" kern="1200">
                          <a:solidFill>
                            <a:schemeClr val="tx1"/>
                          </a:solidFill>
                          <a:latin typeface="Gill Sans MT"/>
                        </a:defRPr>
                      </a:lvl6pPr>
                      <a:lvl7pPr marL="2743200" algn="l" defTabSz="914400" rtl="0" eaLnBrk="1" latinLnBrk="0" hangingPunct="1">
                        <a:defRPr sz="1800" kern="1200">
                          <a:solidFill>
                            <a:schemeClr val="tx1"/>
                          </a:solidFill>
                          <a:latin typeface="Gill Sans MT"/>
                        </a:defRPr>
                      </a:lvl7pPr>
                      <a:lvl8pPr marL="3200400" algn="l" defTabSz="914400" rtl="0" eaLnBrk="1" latinLnBrk="0" hangingPunct="1">
                        <a:defRPr sz="1800" kern="1200">
                          <a:solidFill>
                            <a:schemeClr val="tx1"/>
                          </a:solidFill>
                          <a:latin typeface="Gill Sans MT"/>
                        </a:defRPr>
                      </a:lvl8pPr>
                      <a:lvl9pPr marL="3657600" algn="l" defTabSz="914400" rtl="0" eaLnBrk="1" latinLnBrk="0" hangingPunct="1">
                        <a:defRPr sz="1800" kern="1200">
                          <a:solidFill>
                            <a:schemeClr val="tx1"/>
                          </a:solidFill>
                          <a:latin typeface="Gill Sans MT"/>
                        </a:defRPr>
                      </a:lvl9pPr>
                    </a:lstStyle>
                    <a:p>
                      <a:pPr marL="228600" marR="0" lvl="0" indent="-228600" algn="ctr"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Thurs</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Gill Sans MT"/>
                        </a:defRPr>
                      </a:lvl1pPr>
                      <a:lvl2pPr marL="457200" algn="l" defTabSz="914400" rtl="0" eaLnBrk="1" latinLnBrk="0" hangingPunct="1">
                        <a:defRPr sz="1800" kern="1200">
                          <a:solidFill>
                            <a:schemeClr val="tx1"/>
                          </a:solidFill>
                          <a:latin typeface="Gill Sans MT"/>
                        </a:defRPr>
                      </a:lvl2pPr>
                      <a:lvl3pPr marL="914400" algn="l" defTabSz="914400" rtl="0" eaLnBrk="1" latinLnBrk="0" hangingPunct="1">
                        <a:defRPr sz="1800" kern="1200">
                          <a:solidFill>
                            <a:schemeClr val="tx1"/>
                          </a:solidFill>
                          <a:latin typeface="Gill Sans MT"/>
                        </a:defRPr>
                      </a:lvl3pPr>
                      <a:lvl4pPr marL="1371600" algn="l" defTabSz="914400" rtl="0" eaLnBrk="1" latinLnBrk="0" hangingPunct="1">
                        <a:defRPr sz="1800" kern="1200">
                          <a:solidFill>
                            <a:schemeClr val="tx1"/>
                          </a:solidFill>
                          <a:latin typeface="Gill Sans MT"/>
                        </a:defRPr>
                      </a:lvl4pPr>
                      <a:lvl5pPr marL="1828800" algn="l" defTabSz="914400" rtl="0" eaLnBrk="1" latinLnBrk="0" hangingPunct="1">
                        <a:defRPr sz="1800" kern="1200">
                          <a:solidFill>
                            <a:schemeClr val="tx1"/>
                          </a:solidFill>
                          <a:latin typeface="Gill Sans MT"/>
                        </a:defRPr>
                      </a:lvl5pPr>
                      <a:lvl6pPr marL="2286000" algn="l" defTabSz="914400" rtl="0" eaLnBrk="1" latinLnBrk="0" hangingPunct="1">
                        <a:defRPr sz="1800" kern="1200">
                          <a:solidFill>
                            <a:schemeClr val="tx1"/>
                          </a:solidFill>
                          <a:latin typeface="Gill Sans MT"/>
                        </a:defRPr>
                      </a:lvl6pPr>
                      <a:lvl7pPr marL="2743200" algn="l" defTabSz="914400" rtl="0" eaLnBrk="1" latinLnBrk="0" hangingPunct="1">
                        <a:defRPr sz="1800" kern="1200">
                          <a:solidFill>
                            <a:schemeClr val="tx1"/>
                          </a:solidFill>
                          <a:latin typeface="Gill Sans MT"/>
                        </a:defRPr>
                      </a:lvl7pPr>
                      <a:lvl8pPr marL="3200400" algn="l" defTabSz="914400" rtl="0" eaLnBrk="1" latinLnBrk="0" hangingPunct="1">
                        <a:defRPr sz="1800" kern="1200">
                          <a:solidFill>
                            <a:schemeClr val="tx1"/>
                          </a:solidFill>
                          <a:latin typeface="Gill Sans MT"/>
                        </a:defRPr>
                      </a:lvl8pPr>
                      <a:lvl9pPr marL="3657600" algn="l" defTabSz="914400" rtl="0" eaLnBrk="1" latinLnBrk="0" hangingPunct="1">
                        <a:defRPr sz="1800" kern="1200">
                          <a:solidFill>
                            <a:schemeClr val="tx1"/>
                          </a:solidFill>
                          <a:latin typeface="Gill Sans MT"/>
                        </a:defRPr>
                      </a:lvl9pPr>
                    </a:lstStyle>
                    <a:p>
                      <a:pPr marL="228600" marR="0" lvl="0" indent="-228600" algn="ctr"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Fri</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1658554">
                <a:tc>
                  <a:txBody>
                    <a:bodyPr/>
                    <a:lstStyle>
                      <a:defPPr>
                        <a:defRPr lang="en-US"/>
                      </a:defPPr>
                      <a:lvl1pPr marL="0" algn="l" defTabSz="914400" rtl="0" eaLnBrk="1" latinLnBrk="0" hangingPunct="1">
                        <a:defRPr sz="1800" kern="1200">
                          <a:solidFill>
                            <a:schemeClr val="tx1"/>
                          </a:solidFill>
                          <a:latin typeface="Gill Sans MT"/>
                        </a:defRPr>
                      </a:lvl1pPr>
                      <a:lvl2pPr marL="457200" algn="l" defTabSz="914400" rtl="0" eaLnBrk="1" latinLnBrk="0" hangingPunct="1">
                        <a:defRPr sz="1800" kern="1200">
                          <a:solidFill>
                            <a:schemeClr val="tx1"/>
                          </a:solidFill>
                          <a:latin typeface="Gill Sans MT"/>
                        </a:defRPr>
                      </a:lvl2pPr>
                      <a:lvl3pPr marL="914400" algn="l" defTabSz="914400" rtl="0" eaLnBrk="1" latinLnBrk="0" hangingPunct="1">
                        <a:defRPr sz="1800" kern="1200">
                          <a:solidFill>
                            <a:schemeClr val="tx1"/>
                          </a:solidFill>
                          <a:latin typeface="Gill Sans MT"/>
                        </a:defRPr>
                      </a:lvl3pPr>
                      <a:lvl4pPr marL="1371600" algn="l" defTabSz="914400" rtl="0" eaLnBrk="1" latinLnBrk="0" hangingPunct="1">
                        <a:defRPr sz="1800" kern="1200">
                          <a:solidFill>
                            <a:schemeClr val="tx1"/>
                          </a:solidFill>
                          <a:latin typeface="Gill Sans MT"/>
                        </a:defRPr>
                      </a:lvl4pPr>
                      <a:lvl5pPr marL="1828800" algn="l" defTabSz="914400" rtl="0" eaLnBrk="1" latinLnBrk="0" hangingPunct="1">
                        <a:defRPr sz="1800" kern="1200">
                          <a:solidFill>
                            <a:schemeClr val="tx1"/>
                          </a:solidFill>
                          <a:latin typeface="Gill Sans MT"/>
                        </a:defRPr>
                      </a:lvl5pPr>
                      <a:lvl6pPr marL="2286000" algn="l" defTabSz="914400" rtl="0" eaLnBrk="1" latinLnBrk="0" hangingPunct="1">
                        <a:defRPr sz="1800" kern="1200">
                          <a:solidFill>
                            <a:schemeClr val="tx1"/>
                          </a:solidFill>
                          <a:latin typeface="Gill Sans MT"/>
                        </a:defRPr>
                      </a:lvl6pPr>
                      <a:lvl7pPr marL="2743200" algn="l" defTabSz="914400" rtl="0" eaLnBrk="1" latinLnBrk="0" hangingPunct="1">
                        <a:defRPr sz="1800" kern="1200">
                          <a:solidFill>
                            <a:schemeClr val="tx1"/>
                          </a:solidFill>
                          <a:latin typeface="Gill Sans MT"/>
                        </a:defRPr>
                      </a:lvl7pPr>
                      <a:lvl8pPr marL="3200400" algn="l" defTabSz="914400" rtl="0" eaLnBrk="1" latinLnBrk="0" hangingPunct="1">
                        <a:defRPr sz="1800" kern="1200">
                          <a:solidFill>
                            <a:schemeClr val="tx1"/>
                          </a:solidFill>
                          <a:latin typeface="Gill Sans MT"/>
                        </a:defRPr>
                      </a:lvl8pPr>
                      <a:lvl9pPr marL="3657600" algn="l" defTabSz="914400" rtl="0" eaLnBrk="1" latinLnBrk="0" hangingPunct="1">
                        <a:defRPr sz="1800" kern="1200">
                          <a:solidFill>
                            <a:schemeClr val="tx1"/>
                          </a:solidFill>
                          <a:latin typeface="Gill Sans MT"/>
                        </a:defRPr>
                      </a:lvl9p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GB" sz="800" b="0" i="0" u="none" strike="noStrike" cap="none" normalizeH="0" baseline="0" dirty="0" smtClean="0">
                          <a:ln>
                            <a:noFill/>
                          </a:ln>
                          <a:solidFill>
                            <a:srgbClr val="FF0000"/>
                          </a:solidFill>
                          <a:effectLst/>
                          <a:latin typeface="Arial" pitchFamily="34" charset="0"/>
                          <a:cs typeface="Arial" pitchFamily="34" charset="0"/>
                        </a:rPr>
                        <a:t>1</a:t>
                      </a:r>
                      <a:endParaRPr kumimoji="0" lang="en-US" sz="800" b="0" i="0" u="none" strike="noStrike" cap="none" normalizeH="0" baseline="0" dirty="0" smtClean="0">
                        <a:ln>
                          <a:noFill/>
                        </a:ln>
                        <a:solidFill>
                          <a:srgbClr val="FF0000"/>
                        </a:solidFill>
                        <a:effectLst/>
                        <a:latin typeface="Arial" pitchFamily="34" charset="0"/>
                        <a:cs typeface="Arial" pitchFamily="34"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Gill Sans MT"/>
                        </a:defRPr>
                      </a:lvl1pPr>
                      <a:lvl2pPr marL="457200" algn="l" defTabSz="914400" rtl="0" eaLnBrk="1" latinLnBrk="0" hangingPunct="1">
                        <a:defRPr sz="1800" kern="1200">
                          <a:solidFill>
                            <a:schemeClr val="tx1"/>
                          </a:solidFill>
                          <a:latin typeface="Gill Sans MT"/>
                        </a:defRPr>
                      </a:lvl2pPr>
                      <a:lvl3pPr marL="914400" algn="l" defTabSz="914400" rtl="0" eaLnBrk="1" latinLnBrk="0" hangingPunct="1">
                        <a:defRPr sz="1800" kern="1200">
                          <a:solidFill>
                            <a:schemeClr val="tx1"/>
                          </a:solidFill>
                          <a:latin typeface="Gill Sans MT"/>
                        </a:defRPr>
                      </a:lvl3pPr>
                      <a:lvl4pPr marL="1371600" algn="l" defTabSz="914400" rtl="0" eaLnBrk="1" latinLnBrk="0" hangingPunct="1">
                        <a:defRPr sz="1800" kern="1200">
                          <a:solidFill>
                            <a:schemeClr val="tx1"/>
                          </a:solidFill>
                          <a:latin typeface="Gill Sans MT"/>
                        </a:defRPr>
                      </a:lvl4pPr>
                      <a:lvl5pPr marL="1828800" algn="l" defTabSz="914400" rtl="0" eaLnBrk="1" latinLnBrk="0" hangingPunct="1">
                        <a:defRPr sz="1800" kern="1200">
                          <a:solidFill>
                            <a:schemeClr val="tx1"/>
                          </a:solidFill>
                          <a:latin typeface="Gill Sans MT"/>
                        </a:defRPr>
                      </a:lvl5pPr>
                      <a:lvl6pPr marL="2286000" algn="l" defTabSz="914400" rtl="0" eaLnBrk="1" latinLnBrk="0" hangingPunct="1">
                        <a:defRPr sz="1800" kern="1200">
                          <a:solidFill>
                            <a:schemeClr val="tx1"/>
                          </a:solidFill>
                          <a:latin typeface="Gill Sans MT"/>
                        </a:defRPr>
                      </a:lvl6pPr>
                      <a:lvl7pPr marL="2743200" algn="l" defTabSz="914400" rtl="0" eaLnBrk="1" latinLnBrk="0" hangingPunct="1">
                        <a:defRPr sz="1800" kern="1200">
                          <a:solidFill>
                            <a:schemeClr val="tx1"/>
                          </a:solidFill>
                          <a:latin typeface="Gill Sans MT"/>
                        </a:defRPr>
                      </a:lvl7pPr>
                      <a:lvl8pPr marL="3200400" algn="l" defTabSz="914400" rtl="0" eaLnBrk="1" latinLnBrk="0" hangingPunct="1">
                        <a:defRPr sz="1800" kern="1200">
                          <a:solidFill>
                            <a:schemeClr val="tx1"/>
                          </a:solidFill>
                          <a:latin typeface="Gill Sans MT"/>
                        </a:defRPr>
                      </a:lvl8pPr>
                      <a:lvl9pPr marL="3657600" algn="l" defTabSz="914400" rtl="0" eaLnBrk="1" latinLnBrk="0" hangingPunct="1">
                        <a:defRPr sz="1800" kern="1200">
                          <a:solidFill>
                            <a:schemeClr val="tx1"/>
                          </a:solidFill>
                          <a:latin typeface="Gill Sans MT"/>
                        </a:defRPr>
                      </a:lvl9p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GB" sz="800" b="0" i="0" u="none" strike="noStrike" cap="none" normalizeH="0" baseline="0" dirty="0" smtClean="0">
                          <a:ln>
                            <a:noFill/>
                          </a:ln>
                          <a:solidFill>
                            <a:srgbClr val="FF0000"/>
                          </a:solidFill>
                          <a:effectLst/>
                          <a:latin typeface="Arial" pitchFamily="34" charset="0"/>
                          <a:cs typeface="Arial" pitchFamily="34" charset="0"/>
                        </a:rPr>
                        <a:t>2</a:t>
                      </a:r>
                      <a:endParaRPr kumimoji="0" lang="en-US" sz="800" b="0" i="0" u="none" strike="noStrike" cap="none" normalizeH="0" baseline="0" dirty="0" smtClean="0">
                        <a:ln>
                          <a:noFill/>
                        </a:ln>
                        <a:solidFill>
                          <a:srgbClr val="FF0000"/>
                        </a:solidFill>
                        <a:effectLst/>
                        <a:latin typeface="Arial" pitchFamily="34" charset="0"/>
                        <a:cs typeface="Arial" pitchFamily="34"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Gill Sans MT"/>
                        </a:defRPr>
                      </a:lvl1pPr>
                      <a:lvl2pPr marL="457200" algn="l" defTabSz="914400" rtl="0" eaLnBrk="1" latinLnBrk="0" hangingPunct="1">
                        <a:defRPr sz="1800" kern="1200">
                          <a:solidFill>
                            <a:schemeClr val="tx1"/>
                          </a:solidFill>
                          <a:latin typeface="Gill Sans MT"/>
                        </a:defRPr>
                      </a:lvl2pPr>
                      <a:lvl3pPr marL="914400" algn="l" defTabSz="914400" rtl="0" eaLnBrk="1" latinLnBrk="0" hangingPunct="1">
                        <a:defRPr sz="1800" kern="1200">
                          <a:solidFill>
                            <a:schemeClr val="tx1"/>
                          </a:solidFill>
                          <a:latin typeface="Gill Sans MT"/>
                        </a:defRPr>
                      </a:lvl3pPr>
                      <a:lvl4pPr marL="1371600" algn="l" defTabSz="914400" rtl="0" eaLnBrk="1" latinLnBrk="0" hangingPunct="1">
                        <a:defRPr sz="1800" kern="1200">
                          <a:solidFill>
                            <a:schemeClr val="tx1"/>
                          </a:solidFill>
                          <a:latin typeface="Gill Sans MT"/>
                        </a:defRPr>
                      </a:lvl4pPr>
                      <a:lvl5pPr marL="1828800" algn="l" defTabSz="914400" rtl="0" eaLnBrk="1" latinLnBrk="0" hangingPunct="1">
                        <a:defRPr sz="1800" kern="1200">
                          <a:solidFill>
                            <a:schemeClr val="tx1"/>
                          </a:solidFill>
                          <a:latin typeface="Gill Sans MT"/>
                        </a:defRPr>
                      </a:lvl5pPr>
                      <a:lvl6pPr marL="2286000" algn="l" defTabSz="914400" rtl="0" eaLnBrk="1" latinLnBrk="0" hangingPunct="1">
                        <a:defRPr sz="1800" kern="1200">
                          <a:solidFill>
                            <a:schemeClr val="tx1"/>
                          </a:solidFill>
                          <a:latin typeface="Gill Sans MT"/>
                        </a:defRPr>
                      </a:lvl6pPr>
                      <a:lvl7pPr marL="2743200" algn="l" defTabSz="914400" rtl="0" eaLnBrk="1" latinLnBrk="0" hangingPunct="1">
                        <a:defRPr sz="1800" kern="1200">
                          <a:solidFill>
                            <a:schemeClr val="tx1"/>
                          </a:solidFill>
                          <a:latin typeface="Gill Sans MT"/>
                        </a:defRPr>
                      </a:lvl7pPr>
                      <a:lvl8pPr marL="3200400" algn="l" defTabSz="914400" rtl="0" eaLnBrk="1" latinLnBrk="0" hangingPunct="1">
                        <a:defRPr sz="1800" kern="1200">
                          <a:solidFill>
                            <a:schemeClr val="tx1"/>
                          </a:solidFill>
                          <a:latin typeface="Gill Sans MT"/>
                        </a:defRPr>
                      </a:lvl8pPr>
                      <a:lvl9pPr marL="3657600" algn="l" defTabSz="914400" rtl="0" eaLnBrk="1" latinLnBrk="0" hangingPunct="1">
                        <a:defRPr sz="1800" kern="1200">
                          <a:solidFill>
                            <a:schemeClr val="tx1"/>
                          </a:solidFill>
                          <a:latin typeface="Gill Sans MT"/>
                        </a:defRPr>
                      </a:lvl9p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GB" sz="800" b="0" i="0" u="none" strike="noStrike" cap="none" normalizeH="0" baseline="0" dirty="0" smtClean="0">
                          <a:ln>
                            <a:noFill/>
                          </a:ln>
                          <a:solidFill>
                            <a:srgbClr val="FF0000"/>
                          </a:solidFill>
                          <a:effectLst/>
                          <a:latin typeface="Arial" pitchFamily="34" charset="0"/>
                          <a:cs typeface="Arial" pitchFamily="34" charset="0"/>
                        </a:rPr>
                        <a:t>3</a:t>
                      </a:r>
                      <a:endParaRPr kumimoji="0" lang="en-US" sz="800" b="0" i="0" u="none" strike="noStrike" cap="none" normalizeH="0" baseline="0" dirty="0" smtClean="0">
                        <a:ln>
                          <a:noFill/>
                        </a:ln>
                        <a:solidFill>
                          <a:srgbClr val="FF0000"/>
                        </a:solidFill>
                        <a:effectLst/>
                        <a:latin typeface="Arial" pitchFamily="34" charset="0"/>
                        <a:cs typeface="Arial" pitchFamily="34"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Gill Sans MT"/>
                        </a:defRPr>
                      </a:lvl1pPr>
                      <a:lvl2pPr marL="457200" algn="l" defTabSz="914400" rtl="0" eaLnBrk="1" latinLnBrk="0" hangingPunct="1">
                        <a:defRPr sz="1800" kern="1200">
                          <a:solidFill>
                            <a:schemeClr val="tx1"/>
                          </a:solidFill>
                          <a:latin typeface="Gill Sans MT"/>
                        </a:defRPr>
                      </a:lvl2pPr>
                      <a:lvl3pPr marL="914400" algn="l" defTabSz="914400" rtl="0" eaLnBrk="1" latinLnBrk="0" hangingPunct="1">
                        <a:defRPr sz="1800" kern="1200">
                          <a:solidFill>
                            <a:schemeClr val="tx1"/>
                          </a:solidFill>
                          <a:latin typeface="Gill Sans MT"/>
                        </a:defRPr>
                      </a:lvl3pPr>
                      <a:lvl4pPr marL="1371600" algn="l" defTabSz="914400" rtl="0" eaLnBrk="1" latinLnBrk="0" hangingPunct="1">
                        <a:defRPr sz="1800" kern="1200">
                          <a:solidFill>
                            <a:schemeClr val="tx1"/>
                          </a:solidFill>
                          <a:latin typeface="Gill Sans MT"/>
                        </a:defRPr>
                      </a:lvl4pPr>
                      <a:lvl5pPr marL="1828800" algn="l" defTabSz="914400" rtl="0" eaLnBrk="1" latinLnBrk="0" hangingPunct="1">
                        <a:defRPr sz="1800" kern="1200">
                          <a:solidFill>
                            <a:schemeClr val="tx1"/>
                          </a:solidFill>
                          <a:latin typeface="Gill Sans MT"/>
                        </a:defRPr>
                      </a:lvl5pPr>
                      <a:lvl6pPr marL="2286000" algn="l" defTabSz="914400" rtl="0" eaLnBrk="1" latinLnBrk="0" hangingPunct="1">
                        <a:defRPr sz="1800" kern="1200">
                          <a:solidFill>
                            <a:schemeClr val="tx1"/>
                          </a:solidFill>
                          <a:latin typeface="Gill Sans MT"/>
                        </a:defRPr>
                      </a:lvl6pPr>
                      <a:lvl7pPr marL="2743200" algn="l" defTabSz="914400" rtl="0" eaLnBrk="1" latinLnBrk="0" hangingPunct="1">
                        <a:defRPr sz="1800" kern="1200">
                          <a:solidFill>
                            <a:schemeClr val="tx1"/>
                          </a:solidFill>
                          <a:latin typeface="Gill Sans MT"/>
                        </a:defRPr>
                      </a:lvl7pPr>
                      <a:lvl8pPr marL="3200400" algn="l" defTabSz="914400" rtl="0" eaLnBrk="1" latinLnBrk="0" hangingPunct="1">
                        <a:defRPr sz="1800" kern="1200">
                          <a:solidFill>
                            <a:schemeClr val="tx1"/>
                          </a:solidFill>
                          <a:latin typeface="Gill Sans MT"/>
                        </a:defRPr>
                      </a:lvl8pPr>
                      <a:lvl9pPr marL="3657600" algn="l" defTabSz="914400" rtl="0" eaLnBrk="1" latinLnBrk="0" hangingPunct="1">
                        <a:defRPr sz="1800" kern="1200">
                          <a:solidFill>
                            <a:schemeClr val="tx1"/>
                          </a:solidFill>
                          <a:latin typeface="Gill Sans MT"/>
                        </a:defRPr>
                      </a:lvl9p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GB" sz="800" b="0" i="0" u="none" strike="noStrike" cap="none" normalizeH="0" baseline="0" dirty="0" smtClean="0">
                          <a:ln>
                            <a:noFill/>
                          </a:ln>
                          <a:solidFill>
                            <a:srgbClr val="FF0000"/>
                          </a:solidFill>
                          <a:effectLst/>
                          <a:latin typeface="Arial" pitchFamily="34" charset="0"/>
                          <a:cs typeface="Arial" pitchFamily="34" charset="0"/>
                        </a:rPr>
                        <a:t>4</a:t>
                      </a:r>
                      <a:endParaRPr kumimoji="0" lang="en-US" sz="800" b="0" i="0" u="none" strike="noStrike" cap="none" normalizeH="0" baseline="0" dirty="0" smtClean="0">
                        <a:ln>
                          <a:noFill/>
                        </a:ln>
                        <a:solidFill>
                          <a:srgbClr val="FF0000"/>
                        </a:solidFill>
                        <a:effectLst/>
                        <a:latin typeface="Arial" pitchFamily="34" charset="0"/>
                        <a:cs typeface="Arial" pitchFamily="34"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Gill Sans MT"/>
                        </a:defRPr>
                      </a:lvl1pPr>
                      <a:lvl2pPr marL="457200" algn="l" defTabSz="914400" rtl="0" eaLnBrk="1" latinLnBrk="0" hangingPunct="1">
                        <a:defRPr sz="1800" kern="1200">
                          <a:solidFill>
                            <a:schemeClr val="tx1"/>
                          </a:solidFill>
                          <a:latin typeface="Gill Sans MT"/>
                        </a:defRPr>
                      </a:lvl2pPr>
                      <a:lvl3pPr marL="914400" algn="l" defTabSz="914400" rtl="0" eaLnBrk="1" latinLnBrk="0" hangingPunct="1">
                        <a:defRPr sz="1800" kern="1200">
                          <a:solidFill>
                            <a:schemeClr val="tx1"/>
                          </a:solidFill>
                          <a:latin typeface="Gill Sans MT"/>
                        </a:defRPr>
                      </a:lvl3pPr>
                      <a:lvl4pPr marL="1371600" algn="l" defTabSz="914400" rtl="0" eaLnBrk="1" latinLnBrk="0" hangingPunct="1">
                        <a:defRPr sz="1800" kern="1200">
                          <a:solidFill>
                            <a:schemeClr val="tx1"/>
                          </a:solidFill>
                          <a:latin typeface="Gill Sans MT"/>
                        </a:defRPr>
                      </a:lvl4pPr>
                      <a:lvl5pPr marL="1828800" algn="l" defTabSz="914400" rtl="0" eaLnBrk="1" latinLnBrk="0" hangingPunct="1">
                        <a:defRPr sz="1800" kern="1200">
                          <a:solidFill>
                            <a:schemeClr val="tx1"/>
                          </a:solidFill>
                          <a:latin typeface="Gill Sans MT"/>
                        </a:defRPr>
                      </a:lvl5pPr>
                      <a:lvl6pPr marL="2286000" algn="l" defTabSz="914400" rtl="0" eaLnBrk="1" latinLnBrk="0" hangingPunct="1">
                        <a:defRPr sz="1800" kern="1200">
                          <a:solidFill>
                            <a:schemeClr val="tx1"/>
                          </a:solidFill>
                          <a:latin typeface="Gill Sans MT"/>
                        </a:defRPr>
                      </a:lvl6pPr>
                      <a:lvl7pPr marL="2743200" algn="l" defTabSz="914400" rtl="0" eaLnBrk="1" latinLnBrk="0" hangingPunct="1">
                        <a:defRPr sz="1800" kern="1200">
                          <a:solidFill>
                            <a:schemeClr val="tx1"/>
                          </a:solidFill>
                          <a:latin typeface="Gill Sans MT"/>
                        </a:defRPr>
                      </a:lvl7pPr>
                      <a:lvl8pPr marL="3200400" algn="l" defTabSz="914400" rtl="0" eaLnBrk="1" latinLnBrk="0" hangingPunct="1">
                        <a:defRPr sz="1800" kern="1200">
                          <a:solidFill>
                            <a:schemeClr val="tx1"/>
                          </a:solidFill>
                          <a:latin typeface="Gill Sans MT"/>
                        </a:defRPr>
                      </a:lvl8pPr>
                      <a:lvl9pPr marL="3657600" algn="l" defTabSz="914400" rtl="0" eaLnBrk="1" latinLnBrk="0" hangingPunct="1">
                        <a:defRPr sz="1800" kern="1200">
                          <a:solidFill>
                            <a:schemeClr val="tx1"/>
                          </a:solidFill>
                          <a:latin typeface="Gill Sans MT"/>
                        </a:defRPr>
                      </a:lvl9p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GB" sz="800" b="0" i="0" u="none" strike="noStrike" cap="none" normalizeH="0" baseline="0" dirty="0" smtClean="0">
                          <a:ln>
                            <a:noFill/>
                          </a:ln>
                          <a:solidFill>
                            <a:srgbClr val="FF0000"/>
                          </a:solidFill>
                          <a:effectLst/>
                          <a:latin typeface="Arial" pitchFamily="34" charset="0"/>
                          <a:cs typeface="Arial" pitchFamily="34" charset="0"/>
                        </a:rPr>
                        <a:t>5</a:t>
                      </a:r>
                      <a:endParaRPr kumimoji="0" lang="en-US" sz="800" b="0" i="0" u="none" strike="noStrike" cap="none" normalizeH="0" baseline="0" dirty="0" smtClean="0">
                        <a:ln>
                          <a:noFill/>
                        </a:ln>
                        <a:solidFill>
                          <a:srgbClr val="FF0000"/>
                        </a:solidFill>
                        <a:effectLst/>
                        <a:latin typeface="Arial" pitchFamily="34" charset="0"/>
                        <a:cs typeface="Arial" pitchFamily="34" charset="0"/>
                      </a:endParaRP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1654629">
                <a:tc>
                  <a:txBody>
                    <a:body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800" b="0" i="0" u="none" strike="noStrike" cap="none" normalizeH="0" baseline="0" dirty="0" smtClean="0">
                          <a:ln>
                            <a:noFill/>
                          </a:ln>
                          <a:solidFill>
                            <a:srgbClr val="FF0000"/>
                          </a:solidFill>
                          <a:effectLst/>
                          <a:latin typeface="Arial" pitchFamily="34" charset="0"/>
                          <a:cs typeface="Arial" pitchFamily="34" charset="0"/>
                        </a:rPr>
                        <a:t>8</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800" b="0" i="0" u="none" strike="noStrike" cap="none" normalizeH="0" baseline="0" dirty="0" smtClean="0">
                          <a:ln>
                            <a:noFill/>
                          </a:ln>
                          <a:solidFill>
                            <a:srgbClr val="FF0000"/>
                          </a:solidFill>
                          <a:effectLst/>
                          <a:latin typeface="Arial" pitchFamily="34" charset="0"/>
                          <a:cs typeface="Arial" pitchFamily="34" charset="0"/>
                        </a:rPr>
                        <a:t>9</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800" b="0" i="0" u="none" strike="noStrike" cap="none" normalizeH="0" baseline="0" dirty="0" smtClean="0">
                          <a:ln>
                            <a:noFill/>
                          </a:ln>
                          <a:solidFill>
                            <a:srgbClr val="FF0000"/>
                          </a:solidFill>
                          <a:effectLst/>
                          <a:latin typeface="Arial" pitchFamily="34" charset="0"/>
                          <a:cs typeface="Arial" pitchFamily="34" charset="0"/>
                        </a:rPr>
                        <a:t>10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800" b="0" i="0" u="none" strike="noStrike" cap="none" normalizeH="0" baseline="0" dirty="0" smtClean="0">
                          <a:ln>
                            <a:noFill/>
                          </a:ln>
                          <a:solidFill>
                            <a:srgbClr val="FF0000"/>
                          </a:solidFill>
                          <a:effectLst/>
                          <a:latin typeface="Arial" pitchFamily="34" charset="0"/>
                          <a:cs typeface="Arial" pitchFamily="34" charset="0"/>
                        </a:rPr>
                        <a:t>11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800" b="0" i="0" u="none" strike="noStrike" cap="none" normalizeH="0" baseline="0" dirty="0" smtClean="0">
                          <a:ln>
                            <a:noFill/>
                          </a:ln>
                          <a:solidFill>
                            <a:srgbClr val="FF0000"/>
                          </a:solidFill>
                          <a:effectLst/>
                          <a:latin typeface="Arial" pitchFamily="34" charset="0"/>
                          <a:cs typeface="Arial" pitchFamily="34" charset="0"/>
                        </a:rPr>
                        <a:t>12</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1498897">
                <a:tc>
                  <a:txBody>
                    <a:body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800" b="0" i="0" u="none" strike="noStrike" cap="none" normalizeH="0" baseline="0" dirty="0" smtClean="0">
                          <a:ln>
                            <a:noFill/>
                          </a:ln>
                          <a:solidFill>
                            <a:srgbClr val="FF0000"/>
                          </a:solidFill>
                          <a:effectLst/>
                          <a:latin typeface="Arial" pitchFamily="34" charset="0"/>
                          <a:cs typeface="Arial" pitchFamily="34" charset="0"/>
                        </a:rPr>
                        <a:t>15</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800" b="0" i="0" u="none" strike="noStrike" cap="none" normalizeH="0" baseline="0" dirty="0" smtClean="0">
                          <a:ln>
                            <a:noFill/>
                          </a:ln>
                          <a:solidFill>
                            <a:srgbClr val="FF0000"/>
                          </a:solidFill>
                          <a:effectLst/>
                          <a:latin typeface="Arial" pitchFamily="34" charset="0"/>
                          <a:cs typeface="Arial" pitchFamily="34" charset="0"/>
                        </a:rPr>
                        <a:t>16</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800" b="0" i="0" u="none" strike="noStrike" cap="none" normalizeH="0" baseline="0" dirty="0" smtClean="0">
                          <a:ln>
                            <a:noFill/>
                          </a:ln>
                          <a:solidFill>
                            <a:srgbClr val="FF0000"/>
                          </a:solidFill>
                          <a:effectLst/>
                          <a:latin typeface="Arial" pitchFamily="34" charset="0"/>
                          <a:cs typeface="Arial" pitchFamily="34" charset="0"/>
                        </a:rPr>
                        <a:t>17</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800" b="0" i="0" u="none" strike="noStrike" cap="none" normalizeH="0" baseline="0" dirty="0" smtClean="0">
                          <a:ln>
                            <a:noFill/>
                          </a:ln>
                          <a:solidFill>
                            <a:srgbClr val="FF0000"/>
                          </a:solidFill>
                          <a:effectLst/>
                          <a:latin typeface="Arial" pitchFamily="34" charset="0"/>
                          <a:cs typeface="Arial" pitchFamily="34" charset="0"/>
                        </a:rPr>
                        <a:t>18</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100000"/>
                        </a:lnSpc>
                        <a:spcBef>
                          <a:spcPct val="20000"/>
                        </a:spcBef>
                        <a:spcAft>
                          <a:spcPct val="0"/>
                        </a:spcAft>
                        <a:buClr>
                          <a:srgbClr val="006887"/>
                        </a:buClr>
                        <a:buSzTx/>
                        <a:buFont typeface="Wingdings" pitchFamily="2" charset="2"/>
                        <a:buNone/>
                        <a:tabLst/>
                      </a:pPr>
                      <a:r>
                        <a:rPr kumimoji="0" lang="en-US" sz="800" b="0" i="0" u="none" strike="noStrike" cap="none" normalizeH="0" baseline="0" dirty="0" smtClean="0">
                          <a:ln>
                            <a:noFill/>
                          </a:ln>
                          <a:solidFill>
                            <a:srgbClr val="FF0000"/>
                          </a:solidFill>
                          <a:effectLst/>
                          <a:latin typeface="Arial" pitchFamily="34" charset="0"/>
                          <a:cs typeface="Arial" pitchFamily="34" charset="0"/>
                        </a:rPr>
                        <a:t>19</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sp>
        <p:nvSpPr>
          <p:cNvPr id="40" name="Text Box 95"/>
          <p:cNvSpPr txBox="1">
            <a:spLocks noChangeArrowheads="1"/>
          </p:cNvSpPr>
          <p:nvPr/>
        </p:nvSpPr>
        <p:spPr bwMode="auto">
          <a:xfrm>
            <a:off x="5556574" y="1867805"/>
            <a:ext cx="1451913" cy="338554"/>
          </a:xfrm>
          <a:prstGeom prst="rect">
            <a:avLst/>
          </a:prstGeom>
          <a:noFill/>
          <a:ln w="9525">
            <a:noFill/>
            <a:miter lim="800000"/>
            <a:headEnd/>
            <a:tailEnd/>
          </a:ln>
        </p:spPr>
        <p:txBody>
          <a:bodyPr wrap="square">
            <a:spAutoFit/>
          </a:bodyPr>
          <a:lstStyle/>
          <a:p>
            <a:pPr algn="ctr"/>
            <a:r>
              <a:rPr lang="en-US" sz="1600" b="1" dirty="0">
                <a:solidFill>
                  <a:srgbClr val="C00000"/>
                </a:solidFill>
                <a:latin typeface="Arial" pitchFamily="34" charset="0"/>
                <a:cs typeface="Arial" pitchFamily="34" charset="0"/>
              </a:rPr>
              <a:t>Sprint Start</a:t>
            </a:r>
          </a:p>
        </p:txBody>
      </p:sp>
      <p:sp>
        <p:nvSpPr>
          <p:cNvPr id="42" name="Text Box 96"/>
          <p:cNvSpPr txBox="1">
            <a:spLocks noChangeArrowheads="1"/>
          </p:cNvSpPr>
          <p:nvPr/>
        </p:nvSpPr>
        <p:spPr bwMode="auto">
          <a:xfrm>
            <a:off x="3740159" y="5090318"/>
            <a:ext cx="1221808" cy="338554"/>
          </a:xfrm>
          <a:prstGeom prst="rect">
            <a:avLst/>
          </a:prstGeom>
          <a:noFill/>
          <a:ln w="9525">
            <a:noFill/>
            <a:miter lim="800000"/>
            <a:headEnd/>
            <a:tailEnd/>
          </a:ln>
        </p:spPr>
        <p:txBody>
          <a:bodyPr wrap="none">
            <a:spAutoFit/>
          </a:bodyPr>
          <a:lstStyle/>
          <a:p>
            <a:pPr algn="ctr"/>
            <a:r>
              <a:rPr lang="en-US" sz="1600" b="1" dirty="0">
                <a:solidFill>
                  <a:srgbClr val="C00000"/>
                </a:solidFill>
                <a:latin typeface="Arial" pitchFamily="34" charset="0"/>
                <a:cs typeface="Arial" pitchFamily="34" charset="0"/>
              </a:rPr>
              <a:t>Sprint End</a:t>
            </a:r>
          </a:p>
        </p:txBody>
      </p:sp>
      <p:sp>
        <p:nvSpPr>
          <p:cNvPr id="45" name="Text Box 66"/>
          <p:cNvSpPr txBox="1">
            <a:spLocks noChangeArrowheads="1"/>
          </p:cNvSpPr>
          <p:nvPr/>
        </p:nvSpPr>
        <p:spPr bwMode="auto">
          <a:xfrm>
            <a:off x="5430619" y="2168573"/>
            <a:ext cx="1577869" cy="338554"/>
          </a:xfrm>
          <a:prstGeom prst="rect">
            <a:avLst/>
          </a:prstGeom>
          <a:solidFill>
            <a:schemeClr val="accent4">
              <a:lumMod val="60000"/>
              <a:lumOff val="40000"/>
            </a:schemeClr>
          </a:solidFill>
          <a:ln w="25400" cap="flat" cmpd="sng" algn="ctr">
            <a:solidFill>
              <a:srgbClr val="ADEBAC">
                <a:shade val="50000"/>
              </a:srgbClr>
            </a:solidFill>
            <a:prstDash val="solid"/>
          </a:ln>
          <a:effectLst/>
        </p:spPr>
        <p:txBody>
          <a:bodyPr rtlCol="0" anchor="ctr"/>
          <a:lstStyle/>
          <a:p>
            <a:pPr algn="ctr">
              <a:defRPr/>
            </a:pPr>
            <a:r>
              <a:rPr lang="en-US" sz="850" kern="0" dirty="0">
                <a:solidFill>
                  <a:srgbClr val="000000"/>
                </a:solidFill>
                <a:latin typeface="Arial" pitchFamily="34" charset="0"/>
                <a:cs typeface="Arial" pitchFamily="34" charset="0"/>
              </a:rPr>
              <a:t>Sprint Planning</a:t>
            </a:r>
          </a:p>
        </p:txBody>
      </p:sp>
      <p:sp>
        <p:nvSpPr>
          <p:cNvPr id="48" name="Text Box 66"/>
          <p:cNvSpPr txBox="1">
            <a:spLocks noChangeArrowheads="1"/>
          </p:cNvSpPr>
          <p:nvPr/>
        </p:nvSpPr>
        <p:spPr bwMode="auto">
          <a:xfrm>
            <a:off x="3594057" y="5399411"/>
            <a:ext cx="1600200" cy="337798"/>
          </a:xfrm>
          <a:prstGeom prst="rect">
            <a:avLst/>
          </a:prstGeom>
          <a:solidFill>
            <a:srgbClr val="D8D9A3"/>
          </a:solidFill>
          <a:ln w="9525" cap="flat" cmpd="sng" algn="ctr">
            <a:solidFill>
              <a:schemeClr val="tx1"/>
            </a:solidFill>
            <a:prstDash val="solid"/>
          </a:ln>
          <a:effectLst/>
        </p:spPr>
        <p:txBody>
          <a:bodyPr rtlCol="0" anchor="ctr"/>
          <a:lstStyle/>
          <a:p>
            <a:pPr algn="ctr">
              <a:defRPr/>
            </a:pPr>
            <a:r>
              <a:rPr lang="en-US" sz="850" kern="0" dirty="0">
                <a:solidFill>
                  <a:sysClr val="windowText" lastClr="000000"/>
                </a:solidFill>
                <a:latin typeface="Arial" pitchFamily="34" charset="0"/>
                <a:cs typeface="Arial" pitchFamily="34" charset="0"/>
              </a:rPr>
              <a:t>Sprint Demo</a:t>
            </a:r>
          </a:p>
        </p:txBody>
      </p:sp>
      <p:sp>
        <p:nvSpPr>
          <p:cNvPr id="52" name="Text Box 66"/>
          <p:cNvSpPr txBox="1">
            <a:spLocks noChangeArrowheads="1"/>
          </p:cNvSpPr>
          <p:nvPr/>
        </p:nvSpPr>
        <p:spPr bwMode="auto">
          <a:xfrm>
            <a:off x="5445142" y="2988220"/>
            <a:ext cx="1577869" cy="338554"/>
          </a:xfrm>
          <a:prstGeom prst="rect">
            <a:avLst/>
          </a:prstGeom>
          <a:solidFill>
            <a:schemeClr val="accent5">
              <a:lumMod val="20000"/>
              <a:lumOff val="80000"/>
            </a:schemeClr>
          </a:solidFill>
          <a:ln w="25400" cap="flat" cmpd="sng" algn="ctr">
            <a:solidFill>
              <a:srgbClr val="ADEBAC">
                <a:shade val="50000"/>
              </a:srgbClr>
            </a:solidFill>
            <a:prstDash val="solid"/>
          </a:ln>
          <a:effectLst/>
        </p:spPr>
        <p:txBody>
          <a:bodyPr rtlCol="0" anchor="ctr"/>
          <a:lstStyle/>
          <a:p>
            <a:pPr algn="ctr">
              <a:defRPr/>
            </a:pPr>
            <a:r>
              <a:rPr lang="en-US" sz="850" kern="0" dirty="0">
                <a:solidFill>
                  <a:srgbClr val="000000"/>
                </a:solidFill>
                <a:latin typeface="Arial" pitchFamily="34" charset="0"/>
                <a:cs typeface="Arial" pitchFamily="34" charset="0"/>
              </a:rPr>
              <a:t>User Story Tasks effort estimation</a:t>
            </a:r>
          </a:p>
        </p:txBody>
      </p:sp>
      <p:sp>
        <p:nvSpPr>
          <p:cNvPr id="53" name="Rounded Rectangle 52"/>
          <p:cNvSpPr/>
          <p:nvPr/>
        </p:nvSpPr>
        <p:spPr>
          <a:xfrm>
            <a:off x="1808202" y="3653653"/>
            <a:ext cx="8594684" cy="182880"/>
          </a:xfrm>
          <a:prstGeom prst="roundRect">
            <a:avLst/>
          </a:prstGeom>
          <a:solidFill>
            <a:srgbClr val="D8D9A3"/>
          </a:solidFill>
          <a:ln w="9525" cap="flat" cmpd="sng" algn="ctr">
            <a:solidFill>
              <a:schemeClr val="tx1"/>
            </a:solidFill>
            <a:prstDash val="solid"/>
          </a:ln>
          <a:effectLst/>
        </p:spPr>
        <p:txBody>
          <a:bodyPr rtlCol="0" anchor="ctr"/>
          <a:lstStyle/>
          <a:p>
            <a:pPr algn="ctr">
              <a:defRPr/>
            </a:pPr>
            <a:r>
              <a:rPr lang="en-GB" sz="850" b="1" kern="0" dirty="0">
                <a:solidFill>
                  <a:sysClr val="windowText" lastClr="000000"/>
                </a:solidFill>
                <a:latin typeface="Arial" pitchFamily="34" charset="0"/>
                <a:cs typeface="Arial" pitchFamily="34" charset="0"/>
              </a:rPr>
              <a:t>Sprint </a:t>
            </a:r>
            <a:r>
              <a:rPr lang="en-GB" sz="850" kern="0" dirty="0">
                <a:solidFill>
                  <a:sysClr val="windowText" lastClr="000000"/>
                </a:solidFill>
                <a:latin typeface="Arial" pitchFamily="34" charset="0"/>
                <a:cs typeface="Arial" pitchFamily="34" charset="0"/>
              </a:rPr>
              <a:t>Lo</a:t>
            </a:r>
            <a:r>
              <a:rPr lang="en-GB" sz="850" b="1" kern="0" dirty="0">
                <a:solidFill>
                  <a:sysClr val="windowText" lastClr="000000"/>
                </a:solidFill>
                <a:latin typeface="Arial" pitchFamily="34" charset="0"/>
                <a:cs typeface="Arial" pitchFamily="34" charset="0"/>
              </a:rPr>
              <a:t>w </a:t>
            </a:r>
            <a:r>
              <a:rPr lang="en-GB" sz="850" kern="0" dirty="0">
                <a:solidFill>
                  <a:sysClr val="windowText" lastClr="000000"/>
                </a:solidFill>
                <a:latin typeface="Arial" pitchFamily="34" charset="0"/>
                <a:cs typeface="Arial" pitchFamily="34" charset="0"/>
              </a:rPr>
              <a:t>L</a:t>
            </a:r>
            <a:r>
              <a:rPr lang="en-GB" sz="850" b="1" kern="0" dirty="0">
                <a:solidFill>
                  <a:sysClr val="windowText" lastClr="000000"/>
                </a:solidFill>
                <a:latin typeface="Arial" pitchFamily="34" charset="0"/>
                <a:cs typeface="Arial" pitchFamily="34" charset="0"/>
              </a:rPr>
              <a:t>evel Design, Build and UT</a:t>
            </a:r>
            <a:endParaRPr lang="en-US" sz="850" b="1" kern="0" dirty="0">
              <a:solidFill>
                <a:sysClr val="windowText" lastClr="000000"/>
              </a:solidFill>
              <a:latin typeface="Arial" pitchFamily="34" charset="0"/>
              <a:cs typeface="Arial" pitchFamily="34" charset="0"/>
            </a:endParaRPr>
          </a:p>
        </p:txBody>
      </p:sp>
      <p:sp>
        <p:nvSpPr>
          <p:cNvPr id="54" name="Rounded Rectangle 53"/>
          <p:cNvSpPr/>
          <p:nvPr/>
        </p:nvSpPr>
        <p:spPr>
          <a:xfrm>
            <a:off x="1816947" y="3913443"/>
            <a:ext cx="8602333" cy="173230"/>
          </a:xfrm>
          <a:prstGeom prst="roundRect">
            <a:avLst/>
          </a:prstGeom>
          <a:solidFill>
            <a:srgbClr val="D8D9A3"/>
          </a:solidFill>
          <a:ln w="9525" cap="flat" cmpd="sng" algn="ctr">
            <a:solidFill>
              <a:schemeClr val="tx1"/>
            </a:solidFill>
            <a:prstDash val="solid"/>
          </a:ln>
          <a:effectLst/>
        </p:spPr>
        <p:txBody>
          <a:bodyPr rtlCol="0" anchor="ctr"/>
          <a:lstStyle/>
          <a:p>
            <a:pPr algn="ctr">
              <a:defRPr/>
            </a:pPr>
            <a:r>
              <a:rPr lang="en-GB" sz="850" kern="0" dirty="0">
                <a:solidFill>
                  <a:sysClr val="windowText" lastClr="000000"/>
                </a:solidFill>
                <a:latin typeface="Arial" pitchFamily="34" charset="0"/>
                <a:cs typeface="Arial" pitchFamily="34" charset="0"/>
              </a:rPr>
              <a:t>Sprint QA Test, Regression Test Execution</a:t>
            </a:r>
            <a:endParaRPr lang="en-US" sz="850" kern="0" dirty="0">
              <a:solidFill>
                <a:sysClr val="windowText" lastClr="000000"/>
              </a:solidFill>
              <a:latin typeface="Arial" pitchFamily="34" charset="0"/>
              <a:cs typeface="Arial" pitchFamily="34" charset="0"/>
            </a:endParaRPr>
          </a:p>
        </p:txBody>
      </p:sp>
      <p:sp>
        <p:nvSpPr>
          <p:cNvPr id="55" name="Rounded Rectangle 54"/>
          <p:cNvSpPr/>
          <p:nvPr/>
        </p:nvSpPr>
        <p:spPr>
          <a:xfrm>
            <a:off x="1830123" y="4149142"/>
            <a:ext cx="8609515" cy="173150"/>
          </a:xfrm>
          <a:prstGeom prst="roundRect">
            <a:avLst/>
          </a:prstGeom>
          <a:solidFill>
            <a:srgbClr val="D8D9A3"/>
          </a:solidFill>
          <a:ln w="9525" cap="flat" cmpd="sng" algn="ctr">
            <a:solidFill>
              <a:schemeClr val="tx1"/>
            </a:solidFill>
            <a:prstDash val="solid"/>
          </a:ln>
          <a:effectLst/>
        </p:spPr>
        <p:txBody>
          <a:bodyPr rtlCol="0" anchor="ctr"/>
          <a:lstStyle/>
          <a:p>
            <a:pPr algn="ctr">
              <a:defRPr/>
            </a:pPr>
            <a:r>
              <a:rPr lang="en-GB" sz="850" kern="0" dirty="0">
                <a:solidFill>
                  <a:sysClr val="windowText" lastClr="000000"/>
                </a:solidFill>
                <a:latin typeface="Arial" pitchFamily="34" charset="0"/>
                <a:cs typeface="Arial" pitchFamily="34" charset="0"/>
              </a:rPr>
              <a:t>Daily Stand-Up </a:t>
            </a:r>
            <a:endParaRPr lang="en-US" sz="850" kern="0" dirty="0">
              <a:solidFill>
                <a:sysClr val="windowText" lastClr="000000"/>
              </a:solidFill>
              <a:latin typeface="Arial" pitchFamily="34" charset="0"/>
              <a:cs typeface="Arial" pitchFamily="34" charset="0"/>
            </a:endParaRPr>
          </a:p>
        </p:txBody>
      </p:sp>
      <p:sp>
        <p:nvSpPr>
          <p:cNvPr id="56" name="Rounded Rectangle 55"/>
          <p:cNvSpPr/>
          <p:nvPr/>
        </p:nvSpPr>
        <p:spPr>
          <a:xfrm>
            <a:off x="7200156" y="2271525"/>
            <a:ext cx="3108960" cy="182880"/>
          </a:xfrm>
          <a:prstGeom prst="roundRect">
            <a:avLst/>
          </a:prstGeom>
          <a:solidFill>
            <a:srgbClr val="D8D9A3"/>
          </a:solidFill>
          <a:ln w="9525" cap="flat" cmpd="sng" algn="ctr">
            <a:solidFill>
              <a:schemeClr val="tx1"/>
            </a:solidFill>
            <a:prstDash val="solid"/>
          </a:ln>
          <a:effectLst/>
        </p:spPr>
        <p:txBody>
          <a:bodyPr rtlCol="0" anchor="ctr"/>
          <a:lstStyle/>
          <a:p>
            <a:pPr algn="ctr">
              <a:defRPr/>
            </a:pPr>
            <a:r>
              <a:rPr lang="en-GB" sz="850" b="1" kern="0" dirty="0">
                <a:solidFill>
                  <a:sysClr val="windowText" lastClr="000000"/>
                </a:solidFill>
                <a:latin typeface="Arial" pitchFamily="34" charset="0"/>
                <a:cs typeface="Arial" pitchFamily="34" charset="0"/>
              </a:rPr>
              <a:t>Sprint </a:t>
            </a:r>
            <a:r>
              <a:rPr lang="en-GB" sz="850" kern="0" dirty="0">
                <a:solidFill>
                  <a:sysClr val="windowText" lastClr="000000"/>
                </a:solidFill>
                <a:latin typeface="Arial" pitchFamily="34" charset="0"/>
                <a:cs typeface="Arial" pitchFamily="34" charset="0"/>
              </a:rPr>
              <a:t>Lo</a:t>
            </a:r>
            <a:r>
              <a:rPr lang="en-GB" sz="850" b="1" kern="0" dirty="0">
                <a:solidFill>
                  <a:sysClr val="windowText" lastClr="000000"/>
                </a:solidFill>
                <a:latin typeface="Arial" pitchFamily="34" charset="0"/>
                <a:cs typeface="Arial" pitchFamily="34" charset="0"/>
              </a:rPr>
              <a:t>w </a:t>
            </a:r>
            <a:r>
              <a:rPr lang="en-GB" sz="850" kern="0" dirty="0">
                <a:solidFill>
                  <a:sysClr val="windowText" lastClr="000000"/>
                </a:solidFill>
                <a:latin typeface="Arial" pitchFamily="34" charset="0"/>
                <a:cs typeface="Arial" pitchFamily="34" charset="0"/>
              </a:rPr>
              <a:t>L</a:t>
            </a:r>
            <a:r>
              <a:rPr lang="en-GB" sz="850" b="1" kern="0" dirty="0">
                <a:solidFill>
                  <a:sysClr val="windowText" lastClr="000000"/>
                </a:solidFill>
                <a:latin typeface="Arial" pitchFamily="34" charset="0"/>
                <a:cs typeface="Arial" pitchFamily="34" charset="0"/>
              </a:rPr>
              <a:t>evel Design, DB  Setup and Build</a:t>
            </a:r>
            <a:endParaRPr lang="en-US" sz="850" b="1" kern="0" dirty="0">
              <a:solidFill>
                <a:sysClr val="windowText" lastClr="000000"/>
              </a:solidFill>
              <a:latin typeface="Arial" pitchFamily="34" charset="0"/>
              <a:cs typeface="Arial" pitchFamily="34" charset="0"/>
            </a:endParaRPr>
          </a:p>
        </p:txBody>
      </p:sp>
      <p:sp>
        <p:nvSpPr>
          <p:cNvPr id="57" name="Rounded Rectangle 56"/>
          <p:cNvSpPr/>
          <p:nvPr/>
        </p:nvSpPr>
        <p:spPr>
          <a:xfrm>
            <a:off x="7208900" y="2531315"/>
            <a:ext cx="3108960" cy="173230"/>
          </a:xfrm>
          <a:prstGeom prst="roundRect">
            <a:avLst/>
          </a:prstGeom>
          <a:solidFill>
            <a:srgbClr val="D8D9A3"/>
          </a:solidFill>
          <a:ln w="9525" cap="flat" cmpd="sng" algn="ctr">
            <a:solidFill>
              <a:schemeClr val="tx1"/>
            </a:solidFill>
            <a:prstDash val="solid"/>
          </a:ln>
          <a:effectLst/>
        </p:spPr>
        <p:txBody>
          <a:bodyPr rtlCol="0" anchor="ctr"/>
          <a:lstStyle/>
          <a:p>
            <a:pPr algn="ctr">
              <a:defRPr/>
            </a:pPr>
            <a:r>
              <a:rPr lang="en-GB" sz="850" kern="0" dirty="0">
                <a:solidFill>
                  <a:sysClr val="windowText" lastClr="000000"/>
                </a:solidFill>
                <a:latin typeface="Arial" pitchFamily="34" charset="0"/>
                <a:cs typeface="Arial" pitchFamily="34" charset="0"/>
              </a:rPr>
              <a:t>Sprint QA Test Planning and Test Scripts</a:t>
            </a:r>
            <a:endParaRPr lang="en-US" sz="850" kern="0" dirty="0">
              <a:solidFill>
                <a:sysClr val="windowText" lastClr="000000"/>
              </a:solidFill>
              <a:latin typeface="Arial" pitchFamily="34" charset="0"/>
              <a:cs typeface="Arial" pitchFamily="34" charset="0"/>
            </a:endParaRPr>
          </a:p>
        </p:txBody>
      </p:sp>
      <p:sp>
        <p:nvSpPr>
          <p:cNvPr id="58" name="Rounded Rectangle 57"/>
          <p:cNvSpPr/>
          <p:nvPr/>
        </p:nvSpPr>
        <p:spPr>
          <a:xfrm>
            <a:off x="7222076" y="2767014"/>
            <a:ext cx="3108960" cy="173150"/>
          </a:xfrm>
          <a:prstGeom prst="roundRect">
            <a:avLst/>
          </a:prstGeom>
          <a:solidFill>
            <a:srgbClr val="D8D9A3"/>
          </a:solidFill>
          <a:ln w="9525" cap="flat" cmpd="sng" algn="ctr">
            <a:solidFill>
              <a:schemeClr val="tx1"/>
            </a:solidFill>
            <a:prstDash val="solid"/>
          </a:ln>
          <a:effectLst/>
        </p:spPr>
        <p:txBody>
          <a:bodyPr rtlCol="0" anchor="ctr"/>
          <a:lstStyle/>
          <a:p>
            <a:pPr algn="ctr">
              <a:defRPr/>
            </a:pPr>
            <a:r>
              <a:rPr lang="en-GB" sz="850" kern="0" dirty="0">
                <a:solidFill>
                  <a:sysClr val="windowText" lastClr="000000"/>
                </a:solidFill>
                <a:latin typeface="Arial" pitchFamily="34" charset="0"/>
                <a:cs typeface="Arial" pitchFamily="34" charset="0"/>
              </a:rPr>
              <a:t>Daily Stand-Up </a:t>
            </a:r>
            <a:endParaRPr lang="en-US" sz="850" kern="0" dirty="0">
              <a:solidFill>
                <a:sysClr val="windowText" lastClr="000000"/>
              </a:solidFill>
              <a:latin typeface="Arial" pitchFamily="34" charset="0"/>
              <a:cs typeface="Arial" pitchFamily="34" charset="0"/>
            </a:endParaRPr>
          </a:p>
        </p:txBody>
      </p:sp>
      <p:sp>
        <p:nvSpPr>
          <p:cNvPr id="26" name="Text Box 66"/>
          <p:cNvSpPr txBox="1">
            <a:spLocks noChangeArrowheads="1"/>
          </p:cNvSpPr>
          <p:nvPr/>
        </p:nvSpPr>
        <p:spPr bwMode="auto">
          <a:xfrm>
            <a:off x="5433520" y="2579910"/>
            <a:ext cx="1577869" cy="338554"/>
          </a:xfrm>
          <a:prstGeom prst="rect">
            <a:avLst/>
          </a:prstGeom>
          <a:solidFill>
            <a:schemeClr val="accent5">
              <a:lumMod val="20000"/>
              <a:lumOff val="80000"/>
            </a:schemeClr>
          </a:solidFill>
          <a:ln w="25400" cap="flat" cmpd="sng" algn="ctr">
            <a:solidFill>
              <a:srgbClr val="ADEBAC">
                <a:shade val="50000"/>
              </a:srgbClr>
            </a:solidFill>
            <a:prstDash val="solid"/>
          </a:ln>
          <a:effectLst/>
        </p:spPr>
        <p:txBody>
          <a:bodyPr rtlCol="0" anchor="ctr"/>
          <a:lstStyle/>
          <a:p>
            <a:pPr algn="ctr">
              <a:defRPr/>
            </a:pPr>
            <a:r>
              <a:rPr lang="en-US" sz="850" kern="0" dirty="0">
                <a:solidFill>
                  <a:srgbClr val="000000"/>
                </a:solidFill>
                <a:latin typeface="Arial" pitchFamily="34" charset="0"/>
                <a:cs typeface="Arial" pitchFamily="34" charset="0"/>
              </a:rPr>
              <a:t>User Story Tasks breakdown</a:t>
            </a:r>
          </a:p>
        </p:txBody>
      </p:sp>
      <p:sp>
        <p:nvSpPr>
          <p:cNvPr id="27" name="Text Box 66"/>
          <p:cNvSpPr txBox="1">
            <a:spLocks noChangeArrowheads="1"/>
          </p:cNvSpPr>
          <p:nvPr/>
        </p:nvSpPr>
        <p:spPr bwMode="auto">
          <a:xfrm>
            <a:off x="3615123" y="6182186"/>
            <a:ext cx="1577869" cy="338554"/>
          </a:xfrm>
          <a:prstGeom prst="rect">
            <a:avLst/>
          </a:prstGeom>
          <a:solidFill>
            <a:schemeClr val="accent4">
              <a:lumMod val="60000"/>
              <a:lumOff val="40000"/>
            </a:schemeClr>
          </a:solidFill>
          <a:ln w="25400" cap="flat" cmpd="sng" algn="ctr">
            <a:solidFill>
              <a:srgbClr val="ADEBAC">
                <a:shade val="50000"/>
              </a:srgbClr>
            </a:solidFill>
            <a:prstDash val="solid"/>
          </a:ln>
          <a:effectLst/>
        </p:spPr>
        <p:txBody>
          <a:bodyPr rtlCol="0" anchor="ctr"/>
          <a:lstStyle/>
          <a:p>
            <a:pPr algn="ctr">
              <a:defRPr/>
            </a:pPr>
            <a:r>
              <a:rPr lang="en-US" sz="850" kern="0" dirty="0">
                <a:solidFill>
                  <a:srgbClr val="000000"/>
                </a:solidFill>
                <a:latin typeface="Arial" pitchFamily="34" charset="0"/>
                <a:cs typeface="Arial" pitchFamily="34" charset="0"/>
              </a:rPr>
              <a:t>Sprint Planning for Next Sprint</a:t>
            </a:r>
          </a:p>
        </p:txBody>
      </p:sp>
      <p:sp>
        <p:nvSpPr>
          <p:cNvPr id="28" name="Text Box 66"/>
          <p:cNvSpPr txBox="1">
            <a:spLocks noChangeArrowheads="1"/>
          </p:cNvSpPr>
          <p:nvPr/>
        </p:nvSpPr>
        <p:spPr bwMode="auto">
          <a:xfrm>
            <a:off x="3603957" y="5789311"/>
            <a:ext cx="1600200" cy="337798"/>
          </a:xfrm>
          <a:prstGeom prst="rect">
            <a:avLst/>
          </a:prstGeom>
          <a:solidFill>
            <a:srgbClr val="D8D9A3"/>
          </a:solidFill>
          <a:ln w="9525" cap="flat" cmpd="sng" algn="ctr">
            <a:solidFill>
              <a:schemeClr val="tx1"/>
            </a:solidFill>
            <a:prstDash val="solid"/>
          </a:ln>
          <a:effectLst/>
        </p:spPr>
        <p:txBody>
          <a:bodyPr rtlCol="0" anchor="ctr"/>
          <a:lstStyle/>
          <a:p>
            <a:pPr algn="ctr">
              <a:defRPr/>
            </a:pPr>
            <a:r>
              <a:rPr lang="en-US" sz="850" kern="0" dirty="0">
                <a:solidFill>
                  <a:sysClr val="windowText" lastClr="000000"/>
                </a:solidFill>
                <a:latin typeface="Arial" pitchFamily="34" charset="0"/>
                <a:cs typeface="Arial" pitchFamily="34" charset="0"/>
              </a:rPr>
              <a:t>Sprint Retrospective</a:t>
            </a:r>
          </a:p>
        </p:txBody>
      </p:sp>
      <p:sp>
        <p:nvSpPr>
          <p:cNvPr id="29" name="Rounded Rectangle 28"/>
          <p:cNvSpPr/>
          <p:nvPr/>
        </p:nvSpPr>
        <p:spPr>
          <a:xfrm>
            <a:off x="7953988" y="1869652"/>
            <a:ext cx="1688573" cy="311521"/>
          </a:xfrm>
          <a:prstGeom prst="roundRect">
            <a:avLst/>
          </a:prstGeom>
          <a:solidFill>
            <a:srgbClr val="5BAC42"/>
          </a:solidFill>
          <a:ln w="9525" cap="flat" cmpd="sng" algn="ctr">
            <a:solidFill>
              <a:schemeClr val="tx1"/>
            </a:solidFill>
            <a:prstDash val="solid"/>
          </a:ln>
          <a:effectLst/>
        </p:spPr>
        <p:txBody>
          <a:bodyPr rtlCol="0" anchor="ctr"/>
          <a:lstStyle/>
          <a:p>
            <a:pPr algn="ctr">
              <a:defRPr/>
            </a:pPr>
            <a:r>
              <a:rPr lang="en-GB" sz="850" kern="0" dirty="0">
                <a:solidFill>
                  <a:sysClr val="windowText" lastClr="000000"/>
                </a:solidFill>
                <a:latin typeface="Arial" pitchFamily="34" charset="0"/>
                <a:cs typeface="Arial" pitchFamily="34" charset="0"/>
              </a:rPr>
              <a:t>Build Start</a:t>
            </a:r>
            <a:endParaRPr lang="en-US" sz="850" b="1" kern="0" dirty="0">
              <a:solidFill>
                <a:sysClr val="windowText" lastClr="000000"/>
              </a:solidFill>
              <a:latin typeface="Arial" pitchFamily="34" charset="0"/>
              <a:cs typeface="Arial" pitchFamily="34" charset="0"/>
            </a:endParaRPr>
          </a:p>
        </p:txBody>
      </p:sp>
      <p:sp>
        <p:nvSpPr>
          <p:cNvPr id="25" name="TextBox 24"/>
          <p:cNvSpPr txBox="1"/>
          <p:nvPr/>
        </p:nvSpPr>
        <p:spPr>
          <a:xfrm>
            <a:off x="1791495" y="6570473"/>
            <a:ext cx="3180355"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2015 Accenture  All rights reserved.</a:t>
            </a:r>
          </a:p>
        </p:txBody>
      </p:sp>
      <p:sp>
        <p:nvSpPr>
          <p:cNvPr id="30" name="TextBox 29"/>
          <p:cNvSpPr txBox="1"/>
          <p:nvPr/>
        </p:nvSpPr>
        <p:spPr>
          <a:xfrm>
            <a:off x="9668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a:solidFill>
                  <a:srgbClr val="7F7F7F"/>
                </a:solidFill>
                <a:latin typeface="Arial" pitchFamily="34" charset="0"/>
                <a:cs typeface="Arial" pitchFamily="34" charset="0"/>
              </a:rPr>
              <a:pPr algn="r"/>
              <a:t>9</a:t>
            </a:fld>
            <a:endParaRPr lang="en-CA" sz="900" dirty="0">
              <a:solidFill>
                <a:srgbClr val="7F7F7F"/>
              </a:solidFill>
              <a:latin typeface="Arial" pitchFamily="34" charset="0"/>
              <a:cs typeface="Arial" pitchFamily="34" charset="0"/>
            </a:endParaRPr>
          </a:p>
        </p:txBody>
      </p:sp>
      <p:sp>
        <p:nvSpPr>
          <p:cNvPr id="31" name="Text Box 66"/>
          <p:cNvSpPr txBox="1">
            <a:spLocks noChangeArrowheads="1"/>
          </p:cNvSpPr>
          <p:nvPr/>
        </p:nvSpPr>
        <p:spPr bwMode="auto">
          <a:xfrm>
            <a:off x="1780606" y="5291743"/>
            <a:ext cx="1577869" cy="338554"/>
          </a:xfrm>
          <a:prstGeom prst="rect">
            <a:avLst/>
          </a:prstGeom>
          <a:solidFill>
            <a:schemeClr val="accent5">
              <a:lumMod val="20000"/>
              <a:lumOff val="80000"/>
            </a:schemeClr>
          </a:solidFill>
          <a:ln w="25400" cap="flat" cmpd="sng" algn="ctr">
            <a:solidFill>
              <a:srgbClr val="ADEBAC">
                <a:shade val="50000"/>
              </a:srgbClr>
            </a:solidFill>
            <a:prstDash val="solid"/>
          </a:ln>
          <a:effectLst/>
        </p:spPr>
        <p:txBody>
          <a:bodyPr rtlCol="0" anchor="ctr"/>
          <a:lstStyle/>
          <a:p>
            <a:pPr algn="ctr">
              <a:defRPr/>
            </a:pPr>
            <a:r>
              <a:rPr lang="en-US" sz="850" kern="0" dirty="0">
                <a:solidFill>
                  <a:srgbClr val="000000"/>
                </a:solidFill>
                <a:latin typeface="Arial" pitchFamily="34" charset="0"/>
                <a:cs typeface="Arial" pitchFamily="34" charset="0"/>
              </a:rPr>
              <a:t>Story Point Estimation for Next </a:t>
            </a:r>
            <a:r>
              <a:rPr lang="en-US" sz="850" kern="0" dirty="0">
                <a:solidFill>
                  <a:srgbClr val="000000"/>
                </a:solidFill>
                <a:cs typeface="Arial" pitchFamily="34" charset="0"/>
              </a:rPr>
              <a:t>S</a:t>
            </a:r>
            <a:r>
              <a:rPr lang="en-US" sz="850" kern="0" dirty="0">
                <a:solidFill>
                  <a:srgbClr val="000000"/>
                </a:solidFill>
                <a:latin typeface="Arial" pitchFamily="34" charset="0"/>
                <a:cs typeface="Arial" pitchFamily="34" charset="0"/>
              </a:rPr>
              <a:t>print</a:t>
            </a:r>
          </a:p>
        </p:txBody>
      </p:sp>
      <p:sp>
        <p:nvSpPr>
          <p:cNvPr id="32" name="Rounded Rectangle 31"/>
          <p:cNvSpPr/>
          <p:nvPr/>
        </p:nvSpPr>
        <p:spPr>
          <a:xfrm>
            <a:off x="1769515" y="5692178"/>
            <a:ext cx="1612157" cy="320625"/>
          </a:xfrm>
          <a:prstGeom prst="roundRect">
            <a:avLst/>
          </a:prstGeom>
          <a:solidFill>
            <a:srgbClr val="D8D9A3"/>
          </a:solidFill>
          <a:ln w="9525" cap="flat" cmpd="sng" algn="ctr">
            <a:solidFill>
              <a:schemeClr val="tx1"/>
            </a:solidFill>
            <a:prstDash val="solid"/>
          </a:ln>
          <a:effectLst/>
        </p:spPr>
        <p:txBody>
          <a:bodyPr rtlCol="0" anchor="ctr"/>
          <a:lstStyle/>
          <a:p>
            <a:pPr algn="ctr">
              <a:defRPr/>
            </a:pPr>
            <a:r>
              <a:rPr lang="en-GB" sz="850" kern="0" dirty="0">
                <a:solidFill>
                  <a:sysClr val="windowText" lastClr="000000"/>
                </a:solidFill>
                <a:cs typeface="Arial" pitchFamily="34" charset="0"/>
              </a:rPr>
              <a:t>Sprint QA Test, Regression Test Execution</a:t>
            </a:r>
            <a:endParaRPr lang="en-US" sz="850" kern="0" dirty="0">
              <a:solidFill>
                <a:sysClr val="windowText" lastClr="000000"/>
              </a:solidFill>
              <a:cs typeface="Arial" pitchFamily="34" charset="0"/>
            </a:endParaRPr>
          </a:p>
        </p:txBody>
      </p:sp>
      <p:sp>
        <p:nvSpPr>
          <p:cNvPr id="33" name="Rounded Rectangle 32"/>
          <p:cNvSpPr/>
          <p:nvPr/>
        </p:nvSpPr>
        <p:spPr>
          <a:xfrm>
            <a:off x="1763641" y="6070105"/>
            <a:ext cx="1618031" cy="173150"/>
          </a:xfrm>
          <a:prstGeom prst="roundRect">
            <a:avLst/>
          </a:prstGeom>
          <a:solidFill>
            <a:srgbClr val="D8D9A3"/>
          </a:solidFill>
          <a:ln w="9525" cap="flat" cmpd="sng" algn="ctr">
            <a:solidFill>
              <a:schemeClr val="tx1"/>
            </a:solidFill>
            <a:prstDash val="solid"/>
          </a:ln>
          <a:effectLst/>
        </p:spPr>
        <p:txBody>
          <a:bodyPr rtlCol="0" anchor="ctr"/>
          <a:lstStyle/>
          <a:p>
            <a:pPr algn="ctr">
              <a:defRPr/>
            </a:pPr>
            <a:r>
              <a:rPr lang="en-GB" sz="850" kern="0" dirty="0">
                <a:solidFill>
                  <a:sysClr val="windowText" lastClr="000000"/>
                </a:solidFill>
                <a:latin typeface="Arial" pitchFamily="34" charset="0"/>
                <a:cs typeface="Arial" pitchFamily="34" charset="0"/>
              </a:rPr>
              <a:t>Daily Stand-Up </a:t>
            </a:r>
            <a:endParaRPr lang="en-US" sz="850" kern="0" dirty="0">
              <a:solidFill>
                <a:sysClr val="windowText" lastClr="000000"/>
              </a:solidFill>
              <a:latin typeface="Arial" pitchFamily="34" charset="0"/>
              <a:cs typeface="Arial" pitchFamily="34" charset="0"/>
            </a:endParaRPr>
          </a:p>
        </p:txBody>
      </p:sp>
      <p:sp>
        <p:nvSpPr>
          <p:cNvPr id="34" name="Text Box 66"/>
          <p:cNvSpPr txBox="1">
            <a:spLocks noChangeArrowheads="1"/>
          </p:cNvSpPr>
          <p:nvPr/>
        </p:nvSpPr>
        <p:spPr bwMode="auto">
          <a:xfrm>
            <a:off x="8836893" y="4380040"/>
            <a:ext cx="1577869" cy="338554"/>
          </a:xfrm>
          <a:prstGeom prst="rect">
            <a:avLst/>
          </a:prstGeom>
          <a:solidFill>
            <a:schemeClr val="accent4">
              <a:lumMod val="60000"/>
              <a:lumOff val="40000"/>
            </a:schemeClr>
          </a:solidFill>
          <a:ln w="25400" cap="flat" cmpd="sng" algn="ctr">
            <a:solidFill>
              <a:srgbClr val="ADEBAC">
                <a:shade val="50000"/>
              </a:srgbClr>
            </a:solidFill>
            <a:prstDash val="solid"/>
          </a:ln>
          <a:effectLst/>
        </p:spPr>
        <p:txBody>
          <a:bodyPr rtlCol="0" anchor="ctr"/>
          <a:lstStyle/>
          <a:p>
            <a:pPr algn="ctr">
              <a:defRPr/>
            </a:pPr>
            <a:r>
              <a:rPr lang="en-US" sz="850" kern="0" dirty="0">
                <a:solidFill>
                  <a:srgbClr val="000000"/>
                </a:solidFill>
                <a:latin typeface="Arial" pitchFamily="34" charset="0"/>
                <a:cs typeface="Arial" pitchFamily="34" charset="0"/>
              </a:rPr>
              <a:t>Product Backlog Refinement for Next Sprint</a:t>
            </a:r>
          </a:p>
        </p:txBody>
      </p:sp>
      <p:sp>
        <p:nvSpPr>
          <p:cNvPr id="35" name="Rounded Rectangle 34"/>
          <p:cNvSpPr/>
          <p:nvPr/>
        </p:nvSpPr>
        <p:spPr>
          <a:xfrm>
            <a:off x="8836892" y="4746448"/>
            <a:ext cx="1577870" cy="311521"/>
          </a:xfrm>
          <a:prstGeom prst="roundRect">
            <a:avLst/>
          </a:prstGeom>
          <a:solidFill>
            <a:srgbClr val="5BAC42"/>
          </a:solidFill>
          <a:ln w="9525" cap="flat" cmpd="sng" algn="ctr">
            <a:solidFill>
              <a:schemeClr val="tx1"/>
            </a:solidFill>
            <a:prstDash val="solid"/>
          </a:ln>
          <a:effectLst/>
        </p:spPr>
        <p:txBody>
          <a:bodyPr rtlCol="0" anchor="ctr"/>
          <a:lstStyle/>
          <a:p>
            <a:pPr algn="ctr">
              <a:defRPr/>
            </a:pPr>
            <a:r>
              <a:rPr lang="en-GB" sz="850" kern="0" dirty="0">
                <a:solidFill>
                  <a:sysClr val="windowText" lastClr="000000"/>
                </a:solidFill>
                <a:latin typeface="Arial" pitchFamily="34" charset="0"/>
                <a:cs typeface="Arial" pitchFamily="34" charset="0"/>
              </a:rPr>
              <a:t>Build End</a:t>
            </a:r>
            <a:endParaRPr lang="en-US" sz="850" b="1" kern="0" dirty="0">
              <a:solidFill>
                <a:sysClr val="windowText" lastClr="000000"/>
              </a:solidFill>
              <a:latin typeface="Arial" pitchFamily="34" charset="0"/>
              <a:cs typeface="Arial" pitchFamily="34" charset="0"/>
            </a:endParaRPr>
          </a:p>
        </p:txBody>
      </p:sp>
    </p:spTree>
    <p:extLst>
      <p:ext uri="{BB962C8B-B14F-4D97-AF65-F5344CB8AC3E}">
        <p14:creationId xmlns:p14="http://schemas.microsoft.com/office/powerpoint/2010/main" val="2431387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_4x3_Template">
  <a:themeElements>
    <a:clrScheme name="Custom 63">
      <a:dk1>
        <a:sysClr val="windowText" lastClr="000000"/>
      </a:dk1>
      <a:lt1>
        <a:sysClr val="window" lastClr="FFFFFF"/>
      </a:lt1>
      <a:dk2>
        <a:srgbClr val="666666"/>
      </a:dk2>
      <a:lt2>
        <a:srgbClr val="EEECE1"/>
      </a:lt2>
      <a:accent1>
        <a:srgbClr val="00A000"/>
      </a:accent1>
      <a:accent2>
        <a:srgbClr val="408FCD"/>
      </a:accent2>
      <a:accent3>
        <a:srgbClr val="551155"/>
      </a:accent3>
      <a:accent4>
        <a:srgbClr val="FF9900"/>
      </a:accent4>
      <a:accent5>
        <a:srgbClr val="FF3366"/>
      </a:accent5>
      <a:accent6>
        <a:srgbClr val="00AA99"/>
      </a:accent6>
      <a:hlink>
        <a:srgbClr val="408FCD"/>
      </a:hlink>
      <a:folHlink>
        <a:srgbClr val="00AA99"/>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MASTER_4x3_Template">
  <a:themeElements>
    <a:clrScheme name="Custom 63">
      <a:dk1>
        <a:sysClr val="windowText" lastClr="000000"/>
      </a:dk1>
      <a:lt1>
        <a:sysClr val="window" lastClr="FFFFFF"/>
      </a:lt1>
      <a:dk2>
        <a:srgbClr val="666666"/>
      </a:dk2>
      <a:lt2>
        <a:srgbClr val="EEECE1"/>
      </a:lt2>
      <a:accent1>
        <a:srgbClr val="00A000"/>
      </a:accent1>
      <a:accent2>
        <a:srgbClr val="408FCD"/>
      </a:accent2>
      <a:accent3>
        <a:srgbClr val="551155"/>
      </a:accent3>
      <a:accent4>
        <a:srgbClr val="FF9900"/>
      </a:accent4>
      <a:accent5>
        <a:srgbClr val="FF3366"/>
      </a:accent5>
      <a:accent6>
        <a:srgbClr val="00AA99"/>
      </a:accent6>
      <a:hlink>
        <a:srgbClr val="408FCD"/>
      </a:hlink>
      <a:folHlink>
        <a:srgbClr val="00AA99"/>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MASTER_4x3_Template">
  <a:themeElements>
    <a:clrScheme name="Custom 63">
      <a:dk1>
        <a:sysClr val="windowText" lastClr="000000"/>
      </a:dk1>
      <a:lt1>
        <a:sysClr val="window" lastClr="FFFFFF"/>
      </a:lt1>
      <a:dk2>
        <a:srgbClr val="666666"/>
      </a:dk2>
      <a:lt2>
        <a:srgbClr val="EEECE1"/>
      </a:lt2>
      <a:accent1>
        <a:srgbClr val="00A000"/>
      </a:accent1>
      <a:accent2>
        <a:srgbClr val="408FCD"/>
      </a:accent2>
      <a:accent3>
        <a:srgbClr val="551155"/>
      </a:accent3>
      <a:accent4>
        <a:srgbClr val="FF9900"/>
      </a:accent4>
      <a:accent5>
        <a:srgbClr val="FF3366"/>
      </a:accent5>
      <a:accent6>
        <a:srgbClr val="00AA99"/>
      </a:accent6>
      <a:hlink>
        <a:srgbClr val="408FCD"/>
      </a:hlink>
      <a:folHlink>
        <a:srgbClr val="00AA99"/>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3_MASTER_4x3_Template">
  <a:themeElements>
    <a:clrScheme name="Custom 63">
      <a:dk1>
        <a:sysClr val="windowText" lastClr="000000"/>
      </a:dk1>
      <a:lt1>
        <a:sysClr val="window" lastClr="FFFFFF"/>
      </a:lt1>
      <a:dk2>
        <a:srgbClr val="666666"/>
      </a:dk2>
      <a:lt2>
        <a:srgbClr val="EEECE1"/>
      </a:lt2>
      <a:accent1>
        <a:srgbClr val="00A000"/>
      </a:accent1>
      <a:accent2>
        <a:srgbClr val="408FCD"/>
      </a:accent2>
      <a:accent3>
        <a:srgbClr val="551155"/>
      </a:accent3>
      <a:accent4>
        <a:srgbClr val="FF9900"/>
      </a:accent4>
      <a:accent5>
        <a:srgbClr val="FF3366"/>
      </a:accent5>
      <a:accent6>
        <a:srgbClr val="00AA99"/>
      </a:accent6>
      <a:hlink>
        <a:srgbClr val="408FCD"/>
      </a:hlink>
      <a:folHlink>
        <a:srgbClr val="00AA99"/>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4_MASTER_4x3_Template">
  <a:themeElements>
    <a:clrScheme name="Custom 63">
      <a:dk1>
        <a:sysClr val="windowText" lastClr="000000"/>
      </a:dk1>
      <a:lt1>
        <a:sysClr val="window" lastClr="FFFFFF"/>
      </a:lt1>
      <a:dk2>
        <a:srgbClr val="666666"/>
      </a:dk2>
      <a:lt2>
        <a:srgbClr val="EEECE1"/>
      </a:lt2>
      <a:accent1>
        <a:srgbClr val="00A000"/>
      </a:accent1>
      <a:accent2>
        <a:srgbClr val="408FCD"/>
      </a:accent2>
      <a:accent3>
        <a:srgbClr val="551155"/>
      </a:accent3>
      <a:accent4>
        <a:srgbClr val="FF9900"/>
      </a:accent4>
      <a:accent5>
        <a:srgbClr val="FF3366"/>
      </a:accent5>
      <a:accent6>
        <a:srgbClr val="00AA99"/>
      </a:accent6>
      <a:hlink>
        <a:srgbClr val="408FCD"/>
      </a:hlink>
      <a:folHlink>
        <a:srgbClr val="00AA99"/>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5_MASTER_4x3_Template">
  <a:themeElements>
    <a:clrScheme name="Custom 63">
      <a:dk1>
        <a:sysClr val="windowText" lastClr="000000"/>
      </a:dk1>
      <a:lt1>
        <a:sysClr val="window" lastClr="FFFFFF"/>
      </a:lt1>
      <a:dk2>
        <a:srgbClr val="666666"/>
      </a:dk2>
      <a:lt2>
        <a:srgbClr val="EEECE1"/>
      </a:lt2>
      <a:accent1>
        <a:srgbClr val="00A000"/>
      </a:accent1>
      <a:accent2>
        <a:srgbClr val="408FCD"/>
      </a:accent2>
      <a:accent3>
        <a:srgbClr val="551155"/>
      </a:accent3>
      <a:accent4>
        <a:srgbClr val="FF9900"/>
      </a:accent4>
      <a:accent5>
        <a:srgbClr val="FF3366"/>
      </a:accent5>
      <a:accent6>
        <a:srgbClr val="00AA99"/>
      </a:accent6>
      <a:hlink>
        <a:srgbClr val="408FCD"/>
      </a:hlink>
      <a:folHlink>
        <a:srgbClr val="00AA99"/>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6_MASTER_4x3_Template">
  <a:themeElements>
    <a:clrScheme name="Custom 63">
      <a:dk1>
        <a:sysClr val="windowText" lastClr="000000"/>
      </a:dk1>
      <a:lt1>
        <a:sysClr val="window" lastClr="FFFFFF"/>
      </a:lt1>
      <a:dk2>
        <a:srgbClr val="666666"/>
      </a:dk2>
      <a:lt2>
        <a:srgbClr val="EEECE1"/>
      </a:lt2>
      <a:accent1>
        <a:srgbClr val="00A000"/>
      </a:accent1>
      <a:accent2>
        <a:srgbClr val="408FCD"/>
      </a:accent2>
      <a:accent3>
        <a:srgbClr val="551155"/>
      </a:accent3>
      <a:accent4>
        <a:srgbClr val="FF9900"/>
      </a:accent4>
      <a:accent5>
        <a:srgbClr val="FF3366"/>
      </a:accent5>
      <a:accent6>
        <a:srgbClr val="00AA99"/>
      </a:accent6>
      <a:hlink>
        <a:srgbClr val="408FCD"/>
      </a:hlink>
      <a:folHlink>
        <a:srgbClr val="00AA99"/>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8.xml><?xml version="1.0" encoding="utf-8"?>
<a:theme xmlns:a="http://schemas.openxmlformats.org/drawingml/2006/main" name="2_Best for Personal Computers/Handouts">
  <a:themeElements>
    <a:clrScheme name="ers">
      <a:dk1>
        <a:srgbClr val="4C4C4C"/>
      </a:dk1>
      <a:lt1>
        <a:sysClr val="window" lastClr="FFFFFF"/>
      </a:lt1>
      <a:dk2>
        <a:srgbClr val="124177"/>
      </a:dk2>
      <a:lt2>
        <a:srgbClr val="E6E6E6"/>
      </a:lt2>
      <a:accent1>
        <a:srgbClr val="1490AF"/>
      </a:accent1>
      <a:accent2>
        <a:srgbClr val="59A5D4"/>
      </a:accent2>
      <a:accent3>
        <a:srgbClr val="6E8EAC"/>
      </a:accent3>
      <a:accent4>
        <a:srgbClr val="0C5B73"/>
      </a:accent4>
      <a:accent5>
        <a:srgbClr val="87C5CE"/>
      </a:accent5>
      <a:accent6>
        <a:srgbClr val="13569F"/>
      </a:accent6>
      <a:hlink>
        <a:srgbClr val="76BBC2"/>
      </a:hlink>
      <a:folHlink>
        <a:srgbClr val="66AFB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7961</TotalTime>
  <Words>1147</Words>
  <Application>Microsoft Office PowerPoint</Application>
  <PresentationFormat>Widescreen</PresentationFormat>
  <Paragraphs>230</Paragraphs>
  <Slides>18</Slides>
  <Notes>7</Notes>
  <HiddenSlides>0</HiddenSlides>
  <MMClips>0</MMClips>
  <ScaleCrop>false</ScaleCrop>
  <HeadingPairs>
    <vt:vector size="6" baseType="variant">
      <vt:variant>
        <vt:lpstr>Fonts Used</vt:lpstr>
      </vt:variant>
      <vt:variant>
        <vt:i4>4</vt:i4>
      </vt:variant>
      <vt:variant>
        <vt:lpstr>Theme</vt:lpstr>
      </vt:variant>
      <vt:variant>
        <vt:i4>8</vt:i4>
      </vt:variant>
      <vt:variant>
        <vt:lpstr>Slide Titles</vt:lpstr>
      </vt:variant>
      <vt:variant>
        <vt:i4>18</vt:i4>
      </vt:variant>
    </vt:vector>
  </HeadingPairs>
  <TitlesOfParts>
    <vt:vector size="30" baseType="lpstr">
      <vt:lpstr>ＭＳ Ｐゴシック</vt:lpstr>
      <vt:lpstr>Arial</vt:lpstr>
      <vt:lpstr>Calibri</vt:lpstr>
      <vt:lpstr>Wingdings</vt:lpstr>
      <vt:lpstr>MASTER_4x3_Template</vt:lpstr>
      <vt:lpstr>1_MASTER_4x3_Template</vt:lpstr>
      <vt:lpstr>2_MASTER_4x3_Template</vt:lpstr>
      <vt:lpstr>3_MASTER_4x3_Template</vt:lpstr>
      <vt:lpstr>4_MASTER_4x3_Template</vt:lpstr>
      <vt:lpstr>5_MASTER_4x3_Template</vt:lpstr>
      <vt:lpstr>6_MASTER_4x3_Template</vt:lpstr>
      <vt:lpstr>2_Best for Personal Computers/Handouts</vt:lpstr>
      <vt:lpstr>PowerPoint Presentation</vt:lpstr>
      <vt:lpstr>Agile at Accenture - ADM</vt:lpstr>
      <vt:lpstr>Initiation - Overview</vt:lpstr>
      <vt:lpstr>Initiation – Delivery Model for Distributed Agile</vt:lpstr>
      <vt:lpstr>Initiation – DevOps Process</vt:lpstr>
      <vt:lpstr>Sprint 0 - Overview</vt:lpstr>
      <vt:lpstr>Sprint 0 – Meeting Cadence in Distributed Agile</vt:lpstr>
      <vt:lpstr>Sprint Application – Sprint Planning</vt:lpstr>
      <vt:lpstr>Sprint Application– 2 Weeks Sprint Execution</vt:lpstr>
      <vt:lpstr>              Sprint Application – User Story</vt:lpstr>
      <vt:lpstr>Sprint Application – Sub tasks in a User Story </vt:lpstr>
      <vt:lpstr>Sprint Application – Retrospective </vt:lpstr>
      <vt:lpstr>Agile Metrics - Velocity Forecast </vt:lpstr>
      <vt:lpstr>Agile Metrics – Sprint Burndown</vt:lpstr>
      <vt:lpstr>Agile metrics - Release forecast</vt:lpstr>
      <vt:lpstr>Deploy Release</vt:lpstr>
      <vt:lpstr>Change Control in Agile</vt:lpstr>
      <vt:lpstr>Questions?</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at Accenture - ADM for DA</dc:title>
  <dc:creator>Krishna, Kiran</dc:creator>
  <cp:lastModifiedBy>Krishna, Kiran</cp:lastModifiedBy>
  <cp:revision>49</cp:revision>
  <dcterms:created xsi:type="dcterms:W3CDTF">2016-11-09T13:09:07Z</dcterms:created>
  <dcterms:modified xsi:type="dcterms:W3CDTF">2016-11-16T10:50:41Z</dcterms:modified>
</cp:coreProperties>
</file>