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package-manag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instal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selenium-webdriv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800" dirty="0"/>
              <a:t>Cucumber and 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US" sz="2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26EE-E4BB-49C4-A579-9F92CB17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6498-14FE-4C17-869A-67FA14C3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/>
              <a:t>All stakeholders to easily interpret the logic behind Selenium test automation script</a:t>
            </a:r>
          </a:p>
          <a:p>
            <a:pPr marL="0" indent="0">
              <a:buNone/>
            </a:pPr>
            <a:r>
              <a:rPr lang="en-US" sz="3600" dirty="0"/>
              <a:t>Specify acceptance criterion easily understandable to any non-programmer</a:t>
            </a:r>
          </a:p>
          <a:p>
            <a:pPr marL="0" indent="0">
              <a:buNone/>
            </a:pPr>
            <a:r>
              <a:rPr lang="en-US" sz="3600" dirty="0"/>
              <a:t>Quickly evaluate the logic in Selenium test automation suite without going through huge chunks of code</a:t>
            </a:r>
          </a:p>
          <a:p>
            <a:pPr marL="0" indent="0">
              <a:buNone/>
            </a:pPr>
            <a:r>
              <a:rPr lang="en-US" sz="3600" dirty="0"/>
              <a:t>Tests are much simpler to understand with Given-When-Then construct</a:t>
            </a:r>
          </a:p>
          <a:p>
            <a:pPr marL="652971" lvl="1" indent="-360363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652971" lvl="1" indent="-360363">
              <a:buFont typeface="Courier New" panose="02070309020205020404" pitchFamily="49" charset="0"/>
              <a:buChar char="o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086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D977-F5E0-458B-B9E8-DF816125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</a:t>
            </a:r>
            <a:r>
              <a:rPr lang="en-IN" dirty="0" err="1"/>
              <a:t>nodejs</a:t>
            </a:r>
            <a:r>
              <a:rPr lang="en-IN" dirty="0"/>
              <a:t> and </a:t>
            </a:r>
            <a:r>
              <a:rPr lang="en-IN" dirty="0" err="1"/>
              <a:t>npm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54BB1-FDE4-4A3F-8409-C5C761CF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Foundation package and most important for any Selenium JavaScript testing framework</a:t>
            </a:r>
          </a:p>
          <a:p>
            <a:pPr marL="0" indent="0">
              <a:buNone/>
            </a:pPr>
            <a:r>
              <a:rPr lang="en-IN" dirty="0"/>
              <a:t>Refer </a:t>
            </a:r>
            <a:r>
              <a:rPr lang="en-IN" dirty="0">
                <a:hlinkClick r:id="rId2"/>
              </a:rPr>
              <a:t>https://nodejs.org/en/download/package-manager/</a:t>
            </a:r>
            <a:r>
              <a:rPr lang="en-IN" dirty="0"/>
              <a:t> for various options to install </a:t>
            </a:r>
            <a:r>
              <a:rPr lang="en-IN" dirty="0" err="1"/>
              <a:t>nodejs</a:t>
            </a:r>
            <a:r>
              <a:rPr lang="en-IN" dirty="0"/>
              <a:t> and </a:t>
            </a:r>
            <a:r>
              <a:rPr lang="en-IN" dirty="0" err="1"/>
              <a:t>npm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Post installation verify with the following command executed from the terminal</a:t>
            </a:r>
          </a:p>
          <a:p>
            <a:pPr marL="0" indent="0" algn="ctr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--version</a:t>
            </a:r>
          </a:p>
          <a:p>
            <a:pPr marL="0" indent="0">
              <a:buNone/>
            </a:pPr>
            <a:r>
              <a:rPr lang="en-IN" dirty="0"/>
              <a:t>Create a </a:t>
            </a:r>
            <a:r>
              <a:rPr lang="en-IN" dirty="0" err="1"/>
              <a:t>nodejs</a:t>
            </a:r>
            <a:r>
              <a:rPr lang="en-IN" dirty="0"/>
              <a:t> project by creating a new folder “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04_cucumber_selenium</a:t>
            </a:r>
            <a:r>
              <a:rPr lang="en-IN" dirty="0"/>
              <a:t>” and executing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dirty="0"/>
              <a:t> from there</a:t>
            </a:r>
          </a:p>
        </p:txBody>
      </p:sp>
    </p:spTree>
    <p:extLst>
      <p:ext uri="{BB962C8B-B14F-4D97-AF65-F5344CB8AC3E}">
        <p14:creationId xmlns:p14="http://schemas.microsoft.com/office/powerpoint/2010/main" val="366747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95DA-7CC8-499C-A145-5E8FA6ED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Cucumber.js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8CF3-4618-4067-8CC9-D91BFEE9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Cucumber.js in the new </a:t>
            </a:r>
            <a:r>
              <a:rPr lang="en-IN" dirty="0" err="1"/>
              <a:t>nodejs</a:t>
            </a:r>
            <a:r>
              <a:rPr lang="en-IN" dirty="0"/>
              <a:t> project</a:t>
            </a:r>
          </a:p>
          <a:p>
            <a:pPr algn="ctr"/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--save-dev @cucumber/cucumber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05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58EB-EB8B-4202-A075-17FAF268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Java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55640-8E9C-4C40-8B04-DEAA4596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Selenium internally uses Java</a:t>
            </a:r>
          </a:p>
          <a:p>
            <a:r>
              <a:rPr lang="en-IN" dirty="0"/>
              <a:t>Install OpenJDK from </a:t>
            </a:r>
            <a:r>
              <a:rPr lang="en-IN" dirty="0">
                <a:hlinkClick r:id="rId2"/>
              </a:rPr>
              <a:t>https://openjdk.java.net/install/</a:t>
            </a:r>
            <a:endParaRPr lang="en-IN" dirty="0"/>
          </a:p>
          <a:p>
            <a:r>
              <a:rPr lang="en-IN" dirty="0"/>
              <a:t>Set JAVA_HOME to JDK directory</a:t>
            </a:r>
          </a:p>
          <a:p>
            <a:r>
              <a:rPr lang="en-IN" dirty="0"/>
              <a:t>Update PATH to point to java executable from %JAVA_HOME%\bin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19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E489-6FA1-4416-ADF4-B9943B1A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Selenium Web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744A-1B69-46B3-A052-B5A8194F0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 </a:t>
            </a:r>
            <a:r>
              <a:rPr lang="en-IN" dirty="0">
                <a:hlinkClick r:id="rId2"/>
              </a:rPr>
              <a:t>https://www.npmjs.com/package/selenium-webdriver</a:t>
            </a:r>
            <a:r>
              <a:rPr lang="en-IN" dirty="0"/>
              <a:t> and install selenium-</a:t>
            </a:r>
            <a:r>
              <a:rPr lang="en-IN" dirty="0" err="1"/>
              <a:t>webdriver</a:t>
            </a:r>
            <a:r>
              <a:rPr lang="en-IN" dirty="0"/>
              <a:t> in the project</a:t>
            </a:r>
          </a:p>
          <a:p>
            <a:pPr algn="ctr"/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--save selenium-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webdriver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/>
              <a:t>Install Browser Driver</a:t>
            </a:r>
          </a:p>
          <a:p>
            <a:pPr algn="ctr"/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-g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chromedriver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1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562D-297A-4C4C-955C-474AB0B3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511C-2BD5-441B-8380-582D3FDB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subfolders: features, </a:t>
            </a:r>
            <a:r>
              <a:rPr lang="en-IN" dirty="0" err="1"/>
              <a:t>step_definitions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4436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{068CCD35-A6A6-4479-99FA-88210B5039F1}tf56160789</Template>
  <TotalTime>0</TotalTime>
  <Words>232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Bookman Old Style</vt:lpstr>
      <vt:lpstr>Calibri</vt:lpstr>
      <vt:lpstr>Courier New</vt:lpstr>
      <vt:lpstr>Franklin Gothic Book</vt:lpstr>
      <vt:lpstr>Wingdings</vt:lpstr>
      <vt:lpstr>1_RetrospectVTI</vt:lpstr>
      <vt:lpstr>Cucumber and Selenium</vt:lpstr>
      <vt:lpstr>Relevance</vt:lpstr>
      <vt:lpstr>Setting up nodejs and npm</vt:lpstr>
      <vt:lpstr>Setting up Cucumber.js</vt:lpstr>
      <vt:lpstr>Setting up Java SDK</vt:lpstr>
      <vt:lpstr>Setting up Selenium Web Driver</vt:lpstr>
      <vt:lpstr>Project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2020-02-10T12:52:53Z</dcterms:created>
  <dcterms:modified xsi:type="dcterms:W3CDTF">2020-09-29T05:53:30Z</dcterms:modified>
</cp:coreProperties>
</file>