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906" r:id="rId3"/>
    <p:sldId id="907" r:id="rId4"/>
    <p:sldId id="908" r:id="rId5"/>
    <p:sldId id="909" r:id="rId6"/>
    <p:sldId id="910" r:id="rId7"/>
    <p:sldId id="911" r:id="rId8"/>
    <p:sldId id="912" r:id="rId9"/>
    <p:sldId id="913" r:id="rId10"/>
    <p:sldId id="914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923" r:id="rId20"/>
    <p:sldId id="924" r:id="rId21"/>
    <p:sldId id="925" r:id="rId22"/>
    <p:sldId id="926" r:id="rId2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7" autoAdjust="0"/>
  </p:normalViewPr>
  <p:slideViewPr>
    <p:cSldViewPr>
      <p:cViewPr>
        <p:scale>
          <a:sx n="64" d="100"/>
          <a:sy n="64" d="100"/>
        </p:scale>
        <p:origin x="-155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rective" TargetMode="External"/><Relationship Id="rId2" Type="http://schemas.openxmlformats.org/officeDocument/2006/relationships/hyperlink" Target="https://docs.angularjs.org/guide/databin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gularjs.org/guide/services" TargetMode="External"/><Relationship Id="rId5" Type="http://schemas.openxmlformats.org/officeDocument/2006/relationships/hyperlink" Target="https://docs.angularjs.org/guide/filter" TargetMode="External"/><Relationship Id="rId4" Type="http://schemas.openxmlformats.org/officeDocument/2006/relationships/hyperlink" Target="https://docs.angularjs.org/guide/form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dirty="0" smtClean="0"/>
              <a:t>Single page web application using AngularJS</a:t>
            </a:r>
            <a:endParaRPr lang="en-US" b="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G:\presentation\picture\2013-05-20_1033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7421563" cy="3200400"/>
          </a:xfrm>
          <a:prstGeom prst="rect">
            <a:avLst/>
          </a:prstGeom>
          <a:noFill/>
        </p:spPr>
      </p:pic>
      <p:pic>
        <p:nvPicPr>
          <p:cNvPr id="5123" name="Picture 3" descr="G:\presentation\picture\2013-05-20_1034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638800"/>
            <a:ext cx="5029200" cy="10668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3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loads the templates asynchronously.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 descr="G:\presentation\picture\2013-05-20_1036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7772401" cy="264795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E:\presentation\picture\2013-05-20_1318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478713" cy="3067050"/>
          </a:xfrm>
          <a:prstGeom prst="rect">
            <a:avLst/>
          </a:prstGeom>
          <a:noFill/>
        </p:spPr>
      </p:pic>
      <p:pic>
        <p:nvPicPr>
          <p:cNvPr id="1027" name="Picture 3" descr="E:\presentation\picture\2013-05-20_1319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3825" y="5519738"/>
            <a:ext cx="3333750" cy="101917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E:\presentation\picture\2013-05-20_1331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4229100" cy="2657475"/>
          </a:xfrm>
          <a:prstGeom prst="rect">
            <a:avLst/>
          </a:prstGeom>
          <a:noFill/>
        </p:spPr>
      </p:pic>
      <p:pic>
        <p:nvPicPr>
          <p:cNvPr id="2051" name="Picture 3" descr="E:\presentation\picture\2013-05-20_1331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650" y="2333625"/>
            <a:ext cx="4248150" cy="307657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E:\presentation\picture\2013-05-20_1343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87694"/>
            <a:ext cx="4495800" cy="350825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E:\presentation\picture\2013-05-20_1414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57425"/>
            <a:ext cx="7696200" cy="254317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E:\presentation\picture\2013-05-20_1416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332662" cy="41529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 descr="E:\presentation\picture\2013-05-20_1417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7634288" cy="287655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power of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An attribute or element that augments an existing DOM element or represents a reusable DOM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up the initial state of the $scope object.</a:t>
            </a:r>
          </a:p>
          <a:p>
            <a:r>
              <a:rPr lang="en-IN" dirty="0"/>
              <a:t>Add </a:t>
            </a:r>
            <a:r>
              <a:rPr lang="en-IN" dirty="0" err="1"/>
              <a:t>behavior</a:t>
            </a:r>
            <a:r>
              <a:rPr lang="en-IN" dirty="0"/>
              <a:t> to the $scope object.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Controllers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8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single page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application that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fits on a single web page 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providing a more fluid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user experience similar to a desktop application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Condition:</a:t>
            </a:r>
          </a:p>
          <a:p>
            <a:r>
              <a:rPr lang="en-US" dirty="0" smtClean="0"/>
              <a:t>all necessary code is retrieved with a single page load</a:t>
            </a:r>
          </a:p>
          <a:p>
            <a:r>
              <a:rPr lang="en-US" dirty="0" smtClean="0"/>
              <a:t>the page does not reload at any point in the process</a:t>
            </a:r>
          </a:p>
          <a:p>
            <a:r>
              <a:rPr lang="en-US" dirty="0" smtClean="0"/>
              <a:t>does not control transfer to another page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Manipulate DOM — Controllers should contain only business logic. Putting any presentation logic into Controllers significantly affects its testability. Angular has </a:t>
            </a:r>
            <a:r>
              <a:rPr lang="en-IN" dirty="0">
                <a:hlinkClick r:id="rId2"/>
              </a:rPr>
              <a:t>databinding</a:t>
            </a:r>
            <a:r>
              <a:rPr lang="en-IN" dirty="0"/>
              <a:t> for most cases and </a:t>
            </a:r>
            <a:r>
              <a:rPr lang="en-IN" dirty="0">
                <a:hlinkClick r:id="rId3"/>
              </a:rPr>
              <a:t>directives</a:t>
            </a:r>
            <a:r>
              <a:rPr lang="en-IN" dirty="0"/>
              <a:t> to encapsulate manual DOM manipulation.</a:t>
            </a:r>
          </a:p>
          <a:p>
            <a:r>
              <a:rPr lang="en-IN" dirty="0"/>
              <a:t>Format input — Use </a:t>
            </a:r>
            <a:r>
              <a:rPr lang="en-IN" dirty="0">
                <a:hlinkClick r:id="rId4"/>
              </a:rPr>
              <a:t>angular form controls</a:t>
            </a:r>
            <a:r>
              <a:rPr lang="en-IN" dirty="0"/>
              <a:t> instead.</a:t>
            </a:r>
          </a:p>
          <a:p>
            <a:r>
              <a:rPr lang="en-IN" dirty="0"/>
              <a:t>Filter output — Use </a:t>
            </a:r>
            <a:r>
              <a:rPr lang="en-IN" dirty="0">
                <a:hlinkClick r:id="rId5"/>
              </a:rPr>
              <a:t>angular filters</a:t>
            </a:r>
            <a:r>
              <a:rPr lang="en-IN" dirty="0"/>
              <a:t> instead.</a:t>
            </a:r>
          </a:p>
          <a:p>
            <a:r>
              <a:rPr lang="en-IN" dirty="0"/>
              <a:t>Share code or state across controllers — Use </a:t>
            </a:r>
            <a:r>
              <a:rPr lang="en-IN" dirty="0">
                <a:hlinkClick r:id="rId6"/>
              </a:rPr>
              <a:t>angular services</a:t>
            </a:r>
            <a:r>
              <a:rPr lang="en-IN" dirty="0"/>
              <a:t> instead.</a:t>
            </a:r>
          </a:p>
          <a:p>
            <a:r>
              <a:rPr lang="en-IN" dirty="0"/>
              <a:t>Manage the life-cycle of other components (for example, to create service instances).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Use Controllers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1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Karma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7761"/>
            <a:ext cx="8499353" cy="314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05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Protractor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831270"/>
            <a:ext cx="8686800" cy="191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4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Client Side Browser App Framework </a:t>
            </a:r>
          </a:p>
          <a:p>
            <a:pPr lvl="0"/>
            <a:r>
              <a:rPr lang="en-US" dirty="0" smtClean="0"/>
              <a:t>Sponsored by Google</a:t>
            </a:r>
          </a:p>
          <a:p>
            <a:pPr lvl="0"/>
            <a:r>
              <a:rPr lang="en-US" dirty="0" smtClean="0"/>
              <a:t>Open Source</a:t>
            </a:r>
          </a:p>
          <a:p>
            <a:pPr lvl="0"/>
            <a:r>
              <a:rPr lang="en-US" dirty="0" smtClean="0"/>
              <a:t>Augment browser-based applications with model–view–controller (MVC) capability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Basically </a:t>
            </a:r>
            <a:r>
              <a:rPr lang="en-US" dirty="0" err="1" smtClean="0"/>
              <a:t>AngularJS</a:t>
            </a:r>
            <a:r>
              <a:rPr lang="en-US" dirty="0" smtClean="0"/>
              <a:t> is MVW Framework.</a:t>
            </a:r>
          </a:p>
          <a:p>
            <a:pPr>
              <a:buNone/>
            </a:pPr>
            <a:r>
              <a:rPr lang="en-US" dirty="0" smtClean="0"/>
              <a:t>What is MVW?</a:t>
            </a:r>
          </a:p>
          <a:p>
            <a:pPr>
              <a:buNone/>
            </a:pPr>
            <a:r>
              <a:rPr lang="en-US" dirty="0" smtClean="0"/>
              <a:t>model–view–whatever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choose </a:t>
            </a:r>
            <a:r>
              <a:rPr lang="en-US" dirty="0" err="1" smtClean="0"/>
              <a:t>AngularJS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2-way data binding</a:t>
            </a:r>
          </a:p>
          <a:p>
            <a:r>
              <a:rPr lang="en-US" dirty="0" smtClean="0"/>
              <a:t>Module based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Automatic Initialization</a:t>
            </a:r>
          </a:p>
          <a:p>
            <a:r>
              <a:rPr lang="en-US" b="1" dirty="0" smtClean="0"/>
              <a:t>Manual Initialization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Automatic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 initializes upon ’</a:t>
            </a:r>
            <a:r>
              <a:rPr lang="en-US" dirty="0" err="1" smtClean="0"/>
              <a:t>DOMContentLoaded</a:t>
            </a:r>
            <a:r>
              <a:rPr lang="en-US" dirty="0" smtClean="0"/>
              <a:t>’ event</a:t>
            </a:r>
          </a:p>
          <a:p>
            <a:r>
              <a:rPr lang="en-US" dirty="0" smtClean="0"/>
              <a:t>load the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module</a:t>
            </a:r>
            <a:r>
              <a:rPr lang="en-US" dirty="0" smtClean="0"/>
              <a:t> associated with the directive.</a:t>
            </a:r>
          </a:p>
          <a:p>
            <a:r>
              <a:rPr lang="en-US" dirty="0" smtClean="0"/>
              <a:t>create the application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injector</a:t>
            </a:r>
          </a:p>
          <a:p>
            <a:r>
              <a:rPr lang="en-US" dirty="0" smtClean="0"/>
              <a:t>compile the DOM treating the 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-app</a:t>
            </a:r>
            <a:r>
              <a:rPr lang="en-US" dirty="0" smtClean="0"/>
              <a:t> directive as the root of the compilation.</a:t>
            </a:r>
          </a:p>
          <a:p>
            <a:endParaRPr lang="en-US" dirty="0" smtClean="0"/>
          </a:p>
        </p:txBody>
      </p:sp>
      <p:pic>
        <p:nvPicPr>
          <p:cNvPr id="2050" name="Picture 2" descr="G:\presentation\picture\2013-05-20_1010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648200"/>
            <a:ext cx="4967288" cy="22098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Manual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more control over the initialization process</a:t>
            </a:r>
          </a:p>
          <a:p>
            <a:r>
              <a:rPr lang="en-US" dirty="0" smtClean="0"/>
              <a:t>need to perform an operation before Angular compiles a page</a:t>
            </a:r>
          </a:p>
          <a:p>
            <a:endParaRPr lang="en-US" dirty="0"/>
          </a:p>
        </p:txBody>
      </p:sp>
      <p:pic>
        <p:nvPicPr>
          <p:cNvPr id="3074" name="Picture 2" descr="G:\presentation\picture\2013-05-20_1019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7086600" cy="31242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Below attributes are used in a template: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Directive</a:t>
            </a:r>
            <a:r>
              <a:rPr lang="en-US" dirty="0" smtClean="0"/>
              <a:t> — An attribute or element that augments an existing DOM element or represents a reusable DOM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Markup</a:t>
            </a:r>
            <a:r>
              <a:rPr lang="en-US" dirty="0" smtClean="0"/>
              <a:t> — The double curly brace notation {{ }} to bind expressions to elements is built-in angular markup.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Filter</a:t>
            </a:r>
            <a:r>
              <a:rPr lang="en-US" dirty="0" smtClean="0"/>
              <a:t> — Formats your data for display to the user.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Form controls</a:t>
            </a:r>
            <a:r>
              <a:rPr lang="en-US" dirty="0" smtClean="0"/>
              <a:t> — Lets you validate user input.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9" name="Picture 3" descr="G:\presentation\picture\2013-05-20_1030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696200" cy="1400175"/>
          </a:xfrm>
          <a:prstGeom prst="rect">
            <a:avLst/>
          </a:prstGeom>
          <a:noFill/>
        </p:spPr>
      </p:pic>
      <p:pic>
        <p:nvPicPr>
          <p:cNvPr id="4100" name="Picture 4" descr="G:\presentation\picture\2013-05-20_1032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114800"/>
            <a:ext cx="4171950" cy="18288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5664</TotalTime>
  <Words>261</Words>
  <Application>Microsoft Office PowerPoint</Application>
  <PresentationFormat>On-screen Show 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RamSELabs</vt:lpstr>
      <vt:lpstr>Single page web application using AngularJS</vt:lpstr>
      <vt:lpstr>What is single page application?</vt:lpstr>
      <vt:lpstr>What is AngularJS?</vt:lpstr>
      <vt:lpstr>Why we choose AngularJS? </vt:lpstr>
      <vt:lpstr>Bootstrapping</vt:lpstr>
      <vt:lpstr>Automatic Initialization</vt:lpstr>
      <vt:lpstr>Manual Initialization</vt:lpstr>
      <vt:lpstr>Templates</vt:lpstr>
      <vt:lpstr>Templates</vt:lpstr>
      <vt:lpstr>WITH CONTROLLERS</vt:lpstr>
      <vt:lpstr>ASYNC TEMPLATES</vt:lpstr>
      <vt:lpstr>2-WAY DATA BINDING</vt:lpstr>
      <vt:lpstr>HOW  IT WORKS?</vt:lpstr>
      <vt:lpstr>HOW  IT WORKS?</vt:lpstr>
      <vt:lpstr>DEPENDENCY  INJECTION</vt:lpstr>
      <vt:lpstr>HOW  IT WORKS?</vt:lpstr>
      <vt:lpstr>ROUTING</vt:lpstr>
      <vt:lpstr>DIRECTIVES</vt:lpstr>
      <vt:lpstr>Use Controllers to</vt:lpstr>
      <vt:lpstr>DO NOT Use Controllers to</vt:lpstr>
      <vt:lpstr>Karma</vt:lpstr>
      <vt:lpstr>Protractor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USING SPRING MVC</dc:title>
  <cp:lastModifiedBy>Arunkumar Krishnamoorthy</cp:lastModifiedBy>
  <cp:revision>111</cp:revision>
  <cp:lastPrinted>1601-01-01T00:00:00Z</cp:lastPrinted>
  <dcterms:created xsi:type="dcterms:W3CDTF">2012-06-15T07:34:20Z</dcterms:created>
  <dcterms:modified xsi:type="dcterms:W3CDTF">2016-01-22T04:37:51Z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