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6" r:id="rId3"/>
  </p:sldMasterIdLst>
  <p:notesMasterIdLst>
    <p:notesMasterId r:id="rId27"/>
  </p:notesMasterIdLst>
  <p:sldIdLst>
    <p:sldId id="260" r:id="rId4"/>
    <p:sldId id="261" r:id="rId5"/>
    <p:sldId id="264" r:id="rId6"/>
    <p:sldId id="265" r:id="rId7"/>
    <p:sldId id="266" r:id="rId8"/>
    <p:sldId id="267" r:id="rId9"/>
    <p:sldId id="276" r:id="rId10"/>
    <p:sldId id="268" r:id="rId11"/>
    <p:sldId id="270" r:id="rId12"/>
    <p:sldId id="277" r:id="rId13"/>
    <p:sldId id="278" r:id="rId14"/>
    <p:sldId id="279" r:id="rId15"/>
    <p:sldId id="271" r:id="rId16"/>
    <p:sldId id="272" r:id="rId17"/>
    <p:sldId id="273" r:id="rId18"/>
    <p:sldId id="280" r:id="rId19"/>
    <p:sldId id="274" r:id="rId20"/>
    <p:sldId id="275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5" autoAdjust="0"/>
  </p:normalViewPr>
  <p:slideViewPr>
    <p:cSldViewPr>
      <p:cViewPr varScale="1">
        <p:scale>
          <a:sx n="51" d="100"/>
          <a:sy n="51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Admissions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Ranking and Selection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Curriculum Design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Programmes and Scheme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Detailed Syllabus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Faculty and Staff Management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Performance Reporting &amp; Awards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Students Management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Student Services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smtClean="0"/>
            <a:t>Life </a:t>
          </a:r>
          <a:r>
            <a:rPr lang="en-US" dirty="0" smtClean="0"/>
            <a:t>cycle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smtClean="0"/>
            <a:t>Admissions </a:t>
          </a:r>
          <a:r>
            <a:rPr lang="en-US" dirty="0" smtClean="0"/>
            <a:t>Process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Review and Publish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Faculty Services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6D778-D360-444B-BAF6-5130779F24B8}" type="presOf" srcId="{3F19CF66-BD61-4F84-A0A2-484B090AE728}" destId="{69A13FC2-7F69-4D6D-83ED-B6E02448AA18}" srcOrd="0" destOrd="0" presId="urn:microsoft.com/office/officeart/2005/8/layout/lProcess2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4DC080C6-C004-4B5E-86F8-F5663CCCA0F7}" type="presOf" srcId="{400052D2-D240-4CD8-AA92-AC275FFB9A82}" destId="{C5767CA3-667E-4B0A-8611-78C57DEBF0C9}" srcOrd="1" destOrd="0" presId="urn:microsoft.com/office/officeart/2005/8/layout/lProcess2"/>
    <dgm:cxn modelId="{F95E3725-04DA-4A3B-A947-328E332A830A}" type="presOf" srcId="{6070D9BF-9E25-4CEC-80F3-5527918140BF}" destId="{1CB33999-473D-451C-825E-C5FF244CE7D6}" srcOrd="0" destOrd="0" presId="urn:microsoft.com/office/officeart/2005/8/layout/lProcess2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53B993D0-50DF-4A6F-8694-CC7F674D2022}" type="presOf" srcId="{A5D97C68-9990-4CC2-8C94-5104CF0B9ED3}" destId="{96E2A4D3-B9DA-4982-B5DE-964708C5210C}" srcOrd="0" destOrd="0" presId="urn:microsoft.com/office/officeart/2005/8/layout/lProcess2"/>
    <dgm:cxn modelId="{D7972D67-9220-4DE4-ADCF-171A06FE67A7}" type="presOf" srcId="{D4EED9B6-B4EA-4690-9D86-F9783346CF20}" destId="{D4172CD7-7C53-4C7D-A11A-561D5CAD5E54}" srcOrd="0" destOrd="0" presId="urn:microsoft.com/office/officeart/2005/8/layout/lProcess2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D7592CE4-73E8-4E83-BFB4-EF09F3736C31}" type="presOf" srcId="{F5BC0517-7474-4B61-9E23-7FBC64CC105B}" destId="{89AAC170-A34F-49B3-B339-77031D2B633A}" srcOrd="0" destOrd="0" presId="urn:microsoft.com/office/officeart/2005/8/layout/lProcess2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5B213885-213E-43F4-BBDF-61F85C74980F}" type="presOf" srcId="{0C0DCC69-AC9E-434A-B69C-7D686BCD99D6}" destId="{18FC54AE-686D-4B54-84B1-5C0707971505}" srcOrd="0" destOrd="0" presId="urn:microsoft.com/office/officeart/2005/8/layout/lProcess2"/>
    <dgm:cxn modelId="{E43B2C59-C97C-417C-9A69-B86C1181C0CC}" type="presOf" srcId="{C438FC12-90C4-4597-9AAA-3A3700CA12DC}" destId="{9ABA9C05-E525-4F60-9F04-E3BD3C971718}" srcOrd="0" destOrd="0" presId="urn:microsoft.com/office/officeart/2005/8/layout/lProcess2"/>
    <dgm:cxn modelId="{3B89F00D-EC7E-4A27-8664-BFDBC52D6040}" type="presOf" srcId="{AB49B0F0-A161-4D11-8B07-8B5F0D0A3755}" destId="{869244DD-1349-46A4-85DC-00D0F91CD671}" srcOrd="0" destOrd="0" presId="urn:microsoft.com/office/officeart/2005/8/layout/lProcess2"/>
    <dgm:cxn modelId="{195B145F-2830-4374-98A7-DF89E19A64F0}" type="presOf" srcId="{DC3CFBE1-7C8F-4201-9394-2814C71DF02C}" destId="{4811BF71-A068-4472-983F-25F8ED304692}" srcOrd="0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1FFE1BF9-B912-43EE-94BF-7C7D90D9FD3F}" type="presOf" srcId="{400052D2-D240-4CD8-AA92-AC275FFB9A82}" destId="{8F233201-8C77-4594-8FA0-267E125F54AD}" srcOrd="0" destOrd="0" presId="urn:microsoft.com/office/officeart/2005/8/layout/lProcess2"/>
    <dgm:cxn modelId="{AF812183-BF1C-40CF-8E60-0C1BF2BC6070}" type="presOf" srcId="{0C0DCC69-AC9E-434A-B69C-7D686BCD99D6}" destId="{2F69FF3E-5FB1-455B-A80C-4734E57B018A}" srcOrd="1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7252CC28-170E-48E8-AABC-0BB99809571E}" type="presOf" srcId="{8B1DC6C2-6352-418C-9281-0E17F754EF32}" destId="{FBFE6973-CF64-4B27-B86A-0F260FCD2D7B}" srcOrd="0" destOrd="0" presId="urn:microsoft.com/office/officeart/2005/8/layout/lProcess2"/>
    <dgm:cxn modelId="{5370C59A-8B61-4EEF-821D-53658867444C}" type="presOf" srcId="{D4EED9B6-B4EA-4690-9D86-F9783346CF20}" destId="{38145E17-44EB-44EE-86B5-5D8C4A627A2F}" srcOrd="1" destOrd="0" presId="urn:microsoft.com/office/officeart/2005/8/layout/lProcess2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2925E23B-B23F-422F-95FA-8A0EB41BDCEF}" type="presOf" srcId="{C081F261-C90F-48FF-A44A-A6FA14A8319B}" destId="{85231C76-CDF6-4B28-9E4E-8D8AE717D466}" srcOrd="0" destOrd="0" presId="urn:microsoft.com/office/officeart/2005/8/layout/lProcess2"/>
    <dgm:cxn modelId="{D2F7CEC4-D5F1-49E2-AC51-B97FA5564A82}" type="presOf" srcId="{296735E7-5CA4-4CCA-B5AC-8331E245D26F}" destId="{27A1513B-FB1B-4B01-B7B1-246CB1B1351B}" srcOrd="0" destOrd="0" presId="urn:microsoft.com/office/officeart/2005/8/layout/lProcess2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7DC97A1B-F32C-4F25-AF63-A6C9B1FB972B}" type="presOf" srcId="{5871F20F-490B-43E4-9AF5-6556A3C25F1D}" destId="{54794B9E-0B01-4189-9DE6-718C4496DC30}" srcOrd="0" destOrd="0" presId="urn:microsoft.com/office/officeart/2005/8/layout/lProcess2"/>
    <dgm:cxn modelId="{8E3E3C61-9A95-44D4-AC12-7173B29FB69F}" type="presOf" srcId="{E5D16846-666F-4188-8E58-2D30A6C32CD8}" destId="{13A51ED8-DD72-44E1-8E56-576FF3AFE342}" srcOrd="0" destOrd="0" presId="urn:microsoft.com/office/officeart/2005/8/layout/lProcess2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025CFBB1-9C5E-4CA5-836F-1B66C6403199}" type="presOf" srcId="{110881DF-48C8-46BC-852F-4F06D1F50616}" destId="{A290BE60-3F74-46CA-9C7F-F35EB0029B84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03313406-5406-4E28-A5D6-72E625FFDC0F}" type="presOf" srcId="{712E8C60-8154-4921-BF71-7BBDCB85FA1B}" destId="{65E802EF-B321-4762-B038-F7333F7646F0}" srcOrd="0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C872A9AA-86F3-422E-B733-B77F06DA1C33}" type="presOf" srcId="{C081F261-C90F-48FF-A44A-A6FA14A8319B}" destId="{6C4644C8-6E5A-4F69-BB44-C0DE9431D413}" srcOrd="1" destOrd="0" presId="urn:microsoft.com/office/officeart/2005/8/layout/lProcess2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1D56179B-B094-4260-8F0B-DAC877FEF51B}" type="presParOf" srcId="{A290BE60-3F74-46CA-9C7F-F35EB0029B84}" destId="{0FA2E844-AFDA-4DF7-B3EA-CF5A75565A04}" srcOrd="0" destOrd="0" presId="urn:microsoft.com/office/officeart/2005/8/layout/lProcess2"/>
    <dgm:cxn modelId="{8EEF3588-67EF-4AED-A349-5BC18038D15B}" type="presParOf" srcId="{0FA2E844-AFDA-4DF7-B3EA-CF5A75565A04}" destId="{8F233201-8C77-4594-8FA0-267E125F54AD}" srcOrd="0" destOrd="0" presId="urn:microsoft.com/office/officeart/2005/8/layout/lProcess2"/>
    <dgm:cxn modelId="{8A833E9E-A630-4940-AFD3-16B202C8BAB9}" type="presParOf" srcId="{0FA2E844-AFDA-4DF7-B3EA-CF5A75565A04}" destId="{C5767CA3-667E-4B0A-8611-78C57DEBF0C9}" srcOrd="1" destOrd="0" presId="urn:microsoft.com/office/officeart/2005/8/layout/lProcess2"/>
    <dgm:cxn modelId="{02B4A817-4641-4959-9721-5733584ED92D}" type="presParOf" srcId="{0FA2E844-AFDA-4DF7-B3EA-CF5A75565A04}" destId="{47C0A123-71C1-4717-A1A1-2D5D07F630E1}" srcOrd="2" destOrd="0" presId="urn:microsoft.com/office/officeart/2005/8/layout/lProcess2"/>
    <dgm:cxn modelId="{BE106E9A-7CF0-4C02-9BF6-D09573E5F0E1}" type="presParOf" srcId="{47C0A123-71C1-4717-A1A1-2D5D07F630E1}" destId="{CC983C7B-8C80-45A4-BF63-BB6288675717}" srcOrd="0" destOrd="0" presId="urn:microsoft.com/office/officeart/2005/8/layout/lProcess2"/>
    <dgm:cxn modelId="{29C6B7EB-0E2F-4DC0-AB77-AC2B5F942814}" type="presParOf" srcId="{CC983C7B-8C80-45A4-BF63-BB6288675717}" destId="{4811BF71-A068-4472-983F-25F8ED304692}" srcOrd="0" destOrd="0" presId="urn:microsoft.com/office/officeart/2005/8/layout/lProcess2"/>
    <dgm:cxn modelId="{F46549CD-DC2F-408A-B00F-43BBA5EF8265}" type="presParOf" srcId="{CC983C7B-8C80-45A4-BF63-BB6288675717}" destId="{50279064-FAD1-443F-AFED-76CF0FFBD745}" srcOrd="1" destOrd="0" presId="urn:microsoft.com/office/officeart/2005/8/layout/lProcess2"/>
    <dgm:cxn modelId="{0EE088F7-E070-412E-A233-1A3A6D890767}" type="presParOf" srcId="{CC983C7B-8C80-45A4-BF63-BB6288675717}" destId="{13A51ED8-DD72-44E1-8E56-576FF3AFE342}" srcOrd="2" destOrd="0" presId="urn:microsoft.com/office/officeart/2005/8/layout/lProcess2"/>
    <dgm:cxn modelId="{CFA26F77-9E1B-4398-A9D7-F67874B2852D}" type="presParOf" srcId="{CC983C7B-8C80-45A4-BF63-BB6288675717}" destId="{C90796E2-A133-4F31-A57D-6FFC27B3AB45}" srcOrd="3" destOrd="0" presId="urn:microsoft.com/office/officeart/2005/8/layout/lProcess2"/>
    <dgm:cxn modelId="{E3DFB743-27FC-4C84-931A-C7A5D0BF2219}" type="presParOf" srcId="{CC983C7B-8C80-45A4-BF63-BB6288675717}" destId="{54794B9E-0B01-4189-9DE6-718C4496DC30}" srcOrd="4" destOrd="0" presId="urn:microsoft.com/office/officeart/2005/8/layout/lProcess2"/>
    <dgm:cxn modelId="{1F41FEFD-3868-4691-B2DF-75B37B66311F}" type="presParOf" srcId="{A290BE60-3F74-46CA-9C7F-F35EB0029B84}" destId="{D92E7E7D-665A-47E5-9441-06A8B91D80CC}" srcOrd="1" destOrd="0" presId="urn:microsoft.com/office/officeart/2005/8/layout/lProcess2"/>
    <dgm:cxn modelId="{9A598C1C-43E0-4DFD-A3B3-BD352766D904}" type="presParOf" srcId="{A290BE60-3F74-46CA-9C7F-F35EB0029B84}" destId="{5C9CD009-391D-4650-8E07-CF59BE9FA973}" srcOrd="2" destOrd="0" presId="urn:microsoft.com/office/officeart/2005/8/layout/lProcess2"/>
    <dgm:cxn modelId="{46B58D37-E6CD-4B53-86DB-0EAD039CDA47}" type="presParOf" srcId="{5C9CD009-391D-4650-8E07-CF59BE9FA973}" destId="{85231C76-CDF6-4B28-9E4E-8D8AE717D466}" srcOrd="0" destOrd="0" presId="urn:microsoft.com/office/officeart/2005/8/layout/lProcess2"/>
    <dgm:cxn modelId="{D03F5B8B-A825-4B37-9DAA-5DC9F1912588}" type="presParOf" srcId="{5C9CD009-391D-4650-8E07-CF59BE9FA973}" destId="{6C4644C8-6E5A-4F69-BB44-C0DE9431D413}" srcOrd="1" destOrd="0" presId="urn:microsoft.com/office/officeart/2005/8/layout/lProcess2"/>
    <dgm:cxn modelId="{DF6FBC4F-0F9C-4539-8CFA-4DF361F66239}" type="presParOf" srcId="{5C9CD009-391D-4650-8E07-CF59BE9FA973}" destId="{F0F871A6-D161-47C5-A32C-3691074A2431}" srcOrd="2" destOrd="0" presId="urn:microsoft.com/office/officeart/2005/8/layout/lProcess2"/>
    <dgm:cxn modelId="{4973FE29-4825-4687-A685-0435E9D56E83}" type="presParOf" srcId="{F0F871A6-D161-47C5-A32C-3691074A2431}" destId="{2F0AAB34-3FBA-4179-8974-90D8C468FAA0}" srcOrd="0" destOrd="0" presId="urn:microsoft.com/office/officeart/2005/8/layout/lProcess2"/>
    <dgm:cxn modelId="{2DA088BA-3535-481B-98F9-5E950DE8F3E8}" type="presParOf" srcId="{2F0AAB34-3FBA-4179-8974-90D8C468FAA0}" destId="{FBFE6973-CF64-4B27-B86A-0F260FCD2D7B}" srcOrd="0" destOrd="0" presId="urn:microsoft.com/office/officeart/2005/8/layout/lProcess2"/>
    <dgm:cxn modelId="{1E8720BD-8587-40F2-8CE8-F2357DD584D0}" type="presParOf" srcId="{2F0AAB34-3FBA-4179-8974-90D8C468FAA0}" destId="{F865803F-5C66-461E-B37B-C106047F2543}" srcOrd="1" destOrd="0" presId="urn:microsoft.com/office/officeart/2005/8/layout/lProcess2"/>
    <dgm:cxn modelId="{412A2938-8D8F-40C7-AE2D-BB17165250EE}" type="presParOf" srcId="{2F0AAB34-3FBA-4179-8974-90D8C468FAA0}" destId="{1CB33999-473D-451C-825E-C5FF244CE7D6}" srcOrd="2" destOrd="0" presId="urn:microsoft.com/office/officeart/2005/8/layout/lProcess2"/>
    <dgm:cxn modelId="{0056AF50-CF36-42BC-8E9B-3B0EC32E05EA}" type="presParOf" srcId="{2F0AAB34-3FBA-4179-8974-90D8C468FAA0}" destId="{DDBF3B59-5D7B-4380-9975-ECCEB333070E}" srcOrd="3" destOrd="0" presId="urn:microsoft.com/office/officeart/2005/8/layout/lProcess2"/>
    <dgm:cxn modelId="{A8C7973F-3602-4DBD-9C6A-78C856D0B469}" type="presParOf" srcId="{2F0AAB34-3FBA-4179-8974-90D8C468FAA0}" destId="{9ABA9C05-E525-4F60-9F04-E3BD3C971718}" srcOrd="4" destOrd="0" presId="urn:microsoft.com/office/officeart/2005/8/layout/lProcess2"/>
    <dgm:cxn modelId="{63E70B97-BDDB-4754-AF4C-B865874253A4}" type="presParOf" srcId="{A290BE60-3F74-46CA-9C7F-F35EB0029B84}" destId="{5AD2EC53-6A1B-4071-B978-ED1ADFEBB4D6}" srcOrd="3" destOrd="0" presId="urn:microsoft.com/office/officeart/2005/8/layout/lProcess2"/>
    <dgm:cxn modelId="{459876D5-96AB-4BED-909F-064424507FC0}" type="presParOf" srcId="{A290BE60-3F74-46CA-9C7F-F35EB0029B84}" destId="{6C8EB303-A765-4FB7-B868-334A41F9BB8C}" srcOrd="4" destOrd="0" presId="urn:microsoft.com/office/officeart/2005/8/layout/lProcess2"/>
    <dgm:cxn modelId="{4677AFB8-3DB6-45C3-BD33-394B2CB6C40C}" type="presParOf" srcId="{6C8EB303-A765-4FB7-B868-334A41F9BB8C}" destId="{D4172CD7-7C53-4C7D-A11A-561D5CAD5E54}" srcOrd="0" destOrd="0" presId="urn:microsoft.com/office/officeart/2005/8/layout/lProcess2"/>
    <dgm:cxn modelId="{82133641-3637-48F1-A778-5D406B284CCD}" type="presParOf" srcId="{6C8EB303-A765-4FB7-B868-334A41F9BB8C}" destId="{38145E17-44EB-44EE-86B5-5D8C4A627A2F}" srcOrd="1" destOrd="0" presId="urn:microsoft.com/office/officeart/2005/8/layout/lProcess2"/>
    <dgm:cxn modelId="{E61DAD1F-9A29-4702-853B-AF8AA62395F0}" type="presParOf" srcId="{6C8EB303-A765-4FB7-B868-334A41F9BB8C}" destId="{B7D172FA-31AE-4B67-AA5B-0E702E30308E}" srcOrd="2" destOrd="0" presId="urn:microsoft.com/office/officeart/2005/8/layout/lProcess2"/>
    <dgm:cxn modelId="{24FD141A-F76C-440F-AFB2-A145D9627BC2}" type="presParOf" srcId="{B7D172FA-31AE-4B67-AA5B-0E702E30308E}" destId="{B1DD0C5D-3E63-457F-8C8D-26D3B9AC4A6B}" srcOrd="0" destOrd="0" presId="urn:microsoft.com/office/officeart/2005/8/layout/lProcess2"/>
    <dgm:cxn modelId="{C041F9BA-47D9-4CFB-AB4A-916F83C49F84}" type="presParOf" srcId="{B1DD0C5D-3E63-457F-8C8D-26D3B9AC4A6B}" destId="{96E2A4D3-B9DA-4982-B5DE-964708C5210C}" srcOrd="0" destOrd="0" presId="urn:microsoft.com/office/officeart/2005/8/layout/lProcess2"/>
    <dgm:cxn modelId="{9EAA5960-EA7B-4CCA-8074-B72A26188383}" type="presParOf" srcId="{B1DD0C5D-3E63-457F-8C8D-26D3B9AC4A6B}" destId="{BD6B51D7-8CE3-4052-B14D-CE2DD601C805}" srcOrd="1" destOrd="0" presId="urn:microsoft.com/office/officeart/2005/8/layout/lProcess2"/>
    <dgm:cxn modelId="{A687F548-C279-452E-841F-DB0D089E3D46}" type="presParOf" srcId="{B1DD0C5D-3E63-457F-8C8D-26D3B9AC4A6B}" destId="{69A13FC2-7F69-4D6D-83ED-B6E02448AA18}" srcOrd="2" destOrd="0" presId="urn:microsoft.com/office/officeart/2005/8/layout/lProcess2"/>
    <dgm:cxn modelId="{8F76A630-C4E2-48EF-B6A0-A4BE8DA799DA}" type="presParOf" srcId="{B1DD0C5D-3E63-457F-8C8D-26D3B9AC4A6B}" destId="{5DE18952-51F8-461C-9148-D63BE5CCBEBF}" srcOrd="3" destOrd="0" presId="urn:microsoft.com/office/officeart/2005/8/layout/lProcess2"/>
    <dgm:cxn modelId="{9CA5A606-A3F7-42BD-9923-2A5BFCC6DD1A}" type="presParOf" srcId="{B1DD0C5D-3E63-457F-8C8D-26D3B9AC4A6B}" destId="{869244DD-1349-46A4-85DC-00D0F91CD671}" srcOrd="4" destOrd="0" presId="urn:microsoft.com/office/officeart/2005/8/layout/lProcess2"/>
    <dgm:cxn modelId="{5E69D778-D1D2-4298-95A8-EEB193F16B93}" type="presParOf" srcId="{A290BE60-3F74-46CA-9C7F-F35EB0029B84}" destId="{2F5491BC-05CE-4E4D-8FBB-AAABB14BA4FF}" srcOrd="5" destOrd="0" presId="urn:microsoft.com/office/officeart/2005/8/layout/lProcess2"/>
    <dgm:cxn modelId="{DA575577-0047-4CE6-90E3-A2573AD86138}" type="presParOf" srcId="{A290BE60-3F74-46CA-9C7F-F35EB0029B84}" destId="{182502B5-7DC9-46A5-A15D-7E6926EE5FA6}" srcOrd="6" destOrd="0" presId="urn:microsoft.com/office/officeart/2005/8/layout/lProcess2"/>
    <dgm:cxn modelId="{D63C4E2E-2F9C-4871-9527-1F73F15377A8}" type="presParOf" srcId="{182502B5-7DC9-46A5-A15D-7E6926EE5FA6}" destId="{18FC54AE-686D-4B54-84B1-5C0707971505}" srcOrd="0" destOrd="0" presId="urn:microsoft.com/office/officeart/2005/8/layout/lProcess2"/>
    <dgm:cxn modelId="{1BD767CF-7936-49D3-AE61-872D3BA646A1}" type="presParOf" srcId="{182502B5-7DC9-46A5-A15D-7E6926EE5FA6}" destId="{2F69FF3E-5FB1-455B-A80C-4734E57B018A}" srcOrd="1" destOrd="0" presId="urn:microsoft.com/office/officeart/2005/8/layout/lProcess2"/>
    <dgm:cxn modelId="{71FE3FF3-717C-4138-990D-6E9B1C81C09B}" type="presParOf" srcId="{182502B5-7DC9-46A5-A15D-7E6926EE5FA6}" destId="{5D76D44E-C421-4383-A537-DEDA2DCABB8C}" srcOrd="2" destOrd="0" presId="urn:microsoft.com/office/officeart/2005/8/layout/lProcess2"/>
    <dgm:cxn modelId="{CAFE95A4-6CE4-48E4-ADF8-1254C8B76CA8}" type="presParOf" srcId="{5D76D44E-C421-4383-A537-DEDA2DCABB8C}" destId="{89C24682-31DA-4192-BD49-3465B2BCE088}" srcOrd="0" destOrd="0" presId="urn:microsoft.com/office/officeart/2005/8/layout/lProcess2"/>
    <dgm:cxn modelId="{8AC12832-BE63-4E09-9077-4EADC59C1E0F}" type="presParOf" srcId="{89C24682-31DA-4192-BD49-3465B2BCE088}" destId="{65E802EF-B321-4762-B038-F7333F7646F0}" srcOrd="0" destOrd="0" presId="urn:microsoft.com/office/officeart/2005/8/layout/lProcess2"/>
    <dgm:cxn modelId="{A198A565-D5DF-4D3A-A8A3-1AA3607913B8}" type="presParOf" srcId="{89C24682-31DA-4192-BD49-3465B2BCE088}" destId="{6D082F48-A468-4E36-A6EB-EBE0D1CCE15F}" srcOrd="1" destOrd="0" presId="urn:microsoft.com/office/officeart/2005/8/layout/lProcess2"/>
    <dgm:cxn modelId="{019A922F-81BC-449C-847F-BDF9A8794696}" type="presParOf" srcId="{89C24682-31DA-4192-BD49-3465B2BCE088}" destId="{27A1513B-FB1B-4B01-B7B1-246CB1B1351B}" srcOrd="2" destOrd="0" presId="urn:microsoft.com/office/officeart/2005/8/layout/lProcess2"/>
    <dgm:cxn modelId="{5DB8CA70-C4E9-4E3F-B064-FD24815B72EA}" type="presParOf" srcId="{89C24682-31DA-4192-BD49-3465B2BCE088}" destId="{D07BA197-BA2D-437A-B9C2-61DB96586195}" srcOrd="3" destOrd="0" presId="urn:microsoft.com/office/officeart/2005/8/layout/lProcess2"/>
    <dgm:cxn modelId="{39B9A183-5F5D-4715-9E5F-2243CD01281E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Fees Collection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Accounting Structure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Fee Components, Structure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Examination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Enrollments, Exam Fees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Exam Calendar, Seating, Hall ticket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Placements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Company database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Interview process, Status tracker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Academic Administration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Calendar, Workloads, Attendance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Academic Activities, IQAC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dirty="0" smtClean="0"/>
            <a:t>Assessments, Outcome Attainment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dirty="0" smtClean="0"/>
            <a:t>Fee Collection and tracking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Evaluation, Outcome, Results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Placement Schedule, Student select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D17F8-909C-4D67-8A55-C4683F85F99E}" type="presOf" srcId="{400052D2-D240-4CD8-AA92-AC275FFB9A82}" destId="{C5767CA3-667E-4B0A-8611-78C57DEBF0C9}" srcOrd="1" destOrd="0" presId="urn:microsoft.com/office/officeart/2005/8/layout/lProcess2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976B8192-828F-44BB-9C25-D899757D315F}" type="presOf" srcId="{A5D97C68-9990-4CC2-8C94-5104CF0B9ED3}" destId="{96E2A4D3-B9DA-4982-B5DE-964708C5210C}" srcOrd="0" destOrd="0" presId="urn:microsoft.com/office/officeart/2005/8/layout/lProcess2"/>
    <dgm:cxn modelId="{211923B3-8628-4449-81E3-71BEBDFA61FA}" type="presOf" srcId="{DC3CFBE1-7C8F-4201-9394-2814C71DF02C}" destId="{4811BF71-A068-4472-983F-25F8ED304692}" srcOrd="0" destOrd="0" presId="urn:microsoft.com/office/officeart/2005/8/layout/lProcess2"/>
    <dgm:cxn modelId="{0A39B5F6-7316-4BFD-BB72-86FBE980FAE8}" type="presOf" srcId="{712E8C60-8154-4921-BF71-7BBDCB85FA1B}" destId="{65E802EF-B321-4762-B038-F7333F7646F0}" srcOrd="0" destOrd="0" presId="urn:microsoft.com/office/officeart/2005/8/layout/lProcess2"/>
    <dgm:cxn modelId="{EADBB8F6-3DC0-4854-818B-05C5765661C1}" type="presOf" srcId="{110881DF-48C8-46BC-852F-4F06D1F50616}" destId="{A290BE60-3F74-46CA-9C7F-F35EB0029B84}" srcOrd="0" destOrd="0" presId="urn:microsoft.com/office/officeart/2005/8/layout/lProcess2"/>
    <dgm:cxn modelId="{30C62ABB-7D15-438C-8B0B-F4EC0CAA085E}" type="presOf" srcId="{D4EED9B6-B4EA-4690-9D86-F9783346CF20}" destId="{D4172CD7-7C53-4C7D-A11A-561D5CAD5E54}" srcOrd="0" destOrd="0" presId="urn:microsoft.com/office/officeart/2005/8/layout/lProcess2"/>
    <dgm:cxn modelId="{26A7D416-8F19-43A2-ACDC-50BD93EBF2C4}" type="presOf" srcId="{0C0DCC69-AC9E-434A-B69C-7D686BCD99D6}" destId="{2F69FF3E-5FB1-455B-A80C-4734E57B018A}" srcOrd="1" destOrd="0" presId="urn:microsoft.com/office/officeart/2005/8/layout/lProcess2"/>
    <dgm:cxn modelId="{A14CE291-6948-4340-9C82-8192D8BEAAAE}" type="presOf" srcId="{5871F20F-490B-43E4-9AF5-6556A3C25F1D}" destId="{54794B9E-0B01-4189-9DE6-718C4496DC30}" srcOrd="0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BFA22ED5-4E5E-433C-AA47-9954109AC931}" type="presOf" srcId="{E5D16846-666F-4188-8E58-2D30A6C32CD8}" destId="{13A51ED8-DD72-44E1-8E56-576FF3AFE342}" srcOrd="0" destOrd="0" presId="urn:microsoft.com/office/officeart/2005/8/layout/lProcess2"/>
    <dgm:cxn modelId="{7FF6EE11-1D1B-4187-B9CB-06DC06FDFE35}" type="presOf" srcId="{D4EED9B6-B4EA-4690-9D86-F9783346CF20}" destId="{38145E17-44EB-44EE-86B5-5D8C4A627A2F}" srcOrd="1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C960F6A3-9B36-4007-90AB-FD53276BC351}" type="presOf" srcId="{0C0DCC69-AC9E-434A-B69C-7D686BCD99D6}" destId="{18FC54AE-686D-4B54-84B1-5C0707971505}" srcOrd="0" destOrd="0" presId="urn:microsoft.com/office/officeart/2005/8/layout/lProcess2"/>
    <dgm:cxn modelId="{F0A83CA1-84B2-4809-91BE-A774CD970DD7}" type="presOf" srcId="{3F19CF66-BD61-4F84-A0A2-484B090AE728}" destId="{69A13FC2-7F69-4D6D-83ED-B6E02448AA18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3A3647A3-E8E1-484E-834D-CC5F54E899B9}" type="presOf" srcId="{400052D2-D240-4CD8-AA92-AC275FFB9A82}" destId="{8F233201-8C77-4594-8FA0-267E125F54AD}" srcOrd="0" destOrd="0" presId="urn:microsoft.com/office/officeart/2005/8/layout/lProcess2"/>
    <dgm:cxn modelId="{33E3C70A-ADF6-4F71-AD94-EA2EFD4C5C53}" type="presOf" srcId="{6070D9BF-9E25-4CEC-80F3-5527918140BF}" destId="{1CB33999-473D-451C-825E-C5FF244CE7D6}" srcOrd="0" destOrd="0" presId="urn:microsoft.com/office/officeart/2005/8/layout/lProcess2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763EE509-2D89-4814-A64D-B7CC6FD9A4D7}" type="presOf" srcId="{8B1DC6C2-6352-418C-9281-0E17F754EF32}" destId="{FBFE6973-CF64-4B27-B86A-0F260FCD2D7B}" srcOrd="0" destOrd="0" presId="urn:microsoft.com/office/officeart/2005/8/layout/lProcess2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A8F0DEBF-0B45-4A37-80D3-A3BD11F24EA6}" type="presOf" srcId="{C438FC12-90C4-4597-9AAA-3A3700CA12DC}" destId="{9ABA9C05-E525-4F60-9F04-E3BD3C971718}" srcOrd="0" destOrd="0" presId="urn:microsoft.com/office/officeart/2005/8/layout/lProcess2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0E58E950-C427-4D4C-B951-BACDE255EF0F}" type="presOf" srcId="{C081F261-C90F-48FF-A44A-A6FA14A8319B}" destId="{6C4644C8-6E5A-4F69-BB44-C0DE9431D413}" srcOrd="1" destOrd="0" presId="urn:microsoft.com/office/officeart/2005/8/layout/lProcess2"/>
    <dgm:cxn modelId="{3F8F53BE-4A10-4EC6-995A-3B3A2682A136}" type="presOf" srcId="{F5BC0517-7474-4B61-9E23-7FBC64CC105B}" destId="{89AAC170-A34F-49B3-B339-77031D2B633A}" srcOrd="0" destOrd="0" presId="urn:microsoft.com/office/officeart/2005/8/layout/lProcess2"/>
    <dgm:cxn modelId="{CF3E38A3-BA52-4937-8778-4F0A8BD5EAFF}" type="presOf" srcId="{AB49B0F0-A161-4D11-8B07-8B5F0D0A3755}" destId="{869244DD-1349-46A4-85DC-00D0F91CD671}" srcOrd="0" destOrd="0" presId="urn:microsoft.com/office/officeart/2005/8/layout/lProcess2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E387498B-6CD2-4DB5-880D-21B6A1719EEB}" type="presOf" srcId="{C081F261-C90F-48FF-A44A-A6FA14A8319B}" destId="{85231C76-CDF6-4B28-9E4E-8D8AE717D466}" srcOrd="0" destOrd="0" presId="urn:microsoft.com/office/officeart/2005/8/layout/lProcess2"/>
    <dgm:cxn modelId="{06A7AB11-9DFB-4E55-A481-40D903697F78}" type="presOf" srcId="{296735E7-5CA4-4CCA-B5AC-8331E245D26F}" destId="{27A1513B-FB1B-4B01-B7B1-246CB1B1351B}" srcOrd="0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84F6319E-C669-43FB-BE83-2F2A138E2B86}" type="presParOf" srcId="{A290BE60-3F74-46CA-9C7F-F35EB0029B84}" destId="{0FA2E844-AFDA-4DF7-B3EA-CF5A75565A04}" srcOrd="0" destOrd="0" presId="urn:microsoft.com/office/officeart/2005/8/layout/lProcess2"/>
    <dgm:cxn modelId="{74D909D0-BE44-435B-8EEB-03399D2D8E09}" type="presParOf" srcId="{0FA2E844-AFDA-4DF7-B3EA-CF5A75565A04}" destId="{8F233201-8C77-4594-8FA0-267E125F54AD}" srcOrd="0" destOrd="0" presId="urn:microsoft.com/office/officeart/2005/8/layout/lProcess2"/>
    <dgm:cxn modelId="{F8B40124-4CBC-44BA-9767-0DFDF98C93F5}" type="presParOf" srcId="{0FA2E844-AFDA-4DF7-B3EA-CF5A75565A04}" destId="{C5767CA3-667E-4B0A-8611-78C57DEBF0C9}" srcOrd="1" destOrd="0" presId="urn:microsoft.com/office/officeart/2005/8/layout/lProcess2"/>
    <dgm:cxn modelId="{08B70E34-4ACA-4177-A2EB-E2031F4E28F5}" type="presParOf" srcId="{0FA2E844-AFDA-4DF7-B3EA-CF5A75565A04}" destId="{47C0A123-71C1-4717-A1A1-2D5D07F630E1}" srcOrd="2" destOrd="0" presId="urn:microsoft.com/office/officeart/2005/8/layout/lProcess2"/>
    <dgm:cxn modelId="{5B9F5B03-67EF-475C-8857-A9EE8B2FE424}" type="presParOf" srcId="{47C0A123-71C1-4717-A1A1-2D5D07F630E1}" destId="{CC983C7B-8C80-45A4-BF63-BB6288675717}" srcOrd="0" destOrd="0" presId="urn:microsoft.com/office/officeart/2005/8/layout/lProcess2"/>
    <dgm:cxn modelId="{0DE23A49-0028-4AE2-BBF0-B52F6F4A8FA7}" type="presParOf" srcId="{CC983C7B-8C80-45A4-BF63-BB6288675717}" destId="{4811BF71-A068-4472-983F-25F8ED304692}" srcOrd="0" destOrd="0" presId="urn:microsoft.com/office/officeart/2005/8/layout/lProcess2"/>
    <dgm:cxn modelId="{7FCDE407-7D75-4EE4-B97B-FB07D2988B19}" type="presParOf" srcId="{CC983C7B-8C80-45A4-BF63-BB6288675717}" destId="{50279064-FAD1-443F-AFED-76CF0FFBD745}" srcOrd="1" destOrd="0" presId="urn:microsoft.com/office/officeart/2005/8/layout/lProcess2"/>
    <dgm:cxn modelId="{0DC6F5B9-49CA-4DA3-B203-F095492CAC5D}" type="presParOf" srcId="{CC983C7B-8C80-45A4-BF63-BB6288675717}" destId="{13A51ED8-DD72-44E1-8E56-576FF3AFE342}" srcOrd="2" destOrd="0" presId="urn:microsoft.com/office/officeart/2005/8/layout/lProcess2"/>
    <dgm:cxn modelId="{D3673E65-E126-49DD-B853-18894082936D}" type="presParOf" srcId="{CC983C7B-8C80-45A4-BF63-BB6288675717}" destId="{C90796E2-A133-4F31-A57D-6FFC27B3AB45}" srcOrd="3" destOrd="0" presId="urn:microsoft.com/office/officeart/2005/8/layout/lProcess2"/>
    <dgm:cxn modelId="{612CBDB5-8B76-4571-AA08-EDCD6DF8FCF0}" type="presParOf" srcId="{CC983C7B-8C80-45A4-BF63-BB6288675717}" destId="{54794B9E-0B01-4189-9DE6-718C4496DC30}" srcOrd="4" destOrd="0" presId="urn:microsoft.com/office/officeart/2005/8/layout/lProcess2"/>
    <dgm:cxn modelId="{A0926C29-04CF-407A-83F1-4CAB4E14C76D}" type="presParOf" srcId="{A290BE60-3F74-46CA-9C7F-F35EB0029B84}" destId="{D92E7E7D-665A-47E5-9441-06A8B91D80CC}" srcOrd="1" destOrd="0" presId="urn:microsoft.com/office/officeart/2005/8/layout/lProcess2"/>
    <dgm:cxn modelId="{43B04AD9-C8AE-49E4-AC06-CB7C0D37B786}" type="presParOf" srcId="{A290BE60-3F74-46CA-9C7F-F35EB0029B84}" destId="{5C9CD009-391D-4650-8E07-CF59BE9FA973}" srcOrd="2" destOrd="0" presId="urn:microsoft.com/office/officeart/2005/8/layout/lProcess2"/>
    <dgm:cxn modelId="{AE0B52CF-8F2E-4C33-A9D4-80CB2804A562}" type="presParOf" srcId="{5C9CD009-391D-4650-8E07-CF59BE9FA973}" destId="{85231C76-CDF6-4B28-9E4E-8D8AE717D466}" srcOrd="0" destOrd="0" presId="urn:microsoft.com/office/officeart/2005/8/layout/lProcess2"/>
    <dgm:cxn modelId="{6B08AF4C-D034-45CD-89C8-744790EBB517}" type="presParOf" srcId="{5C9CD009-391D-4650-8E07-CF59BE9FA973}" destId="{6C4644C8-6E5A-4F69-BB44-C0DE9431D413}" srcOrd="1" destOrd="0" presId="urn:microsoft.com/office/officeart/2005/8/layout/lProcess2"/>
    <dgm:cxn modelId="{7190677D-CD8B-4FA3-84A0-5ABB34E93D93}" type="presParOf" srcId="{5C9CD009-391D-4650-8E07-CF59BE9FA973}" destId="{F0F871A6-D161-47C5-A32C-3691074A2431}" srcOrd="2" destOrd="0" presId="urn:microsoft.com/office/officeart/2005/8/layout/lProcess2"/>
    <dgm:cxn modelId="{7FECED4F-0DBB-447E-9C69-0BFEFDC95F06}" type="presParOf" srcId="{F0F871A6-D161-47C5-A32C-3691074A2431}" destId="{2F0AAB34-3FBA-4179-8974-90D8C468FAA0}" srcOrd="0" destOrd="0" presId="urn:microsoft.com/office/officeart/2005/8/layout/lProcess2"/>
    <dgm:cxn modelId="{D3CD378A-37BD-4DAD-ABC1-973FC049407A}" type="presParOf" srcId="{2F0AAB34-3FBA-4179-8974-90D8C468FAA0}" destId="{FBFE6973-CF64-4B27-B86A-0F260FCD2D7B}" srcOrd="0" destOrd="0" presId="urn:microsoft.com/office/officeart/2005/8/layout/lProcess2"/>
    <dgm:cxn modelId="{3D6FCE56-8730-48D2-95B1-3EFF9C1B777B}" type="presParOf" srcId="{2F0AAB34-3FBA-4179-8974-90D8C468FAA0}" destId="{F865803F-5C66-461E-B37B-C106047F2543}" srcOrd="1" destOrd="0" presId="urn:microsoft.com/office/officeart/2005/8/layout/lProcess2"/>
    <dgm:cxn modelId="{ABDA6C74-CAF9-4479-BF51-27BB9E0C5182}" type="presParOf" srcId="{2F0AAB34-3FBA-4179-8974-90D8C468FAA0}" destId="{1CB33999-473D-451C-825E-C5FF244CE7D6}" srcOrd="2" destOrd="0" presId="urn:microsoft.com/office/officeart/2005/8/layout/lProcess2"/>
    <dgm:cxn modelId="{8D07C19D-5D69-45A1-A10F-F3D9B7070F0E}" type="presParOf" srcId="{2F0AAB34-3FBA-4179-8974-90D8C468FAA0}" destId="{DDBF3B59-5D7B-4380-9975-ECCEB333070E}" srcOrd="3" destOrd="0" presId="urn:microsoft.com/office/officeart/2005/8/layout/lProcess2"/>
    <dgm:cxn modelId="{E3E6E073-BEAD-476A-8941-B0BB59CCC750}" type="presParOf" srcId="{2F0AAB34-3FBA-4179-8974-90D8C468FAA0}" destId="{9ABA9C05-E525-4F60-9F04-E3BD3C971718}" srcOrd="4" destOrd="0" presId="urn:microsoft.com/office/officeart/2005/8/layout/lProcess2"/>
    <dgm:cxn modelId="{0D08AF4A-CC64-4C12-8E04-B6A6C40CD592}" type="presParOf" srcId="{A290BE60-3F74-46CA-9C7F-F35EB0029B84}" destId="{5AD2EC53-6A1B-4071-B978-ED1ADFEBB4D6}" srcOrd="3" destOrd="0" presId="urn:microsoft.com/office/officeart/2005/8/layout/lProcess2"/>
    <dgm:cxn modelId="{A62D44C3-663A-499E-8A36-6AA13CD2A8FE}" type="presParOf" srcId="{A290BE60-3F74-46CA-9C7F-F35EB0029B84}" destId="{6C8EB303-A765-4FB7-B868-334A41F9BB8C}" srcOrd="4" destOrd="0" presId="urn:microsoft.com/office/officeart/2005/8/layout/lProcess2"/>
    <dgm:cxn modelId="{2902C7CA-A8B4-4E24-A749-CDE1C52125AE}" type="presParOf" srcId="{6C8EB303-A765-4FB7-B868-334A41F9BB8C}" destId="{D4172CD7-7C53-4C7D-A11A-561D5CAD5E54}" srcOrd="0" destOrd="0" presId="urn:microsoft.com/office/officeart/2005/8/layout/lProcess2"/>
    <dgm:cxn modelId="{D69ADA99-F5B2-4812-86B8-9156C0DFFF36}" type="presParOf" srcId="{6C8EB303-A765-4FB7-B868-334A41F9BB8C}" destId="{38145E17-44EB-44EE-86B5-5D8C4A627A2F}" srcOrd="1" destOrd="0" presId="urn:microsoft.com/office/officeart/2005/8/layout/lProcess2"/>
    <dgm:cxn modelId="{B9A8E67D-B668-4D37-8B80-D68A097788E4}" type="presParOf" srcId="{6C8EB303-A765-4FB7-B868-334A41F9BB8C}" destId="{B7D172FA-31AE-4B67-AA5B-0E702E30308E}" srcOrd="2" destOrd="0" presId="urn:microsoft.com/office/officeart/2005/8/layout/lProcess2"/>
    <dgm:cxn modelId="{187B30BB-C9CF-411F-BD2D-D9E3BA83DA3F}" type="presParOf" srcId="{B7D172FA-31AE-4B67-AA5B-0E702E30308E}" destId="{B1DD0C5D-3E63-457F-8C8D-26D3B9AC4A6B}" srcOrd="0" destOrd="0" presId="urn:microsoft.com/office/officeart/2005/8/layout/lProcess2"/>
    <dgm:cxn modelId="{5A9A9554-871C-4F7E-8225-A36142CEBC29}" type="presParOf" srcId="{B1DD0C5D-3E63-457F-8C8D-26D3B9AC4A6B}" destId="{96E2A4D3-B9DA-4982-B5DE-964708C5210C}" srcOrd="0" destOrd="0" presId="urn:microsoft.com/office/officeart/2005/8/layout/lProcess2"/>
    <dgm:cxn modelId="{9CBDCB5A-D55D-4659-978C-86C7F0CF2CEE}" type="presParOf" srcId="{B1DD0C5D-3E63-457F-8C8D-26D3B9AC4A6B}" destId="{BD6B51D7-8CE3-4052-B14D-CE2DD601C805}" srcOrd="1" destOrd="0" presId="urn:microsoft.com/office/officeart/2005/8/layout/lProcess2"/>
    <dgm:cxn modelId="{015F4CF5-A120-4D38-92E1-D3AC6A7C5E45}" type="presParOf" srcId="{B1DD0C5D-3E63-457F-8C8D-26D3B9AC4A6B}" destId="{69A13FC2-7F69-4D6D-83ED-B6E02448AA18}" srcOrd="2" destOrd="0" presId="urn:microsoft.com/office/officeart/2005/8/layout/lProcess2"/>
    <dgm:cxn modelId="{7F9FA145-764E-4BA8-8DA4-C5757FE3D702}" type="presParOf" srcId="{B1DD0C5D-3E63-457F-8C8D-26D3B9AC4A6B}" destId="{5DE18952-51F8-461C-9148-D63BE5CCBEBF}" srcOrd="3" destOrd="0" presId="urn:microsoft.com/office/officeart/2005/8/layout/lProcess2"/>
    <dgm:cxn modelId="{0F24B1C6-47AD-463F-AC6E-7C64EBC24F6C}" type="presParOf" srcId="{B1DD0C5D-3E63-457F-8C8D-26D3B9AC4A6B}" destId="{869244DD-1349-46A4-85DC-00D0F91CD671}" srcOrd="4" destOrd="0" presId="urn:microsoft.com/office/officeart/2005/8/layout/lProcess2"/>
    <dgm:cxn modelId="{B4A95F32-8C60-4142-815D-2BE175D4598C}" type="presParOf" srcId="{A290BE60-3F74-46CA-9C7F-F35EB0029B84}" destId="{2F5491BC-05CE-4E4D-8FBB-AAABB14BA4FF}" srcOrd="5" destOrd="0" presId="urn:microsoft.com/office/officeart/2005/8/layout/lProcess2"/>
    <dgm:cxn modelId="{A7BD45A0-4D61-44A8-8F1C-F15335EA641D}" type="presParOf" srcId="{A290BE60-3F74-46CA-9C7F-F35EB0029B84}" destId="{182502B5-7DC9-46A5-A15D-7E6926EE5FA6}" srcOrd="6" destOrd="0" presId="urn:microsoft.com/office/officeart/2005/8/layout/lProcess2"/>
    <dgm:cxn modelId="{3569DD6E-C4A4-4665-9D3A-F6BCA24B96E0}" type="presParOf" srcId="{182502B5-7DC9-46A5-A15D-7E6926EE5FA6}" destId="{18FC54AE-686D-4B54-84B1-5C0707971505}" srcOrd="0" destOrd="0" presId="urn:microsoft.com/office/officeart/2005/8/layout/lProcess2"/>
    <dgm:cxn modelId="{295655C8-37ED-4C37-9D63-B3AC859BA36A}" type="presParOf" srcId="{182502B5-7DC9-46A5-A15D-7E6926EE5FA6}" destId="{2F69FF3E-5FB1-455B-A80C-4734E57B018A}" srcOrd="1" destOrd="0" presId="urn:microsoft.com/office/officeart/2005/8/layout/lProcess2"/>
    <dgm:cxn modelId="{5C257836-F4D3-4BE3-A4CC-4C15437D290A}" type="presParOf" srcId="{182502B5-7DC9-46A5-A15D-7E6926EE5FA6}" destId="{5D76D44E-C421-4383-A537-DEDA2DCABB8C}" srcOrd="2" destOrd="0" presId="urn:microsoft.com/office/officeart/2005/8/layout/lProcess2"/>
    <dgm:cxn modelId="{EE1F299D-CB51-4251-8530-E5D069700DBD}" type="presParOf" srcId="{5D76D44E-C421-4383-A537-DEDA2DCABB8C}" destId="{89C24682-31DA-4192-BD49-3465B2BCE088}" srcOrd="0" destOrd="0" presId="urn:microsoft.com/office/officeart/2005/8/layout/lProcess2"/>
    <dgm:cxn modelId="{950BAA8E-7EA7-4055-A39B-9695975D294E}" type="presParOf" srcId="{89C24682-31DA-4192-BD49-3465B2BCE088}" destId="{65E802EF-B321-4762-B038-F7333F7646F0}" srcOrd="0" destOrd="0" presId="urn:microsoft.com/office/officeart/2005/8/layout/lProcess2"/>
    <dgm:cxn modelId="{A97DCCA2-C947-49C9-99E9-AA23435BF2BB}" type="presParOf" srcId="{89C24682-31DA-4192-BD49-3465B2BCE088}" destId="{6D082F48-A468-4E36-A6EB-EBE0D1CCE15F}" srcOrd="1" destOrd="0" presId="urn:microsoft.com/office/officeart/2005/8/layout/lProcess2"/>
    <dgm:cxn modelId="{12F096AB-6418-4408-9FD1-818A1835BBC4}" type="presParOf" srcId="{89C24682-31DA-4192-BD49-3465B2BCE088}" destId="{27A1513B-FB1B-4B01-B7B1-246CB1B1351B}" srcOrd="2" destOrd="0" presId="urn:microsoft.com/office/officeart/2005/8/layout/lProcess2"/>
    <dgm:cxn modelId="{684C4F08-3175-4C2A-9A86-1CA82C5BCB7B}" type="presParOf" srcId="{89C24682-31DA-4192-BD49-3465B2BCE088}" destId="{D07BA197-BA2D-437A-B9C2-61DB96586195}" srcOrd="3" destOrd="0" presId="urn:microsoft.com/office/officeart/2005/8/layout/lProcess2"/>
    <dgm:cxn modelId="{98B593A7-E939-4C6A-9B61-077757B256B9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Co-curricular and Extra-curricular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Agenda, Gallery, Write-up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Alumni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Alumni Database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Periodic News letter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Hostels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Requests and Room Allotments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In-out tracker, approval, notifications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Grievance / Feedback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Authorities for redressal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Escalation rules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dirty="0" smtClean="0"/>
            <a:t>Logging and tracking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dirty="0" smtClean="0"/>
            <a:t>Registrations, ticketing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Posts, Collaboration for a cause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Fees, Caution Deposit, Mess Bills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A5AE4-B23E-46B9-99EF-001AEEC06DAF}" type="presOf" srcId="{712E8C60-8154-4921-BF71-7BBDCB85FA1B}" destId="{65E802EF-B321-4762-B038-F7333F7646F0}" srcOrd="0" destOrd="0" presId="urn:microsoft.com/office/officeart/2005/8/layout/lProcess2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C7155B30-9C83-482B-A985-24EF44605D5A}" type="presOf" srcId="{8B1DC6C2-6352-418C-9281-0E17F754EF32}" destId="{FBFE6973-CF64-4B27-B86A-0F260FCD2D7B}" srcOrd="0" destOrd="0" presId="urn:microsoft.com/office/officeart/2005/8/layout/lProcess2"/>
    <dgm:cxn modelId="{B4505FDD-973D-4967-AA33-6A558C1B8C7E}" type="presOf" srcId="{E5D16846-666F-4188-8E58-2D30A6C32CD8}" destId="{13A51ED8-DD72-44E1-8E56-576FF3AFE342}" srcOrd="0" destOrd="0" presId="urn:microsoft.com/office/officeart/2005/8/layout/lProcess2"/>
    <dgm:cxn modelId="{C10D7549-1C29-46D9-B47F-46ED9362A060}" type="presOf" srcId="{400052D2-D240-4CD8-AA92-AC275FFB9A82}" destId="{C5767CA3-667E-4B0A-8611-78C57DEBF0C9}" srcOrd="1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A4294DB9-CD45-4812-BE72-5C9BDD4C0DC4}" type="presOf" srcId="{6070D9BF-9E25-4CEC-80F3-5527918140BF}" destId="{1CB33999-473D-451C-825E-C5FF244CE7D6}" srcOrd="0" destOrd="0" presId="urn:microsoft.com/office/officeart/2005/8/layout/lProcess2"/>
    <dgm:cxn modelId="{15B1083A-9B46-4048-8AD2-0902F5F38418}" type="presOf" srcId="{110881DF-48C8-46BC-852F-4F06D1F50616}" destId="{A290BE60-3F74-46CA-9C7F-F35EB0029B84}" srcOrd="0" destOrd="0" presId="urn:microsoft.com/office/officeart/2005/8/layout/lProcess2"/>
    <dgm:cxn modelId="{2C972BD5-56F9-4C60-A32E-3635EBACC5E2}" type="presOf" srcId="{DC3CFBE1-7C8F-4201-9394-2814C71DF02C}" destId="{4811BF71-A068-4472-983F-25F8ED304692}" srcOrd="0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AE602BF8-89A1-41D9-BEAB-1FC52202D35E}" type="presOf" srcId="{5871F20F-490B-43E4-9AF5-6556A3C25F1D}" destId="{54794B9E-0B01-4189-9DE6-718C4496DC30}" srcOrd="0" destOrd="0" presId="urn:microsoft.com/office/officeart/2005/8/layout/lProcess2"/>
    <dgm:cxn modelId="{462CB9AE-DABF-4F52-B803-A9E7D6B16C68}" type="presOf" srcId="{AB49B0F0-A161-4D11-8B07-8B5F0D0A3755}" destId="{869244DD-1349-46A4-85DC-00D0F91CD671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FFA8A225-7107-47B9-AD1A-FF583CC7D8CE}" type="presOf" srcId="{D4EED9B6-B4EA-4690-9D86-F9783346CF20}" destId="{D4172CD7-7C53-4C7D-A11A-561D5CAD5E54}" srcOrd="0" destOrd="0" presId="urn:microsoft.com/office/officeart/2005/8/layout/lProcess2"/>
    <dgm:cxn modelId="{3B5A74D4-D014-49F2-82B2-75D1017B24D9}" type="presOf" srcId="{F5BC0517-7474-4B61-9E23-7FBC64CC105B}" destId="{89AAC170-A34F-49B3-B339-77031D2B633A}" srcOrd="0" destOrd="0" presId="urn:microsoft.com/office/officeart/2005/8/layout/lProcess2"/>
    <dgm:cxn modelId="{1C24158C-F18D-45BE-9A10-F06C521B934E}" type="presOf" srcId="{0C0DCC69-AC9E-434A-B69C-7D686BCD99D6}" destId="{18FC54AE-686D-4B54-84B1-5C0707971505}" srcOrd="0" destOrd="0" presId="urn:microsoft.com/office/officeart/2005/8/layout/lProcess2"/>
    <dgm:cxn modelId="{DE39B6E4-9908-4FE2-B5ED-1143193719EE}" type="presOf" srcId="{C438FC12-90C4-4597-9AAA-3A3700CA12DC}" destId="{9ABA9C05-E525-4F60-9F04-E3BD3C971718}" srcOrd="0" destOrd="0" presId="urn:microsoft.com/office/officeart/2005/8/layout/lProcess2"/>
    <dgm:cxn modelId="{533FC9CE-26AB-4D73-A90A-1556FF1AB670}" type="presOf" srcId="{400052D2-D240-4CD8-AA92-AC275FFB9A82}" destId="{8F233201-8C77-4594-8FA0-267E125F54AD}" srcOrd="0" destOrd="0" presId="urn:microsoft.com/office/officeart/2005/8/layout/lProcess2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B28C0C45-EBA9-46EB-839D-98E7E2A9B04D}" type="presOf" srcId="{A5D97C68-9990-4CC2-8C94-5104CF0B9ED3}" destId="{96E2A4D3-B9DA-4982-B5DE-964708C5210C}" srcOrd="0" destOrd="0" presId="urn:microsoft.com/office/officeart/2005/8/layout/lProcess2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64455AB3-B8C4-4B78-BC97-74501FD2D413}" type="presOf" srcId="{D4EED9B6-B4EA-4690-9D86-F9783346CF20}" destId="{38145E17-44EB-44EE-86B5-5D8C4A627A2F}" srcOrd="1" destOrd="0" presId="urn:microsoft.com/office/officeart/2005/8/layout/lProcess2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497C55E3-0866-4C32-8740-2EB733B519A0}" type="presOf" srcId="{3F19CF66-BD61-4F84-A0A2-484B090AE728}" destId="{69A13FC2-7F69-4D6D-83ED-B6E02448AA18}" srcOrd="0" destOrd="0" presId="urn:microsoft.com/office/officeart/2005/8/layout/lProcess2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C8ED9DBB-3E70-4F72-9CF5-8ED1CC822F89}" type="presOf" srcId="{C081F261-C90F-48FF-A44A-A6FA14A8319B}" destId="{6C4644C8-6E5A-4F69-BB44-C0DE9431D413}" srcOrd="1" destOrd="0" presId="urn:microsoft.com/office/officeart/2005/8/layout/lProcess2"/>
    <dgm:cxn modelId="{8A3BEBEA-0DD9-46E0-A694-CC8BD4809F46}" type="presOf" srcId="{296735E7-5CA4-4CCA-B5AC-8331E245D26F}" destId="{27A1513B-FB1B-4B01-B7B1-246CB1B1351B}" srcOrd="0" destOrd="0" presId="urn:microsoft.com/office/officeart/2005/8/layout/lProcess2"/>
    <dgm:cxn modelId="{AC9CE9C9-FCC4-4337-9796-323E6DDB428E}" type="presOf" srcId="{C081F261-C90F-48FF-A44A-A6FA14A8319B}" destId="{85231C76-CDF6-4B28-9E4E-8D8AE717D466}" srcOrd="0" destOrd="0" presId="urn:microsoft.com/office/officeart/2005/8/layout/lProcess2"/>
    <dgm:cxn modelId="{82A55A65-2771-4F1E-83F0-54F94B8CDA61}" type="presOf" srcId="{0C0DCC69-AC9E-434A-B69C-7D686BCD99D6}" destId="{2F69FF3E-5FB1-455B-A80C-4734E57B018A}" srcOrd="1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2011C7C8-12BC-4F07-9A95-3958970713DB}" type="presParOf" srcId="{A290BE60-3F74-46CA-9C7F-F35EB0029B84}" destId="{0FA2E844-AFDA-4DF7-B3EA-CF5A75565A04}" srcOrd="0" destOrd="0" presId="urn:microsoft.com/office/officeart/2005/8/layout/lProcess2"/>
    <dgm:cxn modelId="{2BD49EDD-CE86-4EB4-AD4A-7EE43728F1DE}" type="presParOf" srcId="{0FA2E844-AFDA-4DF7-B3EA-CF5A75565A04}" destId="{8F233201-8C77-4594-8FA0-267E125F54AD}" srcOrd="0" destOrd="0" presId="urn:microsoft.com/office/officeart/2005/8/layout/lProcess2"/>
    <dgm:cxn modelId="{97D185D9-E76E-48DD-A3C8-799557D10890}" type="presParOf" srcId="{0FA2E844-AFDA-4DF7-B3EA-CF5A75565A04}" destId="{C5767CA3-667E-4B0A-8611-78C57DEBF0C9}" srcOrd="1" destOrd="0" presId="urn:microsoft.com/office/officeart/2005/8/layout/lProcess2"/>
    <dgm:cxn modelId="{74DB4C19-7F8B-450F-8EF0-D3E274E32DE7}" type="presParOf" srcId="{0FA2E844-AFDA-4DF7-B3EA-CF5A75565A04}" destId="{47C0A123-71C1-4717-A1A1-2D5D07F630E1}" srcOrd="2" destOrd="0" presId="urn:microsoft.com/office/officeart/2005/8/layout/lProcess2"/>
    <dgm:cxn modelId="{3F53EE16-9217-47A5-AB1D-34E7C8C15BDB}" type="presParOf" srcId="{47C0A123-71C1-4717-A1A1-2D5D07F630E1}" destId="{CC983C7B-8C80-45A4-BF63-BB6288675717}" srcOrd="0" destOrd="0" presId="urn:microsoft.com/office/officeart/2005/8/layout/lProcess2"/>
    <dgm:cxn modelId="{80A52026-405E-45FA-BE14-39C2190FE698}" type="presParOf" srcId="{CC983C7B-8C80-45A4-BF63-BB6288675717}" destId="{4811BF71-A068-4472-983F-25F8ED304692}" srcOrd="0" destOrd="0" presId="urn:microsoft.com/office/officeart/2005/8/layout/lProcess2"/>
    <dgm:cxn modelId="{3902B0AE-8325-4DE5-AF01-3DDC2810FB91}" type="presParOf" srcId="{CC983C7B-8C80-45A4-BF63-BB6288675717}" destId="{50279064-FAD1-443F-AFED-76CF0FFBD745}" srcOrd="1" destOrd="0" presId="urn:microsoft.com/office/officeart/2005/8/layout/lProcess2"/>
    <dgm:cxn modelId="{2A7D0D79-9439-48B8-860B-88D908DF1CD5}" type="presParOf" srcId="{CC983C7B-8C80-45A4-BF63-BB6288675717}" destId="{13A51ED8-DD72-44E1-8E56-576FF3AFE342}" srcOrd="2" destOrd="0" presId="urn:microsoft.com/office/officeart/2005/8/layout/lProcess2"/>
    <dgm:cxn modelId="{82A6D493-B4AD-4E72-AE48-8344D490BDA1}" type="presParOf" srcId="{CC983C7B-8C80-45A4-BF63-BB6288675717}" destId="{C90796E2-A133-4F31-A57D-6FFC27B3AB45}" srcOrd="3" destOrd="0" presId="urn:microsoft.com/office/officeart/2005/8/layout/lProcess2"/>
    <dgm:cxn modelId="{7ACDB6EF-1AA0-4AAB-BE74-2A83B38641F9}" type="presParOf" srcId="{CC983C7B-8C80-45A4-BF63-BB6288675717}" destId="{54794B9E-0B01-4189-9DE6-718C4496DC30}" srcOrd="4" destOrd="0" presId="urn:microsoft.com/office/officeart/2005/8/layout/lProcess2"/>
    <dgm:cxn modelId="{718B27BB-2167-46D6-AE47-CF415D2D82F4}" type="presParOf" srcId="{A290BE60-3F74-46CA-9C7F-F35EB0029B84}" destId="{D92E7E7D-665A-47E5-9441-06A8B91D80CC}" srcOrd="1" destOrd="0" presId="urn:microsoft.com/office/officeart/2005/8/layout/lProcess2"/>
    <dgm:cxn modelId="{D963F137-E110-4780-9F9F-DAFB5FD0AAC5}" type="presParOf" srcId="{A290BE60-3F74-46CA-9C7F-F35EB0029B84}" destId="{5C9CD009-391D-4650-8E07-CF59BE9FA973}" srcOrd="2" destOrd="0" presId="urn:microsoft.com/office/officeart/2005/8/layout/lProcess2"/>
    <dgm:cxn modelId="{5DA48907-CC6F-48D0-9964-76E4FA4DB593}" type="presParOf" srcId="{5C9CD009-391D-4650-8E07-CF59BE9FA973}" destId="{85231C76-CDF6-4B28-9E4E-8D8AE717D466}" srcOrd="0" destOrd="0" presId="urn:microsoft.com/office/officeart/2005/8/layout/lProcess2"/>
    <dgm:cxn modelId="{2E687DD4-03CC-48F9-B33D-C5D46E30FDC0}" type="presParOf" srcId="{5C9CD009-391D-4650-8E07-CF59BE9FA973}" destId="{6C4644C8-6E5A-4F69-BB44-C0DE9431D413}" srcOrd="1" destOrd="0" presId="urn:microsoft.com/office/officeart/2005/8/layout/lProcess2"/>
    <dgm:cxn modelId="{6CE4978F-6E41-40CB-B0FE-02F6CE3E2D5C}" type="presParOf" srcId="{5C9CD009-391D-4650-8E07-CF59BE9FA973}" destId="{F0F871A6-D161-47C5-A32C-3691074A2431}" srcOrd="2" destOrd="0" presId="urn:microsoft.com/office/officeart/2005/8/layout/lProcess2"/>
    <dgm:cxn modelId="{875BD99A-3566-4A81-813F-2797F1F23528}" type="presParOf" srcId="{F0F871A6-D161-47C5-A32C-3691074A2431}" destId="{2F0AAB34-3FBA-4179-8974-90D8C468FAA0}" srcOrd="0" destOrd="0" presId="urn:microsoft.com/office/officeart/2005/8/layout/lProcess2"/>
    <dgm:cxn modelId="{0682F9C0-E654-4705-9B70-7C07DA3E6997}" type="presParOf" srcId="{2F0AAB34-3FBA-4179-8974-90D8C468FAA0}" destId="{FBFE6973-CF64-4B27-B86A-0F260FCD2D7B}" srcOrd="0" destOrd="0" presId="urn:microsoft.com/office/officeart/2005/8/layout/lProcess2"/>
    <dgm:cxn modelId="{E368FEEB-2290-4AF5-B857-684DA8839BDC}" type="presParOf" srcId="{2F0AAB34-3FBA-4179-8974-90D8C468FAA0}" destId="{F865803F-5C66-461E-B37B-C106047F2543}" srcOrd="1" destOrd="0" presId="urn:microsoft.com/office/officeart/2005/8/layout/lProcess2"/>
    <dgm:cxn modelId="{45AF36D0-8405-45D8-810F-55D1B7EAB04F}" type="presParOf" srcId="{2F0AAB34-3FBA-4179-8974-90D8C468FAA0}" destId="{1CB33999-473D-451C-825E-C5FF244CE7D6}" srcOrd="2" destOrd="0" presId="urn:microsoft.com/office/officeart/2005/8/layout/lProcess2"/>
    <dgm:cxn modelId="{F5756B23-6604-45BF-91BC-5BCD332BF20B}" type="presParOf" srcId="{2F0AAB34-3FBA-4179-8974-90D8C468FAA0}" destId="{DDBF3B59-5D7B-4380-9975-ECCEB333070E}" srcOrd="3" destOrd="0" presId="urn:microsoft.com/office/officeart/2005/8/layout/lProcess2"/>
    <dgm:cxn modelId="{AB1EE7B9-4707-442B-AE87-FF9CBC4CD424}" type="presParOf" srcId="{2F0AAB34-3FBA-4179-8974-90D8C468FAA0}" destId="{9ABA9C05-E525-4F60-9F04-E3BD3C971718}" srcOrd="4" destOrd="0" presId="urn:microsoft.com/office/officeart/2005/8/layout/lProcess2"/>
    <dgm:cxn modelId="{DD61862B-F149-4D3B-ADF1-73DCA1BC6F8B}" type="presParOf" srcId="{A290BE60-3F74-46CA-9C7F-F35EB0029B84}" destId="{5AD2EC53-6A1B-4071-B978-ED1ADFEBB4D6}" srcOrd="3" destOrd="0" presId="urn:microsoft.com/office/officeart/2005/8/layout/lProcess2"/>
    <dgm:cxn modelId="{B2188902-D34F-4C13-828C-FDF8BA32725A}" type="presParOf" srcId="{A290BE60-3F74-46CA-9C7F-F35EB0029B84}" destId="{6C8EB303-A765-4FB7-B868-334A41F9BB8C}" srcOrd="4" destOrd="0" presId="urn:microsoft.com/office/officeart/2005/8/layout/lProcess2"/>
    <dgm:cxn modelId="{44CA8F1E-E6F9-4530-923D-BD316AFACB36}" type="presParOf" srcId="{6C8EB303-A765-4FB7-B868-334A41F9BB8C}" destId="{D4172CD7-7C53-4C7D-A11A-561D5CAD5E54}" srcOrd="0" destOrd="0" presId="urn:microsoft.com/office/officeart/2005/8/layout/lProcess2"/>
    <dgm:cxn modelId="{2BA54A7A-4D19-459E-9B21-920B45D258C8}" type="presParOf" srcId="{6C8EB303-A765-4FB7-B868-334A41F9BB8C}" destId="{38145E17-44EB-44EE-86B5-5D8C4A627A2F}" srcOrd="1" destOrd="0" presId="urn:microsoft.com/office/officeart/2005/8/layout/lProcess2"/>
    <dgm:cxn modelId="{1CE38697-BDC3-4A4D-91C4-6D913FAD9282}" type="presParOf" srcId="{6C8EB303-A765-4FB7-B868-334A41F9BB8C}" destId="{B7D172FA-31AE-4B67-AA5B-0E702E30308E}" srcOrd="2" destOrd="0" presId="urn:microsoft.com/office/officeart/2005/8/layout/lProcess2"/>
    <dgm:cxn modelId="{BAA49F84-9F1C-4C65-91AD-CD5DCE817316}" type="presParOf" srcId="{B7D172FA-31AE-4B67-AA5B-0E702E30308E}" destId="{B1DD0C5D-3E63-457F-8C8D-26D3B9AC4A6B}" srcOrd="0" destOrd="0" presId="urn:microsoft.com/office/officeart/2005/8/layout/lProcess2"/>
    <dgm:cxn modelId="{21D53A3F-3612-4224-9D80-8371B0F26D5E}" type="presParOf" srcId="{B1DD0C5D-3E63-457F-8C8D-26D3B9AC4A6B}" destId="{96E2A4D3-B9DA-4982-B5DE-964708C5210C}" srcOrd="0" destOrd="0" presId="urn:microsoft.com/office/officeart/2005/8/layout/lProcess2"/>
    <dgm:cxn modelId="{A6FC3152-6668-4D03-8000-ACB2346D3D21}" type="presParOf" srcId="{B1DD0C5D-3E63-457F-8C8D-26D3B9AC4A6B}" destId="{BD6B51D7-8CE3-4052-B14D-CE2DD601C805}" srcOrd="1" destOrd="0" presId="urn:microsoft.com/office/officeart/2005/8/layout/lProcess2"/>
    <dgm:cxn modelId="{F7AAFB7F-2D94-43B4-976D-577E6E0EB8DA}" type="presParOf" srcId="{B1DD0C5D-3E63-457F-8C8D-26D3B9AC4A6B}" destId="{69A13FC2-7F69-4D6D-83ED-B6E02448AA18}" srcOrd="2" destOrd="0" presId="urn:microsoft.com/office/officeart/2005/8/layout/lProcess2"/>
    <dgm:cxn modelId="{1F2E51AA-8F8F-4707-99A9-DBCEBDB5E5E0}" type="presParOf" srcId="{B1DD0C5D-3E63-457F-8C8D-26D3B9AC4A6B}" destId="{5DE18952-51F8-461C-9148-D63BE5CCBEBF}" srcOrd="3" destOrd="0" presId="urn:microsoft.com/office/officeart/2005/8/layout/lProcess2"/>
    <dgm:cxn modelId="{697DCC95-555E-4E42-812C-18C4BA3E7E7A}" type="presParOf" srcId="{B1DD0C5D-3E63-457F-8C8D-26D3B9AC4A6B}" destId="{869244DD-1349-46A4-85DC-00D0F91CD671}" srcOrd="4" destOrd="0" presId="urn:microsoft.com/office/officeart/2005/8/layout/lProcess2"/>
    <dgm:cxn modelId="{11D36D44-79BF-402F-ABD2-962EE16B2135}" type="presParOf" srcId="{A290BE60-3F74-46CA-9C7F-F35EB0029B84}" destId="{2F5491BC-05CE-4E4D-8FBB-AAABB14BA4FF}" srcOrd="5" destOrd="0" presId="urn:microsoft.com/office/officeart/2005/8/layout/lProcess2"/>
    <dgm:cxn modelId="{2B7BB9DA-459E-40D3-84C0-A757CCC6126D}" type="presParOf" srcId="{A290BE60-3F74-46CA-9C7F-F35EB0029B84}" destId="{182502B5-7DC9-46A5-A15D-7E6926EE5FA6}" srcOrd="6" destOrd="0" presId="urn:microsoft.com/office/officeart/2005/8/layout/lProcess2"/>
    <dgm:cxn modelId="{D54897A7-97F1-4C9E-BC2E-CF08C81AE62B}" type="presParOf" srcId="{182502B5-7DC9-46A5-A15D-7E6926EE5FA6}" destId="{18FC54AE-686D-4B54-84B1-5C0707971505}" srcOrd="0" destOrd="0" presId="urn:microsoft.com/office/officeart/2005/8/layout/lProcess2"/>
    <dgm:cxn modelId="{C4D69AB0-9308-4D75-B2EF-6DE6B8B6DB97}" type="presParOf" srcId="{182502B5-7DC9-46A5-A15D-7E6926EE5FA6}" destId="{2F69FF3E-5FB1-455B-A80C-4734E57B018A}" srcOrd="1" destOrd="0" presId="urn:microsoft.com/office/officeart/2005/8/layout/lProcess2"/>
    <dgm:cxn modelId="{172D977B-410E-42C6-8DE8-299688076605}" type="presParOf" srcId="{182502B5-7DC9-46A5-A15D-7E6926EE5FA6}" destId="{5D76D44E-C421-4383-A537-DEDA2DCABB8C}" srcOrd="2" destOrd="0" presId="urn:microsoft.com/office/officeart/2005/8/layout/lProcess2"/>
    <dgm:cxn modelId="{3D5FFEED-6EC3-4948-9168-F50C6A1A1797}" type="presParOf" srcId="{5D76D44E-C421-4383-A537-DEDA2DCABB8C}" destId="{89C24682-31DA-4192-BD49-3465B2BCE088}" srcOrd="0" destOrd="0" presId="urn:microsoft.com/office/officeart/2005/8/layout/lProcess2"/>
    <dgm:cxn modelId="{B71BD899-6881-4227-BA75-D1A5E5FD0869}" type="presParOf" srcId="{89C24682-31DA-4192-BD49-3465B2BCE088}" destId="{65E802EF-B321-4762-B038-F7333F7646F0}" srcOrd="0" destOrd="0" presId="urn:microsoft.com/office/officeart/2005/8/layout/lProcess2"/>
    <dgm:cxn modelId="{B8C0F24C-F836-4B7E-98BE-8055ADAD02C7}" type="presParOf" srcId="{89C24682-31DA-4192-BD49-3465B2BCE088}" destId="{6D082F48-A468-4E36-A6EB-EBE0D1CCE15F}" srcOrd="1" destOrd="0" presId="urn:microsoft.com/office/officeart/2005/8/layout/lProcess2"/>
    <dgm:cxn modelId="{C0C0C286-75E8-45A9-91EB-7F5DA66A17A1}" type="presParOf" srcId="{89C24682-31DA-4192-BD49-3465B2BCE088}" destId="{27A1513B-FB1B-4B01-B7B1-246CB1B1351B}" srcOrd="2" destOrd="0" presId="urn:microsoft.com/office/officeart/2005/8/layout/lProcess2"/>
    <dgm:cxn modelId="{2DD6F978-1D0D-4F0D-BAEF-E9E0D49EF5D4}" type="presParOf" srcId="{89C24682-31DA-4192-BD49-3465B2BCE088}" destId="{D07BA197-BA2D-437A-B9C2-61DB96586195}" srcOrd="3" destOrd="0" presId="urn:microsoft.com/office/officeart/2005/8/layout/lProcess2"/>
    <dgm:cxn modelId="{A91AF589-8FC3-4A3D-B24E-5CC45C7A0DA7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 custT="1"/>
      <dgm:spPr/>
      <dgm:t>
        <a:bodyPr/>
        <a:lstStyle/>
        <a:p>
          <a:r>
            <a:rPr lang="en-US" sz="2400" dirty="0" smtClean="0"/>
            <a:t>Showcase through a dynamic, engaging Website</a:t>
          </a:r>
          <a:endParaRPr lang="en-US" sz="2400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55D4ED0-3EBE-4F0C-8D8E-BEE01EDF7DF2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7D139CDB-5F6C-4161-AE53-9CCCDDDEE2FD}" type="parTrans" cxnId="{32790F3C-6018-4ADF-80D9-40FB59FE683F}">
      <dgm:prSet/>
      <dgm:spPr/>
      <dgm:t>
        <a:bodyPr/>
        <a:lstStyle/>
        <a:p>
          <a:endParaRPr lang="en-US"/>
        </a:p>
      </dgm:t>
    </dgm:pt>
    <dgm:pt modelId="{A71F16FD-5F73-4B9A-AC0D-C55C25FDBC8E}" type="sibTrans" cxnId="{32790F3C-6018-4ADF-80D9-40FB59FE683F}">
      <dgm:prSet/>
      <dgm:spPr/>
      <dgm:t>
        <a:bodyPr/>
        <a:lstStyle/>
        <a:p>
          <a:endParaRPr lang="en-US"/>
        </a:p>
      </dgm:t>
    </dgm:pt>
    <dgm:pt modelId="{6390C213-18B7-493D-B9EF-8592719259DD}">
      <dgm:prSet phldrT="[Text]"/>
      <dgm:spPr/>
      <dgm:t>
        <a:bodyPr/>
        <a:lstStyle/>
        <a:p>
          <a:r>
            <a:rPr lang="en-US" dirty="0" smtClean="0"/>
            <a:t>Courses</a:t>
          </a:r>
          <a:endParaRPr lang="en-US" dirty="0"/>
        </a:p>
      </dgm:t>
    </dgm:pt>
    <dgm:pt modelId="{FEF6A9D8-EFDF-45FA-9AD1-0529A810359C}" type="parTrans" cxnId="{2A82CC9E-A3F0-4740-9095-211F2AAAB76D}">
      <dgm:prSet/>
      <dgm:spPr/>
      <dgm:t>
        <a:bodyPr/>
        <a:lstStyle/>
        <a:p>
          <a:endParaRPr lang="en-US"/>
        </a:p>
      </dgm:t>
    </dgm:pt>
    <dgm:pt modelId="{24636F35-04AC-4A12-9132-731EE9DCDFA3}" type="sibTrans" cxnId="{2A82CC9E-A3F0-4740-9095-211F2AAAB76D}">
      <dgm:prSet/>
      <dgm:spPr/>
      <dgm:t>
        <a:bodyPr/>
        <a:lstStyle/>
        <a:p>
          <a:endParaRPr lang="en-US"/>
        </a:p>
      </dgm:t>
    </dgm:pt>
    <dgm:pt modelId="{F096F94F-2FBE-4516-896D-E1AFDB057878}">
      <dgm:prSet phldrT="[Text]"/>
      <dgm:spPr/>
      <dgm:t>
        <a:bodyPr/>
        <a:lstStyle/>
        <a:p>
          <a:r>
            <a:rPr lang="en-US" dirty="0" smtClean="0"/>
            <a:t>Awards</a:t>
          </a:r>
          <a:endParaRPr lang="en-US" dirty="0"/>
        </a:p>
      </dgm:t>
    </dgm:pt>
    <dgm:pt modelId="{D11213B1-9978-4B75-83A4-A62C4DE5C819}" type="parTrans" cxnId="{5B79D2A0-427C-4CC0-8562-6D4EFAB3BE18}">
      <dgm:prSet/>
      <dgm:spPr/>
      <dgm:t>
        <a:bodyPr/>
        <a:lstStyle/>
        <a:p>
          <a:endParaRPr lang="en-US"/>
        </a:p>
      </dgm:t>
    </dgm:pt>
    <dgm:pt modelId="{CB5D56F0-4CD1-46B9-822A-85B5592CCF09}" type="sibTrans" cxnId="{5B79D2A0-427C-4CC0-8562-6D4EFAB3BE18}">
      <dgm:prSet/>
      <dgm:spPr/>
      <dgm:t>
        <a:bodyPr/>
        <a:lstStyle/>
        <a:p>
          <a:endParaRPr lang="en-US"/>
        </a:p>
      </dgm:t>
    </dgm:pt>
    <dgm:pt modelId="{50F11775-31D4-453F-AC3F-065D2AD7C280}">
      <dgm:prSet phldrT="[Text]"/>
      <dgm:spPr/>
      <dgm:t>
        <a:bodyPr/>
        <a:lstStyle/>
        <a:p>
          <a:r>
            <a:rPr lang="en-US" dirty="0" smtClean="0"/>
            <a:t>Infra</a:t>
          </a:r>
          <a:endParaRPr lang="en-US" dirty="0"/>
        </a:p>
      </dgm:t>
    </dgm:pt>
    <dgm:pt modelId="{AC6D6DEB-A34E-45C7-BB05-A576BFB643A9}" type="parTrans" cxnId="{EA87547C-D296-40E0-A165-993EC91B5314}">
      <dgm:prSet/>
      <dgm:spPr/>
      <dgm:t>
        <a:bodyPr/>
        <a:lstStyle/>
        <a:p>
          <a:endParaRPr lang="en-US"/>
        </a:p>
      </dgm:t>
    </dgm:pt>
    <dgm:pt modelId="{AEB07944-5585-40B2-A2E4-BBEF9F26E2CC}" type="sibTrans" cxnId="{EA87547C-D296-40E0-A165-993EC91B5314}">
      <dgm:prSet/>
      <dgm:spPr/>
      <dgm:t>
        <a:bodyPr/>
        <a:lstStyle/>
        <a:p>
          <a:endParaRPr lang="en-US"/>
        </a:p>
      </dgm:t>
    </dgm:pt>
    <dgm:pt modelId="{02C35FFC-BDA4-4340-A4B3-39C41A3B5B7F}" type="pres">
      <dgm:prSet presAssocID="{110881DF-48C8-46BC-852F-4F06D1F5061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DCCA50F-CDDD-4F45-972D-67F70A15D7E3}" type="pres">
      <dgm:prSet presAssocID="{400052D2-D240-4CD8-AA92-AC275FFB9A8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0FA9E99-85D3-43F7-BE36-E42C9ADF69C4}" type="pres">
      <dgm:prSet presAssocID="{400052D2-D240-4CD8-AA92-AC275FFB9A82}" presName="Accent1" presStyleLbl="node1" presStyleIdx="0" presStyleCnt="17"/>
      <dgm:spPr/>
    </dgm:pt>
    <dgm:pt modelId="{2AAB917D-D71A-4D87-9A7D-FF8B11B90B33}" type="pres">
      <dgm:prSet presAssocID="{400052D2-D240-4CD8-AA92-AC275FFB9A82}" presName="Accent2" presStyleLbl="node1" presStyleIdx="1" presStyleCnt="17"/>
      <dgm:spPr/>
    </dgm:pt>
    <dgm:pt modelId="{9A8E7AF6-B454-4AC3-B3BB-427A8446281F}" type="pres">
      <dgm:prSet presAssocID="{400052D2-D240-4CD8-AA92-AC275FFB9A82}" presName="Accent3" presStyleLbl="node1" presStyleIdx="2" presStyleCnt="17"/>
      <dgm:spPr/>
    </dgm:pt>
    <dgm:pt modelId="{0912776B-B008-4422-BA79-D1D9BC3EC1D2}" type="pres">
      <dgm:prSet presAssocID="{400052D2-D240-4CD8-AA92-AC275FFB9A82}" presName="Accent4" presStyleLbl="node1" presStyleIdx="3" presStyleCnt="17"/>
      <dgm:spPr/>
    </dgm:pt>
    <dgm:pt modelId="{6D3FCCBC-070E-4C37-80FE-603AFB7216E3}" type="pres">
      <dgm:prSet presAssocID="{400052D2-D240-4CD8-AA92-AC275FFB9A82}" presName="Accent5" presStyleLbl="node1" presStyleIdx="4" presStyleCnt="17"/>
      <dgm:spPr/>
    </dgm:pt>
    <dgm:pt modelId="{E81641BF-2FB0-410F-9AAC-47BF06ED4D11}" type="pres">
      <dgm:prSet presAssocID="{400052D2-D240-4CD8-AA92-AC275FFB9A82}" presName="Accent6" presStyleLbl="node1" presStyleIdx="5" presStyleCnt="17"/>
      <dgm:spPr/>
    </dgm:pt>
    <dgm:pt modelId="{30EF68BC-EE73-4D1E-829D-EF4B33B63DF0}" type="pres">
      <dgm:prSet presAssocID="{F096F94F-2FBE-4516-896D-E1AFDB057878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9C6C53-C744-411D-AB38-6E9D2CFB8893}" type="pres">
      <dgm:prSet presAssocID="{F096F94F-2FBE-4516-896D-E1AFDB057878}" presName="Accent7" presStyleCnt="0"/>
      <dgm:spPr/>
    </dgm:pt>
    <dgm:pt modelId="{ABEA232C-A3B3-4978-BA44-97916B362603}" type="pres">
      <dgm:prSet presAssocID="{F096F94F-2FBE-4516-896D-E1AFDB057878}" presName="AccentHold1" presStyleLbl="node1" presStyleIdx="7" presStyleCnt="17"/>
      <dgm:spPr/>
    </dgm:pt>
    <dgm:pt modelId="{3F6B6EC0-441D-45F0-B714-C765D82B76B6}" type="pres">
      <dgm:prSet presAssocID="{F096F94F-2FBE-4516-896D-E1AFDB057878}" presName="Accent8" presStyleCnt="0"/>
      <dgm:spPr/>
    </dgm:pt>
    <dgm:pt modelId="{15C3D4A6-8AE3-4848-873E-EFD5BB62CF1C}" type="pres">
      <dgm:prSet presAssocID="{F096F94F-2FBE-4516-896D-E1AFDB057878}" presName="AccentHold2" presStyleLbl="node1" presStyleIdx="8" presStyleCnt="17"/>
      <dgm:spPr/>
    </dgm:pt>
    <dgm:pt modelId="{3D157B3B-19BB-4E47-9E9D-38518FA02445}" type="pres">
      <dgm:prSet presAssocID="{D55D4ED0-3EBE-4F0C-8D8E-BEE01EDF7DF2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025FB6-8DFD-4D9E-BA43-681191C8073C}" type="pres">
      <dgm:prSet presAssocID="{D55D4ED0-3EBE-4F0C-8D8E-BEE01EDF7DF2}" presName="Accent9" presStyleCnt="0"/>
      <dgm:spPr/>
    </dgm:pt>
    <dgm:pt modelId="{7016DD73-33FE-4FE1-9686-FD09DC74640A}" type="pres">
      <dgm:prSet presAssocID="{D55D4ED0-3EBE-4F0C-8D8E-BEE01EDF7DF2}" presName="AccentHold1" presStyleLbl="node1" presStyleIdx="10" presStyleCnt="17"/>
      <dgm:spPr/>
    </dgm:pt>
    <dgm:pt modelId="{A7A8E144-7887-4A69-97CD-55D958239442}" type="pres">
      <dgm:prSet presAssocID="{D55D4ED0-3EBE-4F0C-8D8E-BEE01EDF7DF2}" presName="Accent10" presStyleCnt="0"/>
      <dgm:spPr/>
    </dgm:pt>
    <dgm:pt modelId="{353F14C2-61AF-42DE-A974-DEB4D83B7144}" type="pres">
      <dgm:prSet presAssocID="{D55D4ED0-3EBE-4F0C-8D8E-BEE01EDF7DF2}" presName="AccentHold2" presStyleLbl="node1" presStyleIdx="11" presStyleCnt="17"/>
      <dgm:spPr/>
    </dgm:pt>
    <dgm:pt modelId="{33BA67E3-0B17-4308-BC9D-43A92040C900}" type="pres">
      <dgm:prSet presAssocID="{D55D4ED0-3EBE-4F0C-8D8E-BEE01EDF7DF2}" presName="Accent11" presStyleCnt="0"/>
      <dgm:spPr/>
    </dgm:pt>
    <dgm:pt modelId="{7D21FBFF-6B1F-4EDE-9E87-0132C7210287}" type="pres">
      <dgm:prSet presAssocID="{D55D4ED0-3EBE-4F0C-8D8E-BEE01EDF7DF2}" presName="AccentHold3" presStyleLbl="node1" presStyleIdx="12" presStyleCnt="17"/>
      <dgm:spPr/>
    </dgm:pt>
    <dgm:pt modelId="{D18DD4F5-27B2-4C15-A44F-80C546E57C97}" type="pres">
      <dgm:prSet presAssocID="{6390C213-18B7-493D-B9EF-8592719259DD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5DDB2B-A145-4083-BE89-B53490B82B0B}" type="pres">
      <dgm:prSet presAssocID="{6390C213-18B7-493D-B9EF-8592719259DD}" presName="Accent12" presStyleCnt="0"/>
      <dgm:spPr/>
    </dgm:pt>
    <dgm:pt modelId="{A0C7037D-D80A-4BA2-8BA9-CA080AFEBD5E}" type="pres">
      <dgm:prSet presAssocID="{6390C213-18B7-493D-B9EF-8592719259DD}" presName="AccentHold1" presStyleLbl="node1" presStyleIdx="14" presStyleCnt="17"/>
      <dgm:spPr/>
    </dgm:pt>
    <dgm:pt modelId="{D43734C3-D865-4664-BB7E-C0BD3E65F384}" type="pres">
      <dgm:prSet presAssocID="{50F11775-31D4-453F-AC3F-065D2AD7C280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B4ED4E-203C-4F6B-9D73-D63CCDB33BFE}" type="pres">
      <dgm:prSet presAssocID="{50F11775-31D4-453F-AC3F-065D2AD7C280}" presName="Accent13" presStyleCnt="0"/>
      <dgm:spPr/>
    </dgm:pt>
    <dgm:pt modelId="{922130A0-69F8-42A9-A31E-B54CE74CCDE7}" type="pres">
      <dgm:prSet presAssocID="{50F11775-31D4-453F-AC3F-065D2AD7C280}" presName="AccentHold1" presStyleLbl="node1" presStyleIdx="16" presStyleCnt="17"/>
      <dgm:spPr/>
    </dgm:pt>
  </dgm:ptLst>
  <dgm:cxnLst>
    <dgm:cxn modelId="{EA87547C-D296-40E0-A165-993EC91B5314}" srcId="{400052D2-D240-4CD8-AA92-AC275FFB9A82}" destId="{50F11775-31D4-453F-AC3F-065D2AD7C280}" srcOrd="3" destOrd="0" parTransId="{AC6D6DEB-A34E-45C7-BB05-A576BFB643A9}" sibTransId="{AEB07944-5585-40B2-A2E4-BBEF9F26E2CC}"/>
    <dgm:cxn modelId="{4A2F8D38-7EBA-47F6-B18D-209D3F121DC4}" type="presOf" srcId="{50F11775-31D4-453F-AC3F-065D2AD7C280}" destId="{D43734C3-D865-4664-BB7E-C0BD3E65F384}" srcOrd="0" destOrd="0" presId="urn:microsoft.com/office/officeart/2009/3/layout/CircleRelationship"/>
    <dgm:cxn modelId="{F27A7C93-3F90-426D-B6AE-86A2EB11DE70}" type="presOf" srcId="{110881DF-48C8-46BC-852F-4F06D1F50616}" destId="{02C35FFC-BDA4-4340-A4B3-39C41A3B5B7F}" srcOrd="0" destOrd="0" presId="urn:microsoft.com/office/officeart/2009/3/layout/CircleRelationship"/>
    <dgm:cxn modelId="{5B79D2A0-427C-4CC0-8562-6D4EFAB3BE18}" srcId="{400052D2-D240-4CD8-AA92-AC275FFB9A82}" destId="{F096F94F-2FBE-4516-896D-E1AFDB057878}" srcOrd="0" destOrd="0" parTransId="{D11213B1-9978-4B75-83A4-A62C4DE5C819}" sibTransId="{CB5D56F0-4CD1-46B9-822A-85B5592CCF09}"/>
    <dgm:cxn modelId="{32790F3C-6018-4ADF-80D9-40FB59FE683F}" srcId="{400052D2-D240-4CD8-AA92-AC275FFB9A82}" destId="{D55D4ED0-3EBE-4F0C-8D8E-BEE01EDF7DF2}" srcOrd="1" destOrd="0" parTransId="{7D139CDB-5F6C-4161-AE53-9CCCDDDEE2FD}" sibTransId="{A71F16FD-5F73-4B9A-AC0D-C55C25FDBC8E}"/>
    <dgm:cxn modelId="{4F3995AA-D8EF-47A3-838E-A74CBCFC4AB0}" type="presOf" srcId="{F096F94F-2FBE-4516-896D-E1AFDB057878}" destId="{30EF68BC-EE73-4D1E-829D-EF4B33B63DF0}" srcOrd="0" destOrd="0" presId="urn:microsoft.com/office/officeart/2009/3/layout/CircleRelationship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9CA8C787-BFFF-4DA2-BA4E-B757E2655348}" type="presOf" srcId="{6390C213-18B7-493D-B9EF-8592719259DD}" destId="{D18DD4F5-27B2-4C15-A44F-80C546E57C97}" srcOrd="0" destOrd="0" presId="urn:microsoft.com/office/officeart/2009/3/layout/CircleRelationship"/>
    <dgm:cxn modelId="{2A82CC9E-A3F0-4740-9095-211F2AAAB76D}" srcId="{400052D2-D240-4CD8-AA92-AC275FFB9A82}" destId="{6390C213-18B7-493D-B9EF-8592719259DD}" srcOrd="2" destOrd="0" parTransId="{FEF6A9D8-EFDF-45FA-9AD1-0529A810359C}" sibTransId="{24636F35-04AC-4A12-9132-731EE9DCDFA3}"/>
    <dgm:cxn modelId="{F4FEC8FB-057D-4CC9-B984-1DBBE0DE97BC}" type="presOf" srcId="{400052D2-D240-4CD8-AA92-AC275FFB9A82}" destId="{ADCCA50F-CDDD-4F45-972D-67F70A15D7E3}" srcOrd="0" destOrd="0" presId="urn:microsoft.com/office/officeart/2009/3/layout/CircleRelationship"/>
    <dgm:cxn modelId="{91698848-149D-4B56-8BC8-7E340ED906BF}" type="presOf" srcId="{D55D4ED0-3EBE-4F0C-8D8E-BEE01EDF7DF2}" destId="{3D157B3B-19BB-4E47-9E9D-38518FA02445}" srcOrd="0" destOrd="0" presId="urn:microsoft.com/office/officeart/2009/3/layout/CircleRelationship"/>
    <dgm:cxn modelId="{6E75AD71-6EE1-4CD8-8CCB-F455780A4FCE}" type="presParOf" srcId="{02C35FFC-BDA4-4340-A4B3-39C41A3B5B7F}" destId="{ADCCA50F-CDDD-4F45-972D-67F70A15D7E3}" srcOrd="0" destOrd="0" presId="urn:microsoft.com/office/officeart/2009/3/layout/CircleRelationship"/>
    <dgm:cxn modelId="{1B28A1D7-168B-475F-A267-09BDEBDB3A34}" type="presParOf" srcId="{02C35FFC-BDA4-4340-A4B3-39C41A3B5B7F}" destId="{50FA9E99-85D3-43F7-BE36-E42C9ADF69C4}" srcOrd="1" destOrd="0" presId="urn:microsoft.com/office/officeart/2009/3/layout/CircleRelationship"/>
    <dgm:cxn modelId="{C7863361-95FA-4E13-98F8-AE7453C252C0}" type="presParOf" srcId="{02C35FFC-BDA4-4340-A4B3-39C41A3B5B7F}" destId="{2AAB917D-D71A-4D87-9A7D-FF8B11B90B33}" srcOrd="2" destOrd="0" presId="urn:microsoft.com/office/officeart/2009/3/layout/CircleRelationship"/>
    <dgm:cxn modelId="{23D99D3F-E355-46C2-BA43-945B8DB98CF0}" type="presParOf" srcId="{02C35FFC-BDA4-4340-A4B3-39C41A3B5B7F}" destId="{9A8E7AF6-B454-4AC3-B3BB-427A8446281F}" srcOrd="3" destOrd="0" presId="urn:microsoft.com/office/officeart/2009/3/layout/CircleRelationship"/>
    <dgm:cxn modelId="{F2401896-6D51-46A0-9BA3-722D137EE6BB}" type="presParOf" srcId="{02C35FFC-BDA4-4340-A4B3-39C41A3B5B7F}" destId="{0912776B-B008-4422-BA79-D1D9BC3EC1D2}" srcOrd="4" destOrd="0" presId="urn:microsoft.com/office/officeart/2009/3/layout/CircleRelationship"/>
    <dgm:cxn modelId="{BD0973DE-3833-4179-A53D-EE88A604959C}" type="presParOf" srcId="{02C35FFC-BDA4-4340-A4B3-39C41A3B5B7F}" destId="{6D3FCCBC-070E-4C37-80FE-603AFB7216E3}" srcOrd="5" destOrd="0" presId="urn:microsoft.com/office/officeart/2009/3/layout/CircleRelationship"/>
    <dgm:cxn modelId="{A53DB179-D023-41FD-AE3A-A4C88E5504EB}" type="presParOf" srcId="{02C35FFC-BDA4-4340-A4B3-39C41A3B5B7F}" destId="{E81641BF-2FB0-410F-9AAC-47BF06ED4D11}" srcOrd="6" destOrd="0" presId="urn:microsoft.com/office/officeart/2009/3/layout/CircleRelationship"/>
    <dgm:cxn modelId="{E2E91EDF-7F94-40DB-919F-D207F3689614}" type="presParOf" srcId="{02C35FFC-BDA4-4340-A4B3-39C41A3B5B7F}" destId="{30EF68BC-EE73-4D1E-829D-EF4B33B63DF0}" srcOrd="7" destOrd="0" presId="urn:microsoft.com/office/officeart/2009/3/layout/CircleRelationship"/>
    <dgm:cxn modelId="{84523D1C-85BD-4DE3-976D-20B31E0A33B8}" type="presParOf" srcId="{02C35FFC-BDA4-4340-A4B3-39C41A3B5B7F}" destId="{B69C6C53-C744-411D-AB38-6E9D2CFB8893}" srcOrd="8" destOrd="0" presId="urn:microsoft.com/office/officeart/2009/3/layout/CircleRelationship"/>
    <dgm:cxn modelId="{0117319A-1018-4B91-A582-5221E5325AA5}" type="presParOf" srcId="{B69C6C53-C744-411D-AB38-6E9D2CFB8893}" destId="{ABEA232C-A3B3-4978-BA44-97916B362603}" srcOrd="0" destOrd="0" presId="urn:microsoft.com/office/officeart/2009/3/layout/CircleRelationship"/>
    <dgm:cxn modelId="{BAE77603-E9FB-4425-BED7-336CC751A863}" type="presParOf" srcId="{02C35FFC-BDA4-4340-A4B3-39C41A3B5B7F}" destId="{3F6B6EC0-441D-45F0-B714-C765D82B76B6}" srcOrd="9" destOrd="0" presId="urn:microsoft.com/office/officeart/2009/3/layout/CircleRelationship"/>
    <dgm:cxn modelId="{910FFDF7-488F-4916-9CC0-47CE32128E4D}" type="presParOf" srcId="{3F6B6EC0-441D-45F0-B714-C765D82B76B6}" destId="{15C3D4A6-8AE3-4848-873E-EFD5BB62CF1C}" srcOrd="0" destOrd="0" presId="urn:microsoft.com/office/officeart/2009/3/layout/CircleRelationship"/>
    <dgm:cxn modelId="{6CB2D461-9FAC-47A4-9263-E227EF4F4357}" type="presParOf" srcId="{02C35FFC-BDA4-4340-A4B3-39C41A3B5B7F}" destId="{3D157B3B-19BB-4E47-9E9D-38518FA02445}" srcOrd="10" destOrd="0" presId="urn:microsoft.com/office/officeart/2009/3/layout/CircleRelationship"/>
    <dgm:cxn modelId="{438DDAD9-5DAB-462D-A68A-03ADED20DA6B}" type="presParOf" srcId="{02C35FFC-BDA4-4340-A4B3-39C41A3B5B7F}" destId="{7D025FB6-8DFD-4D9E-BA43-681191C8073C}" srcOrd="11" destOrd="0" presId="urn:microsoft.com/office/officeart/2009/3/layout/CircleRelationship"/>
    <dgm:cxn modelId="{EFD6FAB8-370B-4674-A6A7-3C61E8B29EE9}" type="presParOf" srcId="{7D025FB6-8DFD-4D9E-BA43-681191C8073C}" destId="{7016DD73-33FE-4FE1-9686-FD09DC74640A}" srcOrd="0" destOrd="0" presId="urn:microsoft.com/office/officeart/2009/3/layout/CircleRelationship"/>
    <dgm:cxn modelId="{BB78073B-C0EC-42D2-A332-D54572553647}" type="presParOf" srcId="{02C35FFC-BDA4-4340-A4B3-39C41A3B5B7F}" destId="{A7A8E144-7887-4A69-97CD-55D958239442}" srcOrd="12" destOrd="0" presId="urn:microsoft.com/office/officeart/2009/3/layout/CircleRelationship"/>
    <dgm:cxn modelId="{E531629A-B08C-4EFD-99C1-02988D1AE05D}" type="presParOf" srcId="{A7A8E144-7887-4A69-97CD-55D958239442}" destId="{353F14C2-61AF-42DE-A974-DEB4D83B7144}" srcOrd="0" destOrd="0" presId="urn:microsoft.com/office/officeart/2009/3/layout/CircleRelationship"/>
    <dgm:cxn modelId="{DC5C3468-7D81-45D7-AC31-2C999ACDC2FF}" type="presParOf" srcId="{02C35FFC-BDA4-4340-A4B3-39C41A3B5B7F}" destId="{33BA67E3-0B17-4308-BC9D-43A92040C900}" srcOrd="13" destOrd="0" presId="urn:microsoft.com/office/officeart/2009/3/layout/CircleRelationship"/>
    <dgm:cxn modelId="{4209549B-A837-4C92-8D42-FB153F2632E8}" type="presParOf" srcId="{33BA67E3-0B17-4308-BC9D-43A92040C900}" destId="{7D21FBFF-6B1F-4EDE-9E87-0132C7210287}" srcOrd="0" destOrd="0" presId="urn:microsoft.com/office/officeart/2009/3/layout/CircleRelationship"/>
    <dgm:cxn modelId="{B330E1DB-1F6C-4311-BA9E-C9A117A94CF0}" type="presParOf" srcId="{02C35FFC-BDA4-4340-A4B3-39C41A3B5B7F}" destId="{D18DD4F5-27B2-4C15-A44F-80C546E57C97}" srcOrd="14" destOrd="0" presId="urn:microsoft.com/office/officeart/2009/3/layout/CircleRelationship"/>
    <dgm:cxn modelId="{E0BFF835-20D6-4209-B5F6-74A406D0A4F7}" type="presParOf" srcId="{02C35FFC-BDA4-4340-A4B3-39C41A3B5B7F}" destId="{2B5DDB2B-A145-4083-BE89-B53490B82B0B}" srcOrd="15" destOrd="0" presId="urn:microsoft.com/office/officeart/2009/3/layout/CircleRelationship"/>
    <dgm:cxn modelId="{8AB39664-8167-491E-8829-D05D0FFF24FB}" type="presParOf" srcId="{2B5DDB2B-A145-4083-BE89-B53490B82B0B}" destId="{A0C7037D-D80A-4BA2-8BA9-CA080AFEBD5E}" srcOrd="0" destOrd="0" presId="urn:microsoft.com/office/officeart/2009/3/layout/CircleRelationship"/>
    <dgm:cxn modelId="{0BDEF2DF-EB71-45D7-8545-3EE4C19810BD}" type="presParOf" srcId="{02C35FFC-BDA4-4340-A4B3-39C41A3B5B7F}" destId="{D43734C3-D865-4664-BB7E-C0BD3E65F384}" srcOrd="16" destOrd="0" presId="urn:microsoft.com/office/officeart/2009/3/layout/CircleRelationship"/>
    <dgm:cxn modelId="{65743DB9-4431-47CA-8496-C78E46C0D2AB}" type="presParOf" srcId="{02C35FFC-BDA4-4340-A4B3-39C41A3B5B7F}" destId="{A1B4ED4E-203C-4F6B-9D73-D63CCDB33BFE}" srcOrd="17" destOrd="0" presId="urn:microsoft.com/office/officeart/2009/3/layout/CircleRelationship"/>
    <dgm:cxn modelId="{4DD04F43-B80F-4228-9E0E-DDE20103A31C}" type="presParOf" srcId="{A1B4ED4E-203C-4F6B-9D73-D63CCDB33BFE}" destId="{922130A0-69F8-42A9-A31E-B54CE74CCDE7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Admissions</a:t>
          </a:r>
          <a:endParaRPr lang="en-US" sz="24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Application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Ranking and Selection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Admissions </a:t>
          </a:r>
          <a:r>
            <a:rPr lang="en-US" sz="1700" kern="1200" dirty="0" smtClean="0"/>
            <a:t>Process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Students Management</a:t>
          </a:r>
          <a:endParaRPr lang="en-US" sz="24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Profile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Life </a:t>
          </a:r>
          <a:r>
            <a:rPr lang="en-US" sz="1700" kern="1200" dirty="0" smtClean="0"/>
            <a:t>cycle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Student Services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Curriculum Design</a:t>
          </a:r>
          <a:endParaRPr lang="en-US" sz="24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Programmes and Scheme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Syllabus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Review and Publish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Faculty and Staff Management</a:t>
          </a:r>
          <a:endParaRPr lang="en-US" sz="24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Profile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Faculty Services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 Reporting &amp; Awards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Fees Collection</a:t>
          </a:r>
          <a:endParaRPr lang="en-US" sz="22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Accounting Structure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 Components, Structure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 Collection and tracking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Academic Administration</a:t>
          </a:r>
          <a:endParaRPr lang="en-US" sz="22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Calendar, Workloads, Attendance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Assessments, Outcome Attainment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Academic Activities, IQAC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Examination</a:t>
          </a:r>
          <a:endParaRPr lang="en-US" sz="22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Enrollments, Exam Fees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Exam Calendar, Seating, Hall ticket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Evaluation, Outcome, Results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Placements</a:t>
          </a:r>
          <a:endParaRPr lang="en-US" sz="22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 database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Placement Schedule, Student select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Interview process, Status tracker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Events</a:t>
          </a:r>
          <a:endParaRPr lang="en-US" sz="29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Co-curricular and Extra-curricular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Agenda, Gallery, Write-up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Registrations, ticketing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Grievance / Feedback</a:t>
          </a:r>
          <a:endParaRPr lang="en-US" sz="29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Authorities for redressal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Logging and tracking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Escalation rules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Alumni</a:t>
          </a:r>
          <a:endParaRPr lang="en-US" sz="29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Alumni Database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Periodic News letter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Posts, Collaboration for a cause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Hostels</a:t>
          </a:r>
          <a:endParaRPr lang="en-US" sz="29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Requests and Room Allotments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Fees, Caution Deposit, Mess Bills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In-out tracker, approval, notifications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CA50F-CDDD-4F45-972D-67F70A15D7E3}">
      <dsp:nvSpPr>
        <dsp:cNvPr id="0" name=""/>
        <dsp:cNvSpPr/>
      </dsp:nvSpPr>
      <dsp:spPr>
        <a:xfrm>
          <a:off x="1975056" y="133150"/>
          <a:ext cx="2916544" cy="2916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Showcase through a dynamic, engaging Website</a:t>
          </a:r>
          <a:endParaRPr lang="en-US" sz="2400" kern="1200" dirty="0"/>
        </a:p>
      </dsp:txBody>
      <dsp:txXfrm>
        <a:off x="2402174" y="560291"/>
        <a:ext cx="2062308" cy="2062419"/>
      </dsp:txXfrm>
    </dsp:sp>
    <dsp:sp modelId="{50FA9E99-85D3-43F7-BE36-E42C9ADF69C4}">
      <dsp:nvSpPr>
        <dsp:cNvPr id="0" name=""/>
        <dsp:cNvSpPr/>
      </dsp:nvSpPr>
      <dsp:spPr>
        <a:xfrm>
          <a:off x="3639431" y="0"/>
          <a:ext cx="324259" cy="324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B917D-D71A-4D87-9A7D-FF8B11B90B33}">
      <dsp:nvSpPr>
        <dsp:cNvPr id="0" name=""/>
        <dsp:cNvSpPr/>
      </dsp:nvSpPr>
      <dsp:spPr>
        <a:xfrm>
          <a:off x="2871856" y="2833156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7AF6-B454-4AC3-B3BB-427A8446281F}">
      <dsp:nvSpPr>
        <dsp:cNvPr id="0" name=""/>
        <dsp:cNvSpPr/>
      </dsp:nvSpPr>
      <dsp:spPr>
        <a:xfrm>
          <a:off x="5079456" y="1316714"/>
          <a:ext cx="235118" cy="234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2776B-B008-4422-BA79-D1D9BC3EC1D2}">
      <dsp:nvSpPr>
        <dsp:cNvPr id="0" name=""/>
        <dsp:cNvSpPr/>
      </dsp:nvSpPr>
      <dsp:spPr>
        <a:xfrm>
          <a:off x="3955913" y="3082922"/>
          <a:ext cx="324259" cy="324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FCCBC-070E-4C37-80FE-603AFB7216E3}">
      <dsp:nvSpPr>
        <dsp:cNvPr id="0" name=""/>
        <dsp:cNvSpPr/>
      </dsp:nvSpPr>
      <dsp:spPr>
        <a:xfrm>
          <a:off x="2937665" y="460806"/>
          <a:ext cx="235118" cy="2349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641BF-2FB0-410F-9AAC-47BF06ED4D11}">
      <dsp:nvSpPr>
        <dsp:cNvPr id="0" name=""/>
        <dsp:cNvSpPr/>
      </dsp:nvSpPr>
      <dsp:spPr>
        <a:xfrm>
          <a:off x="2197611" y="1806240"/>
          <a:ext cx="235118" cy="234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F68BC-EE73-4D1E-829D-EF4B33B63DF0}">
      <dsp:nvSpPr>
        <dsp:cNvPr id="0" name=""/>
        <dsp:cNvSpPr/>
      </dsp:nvSpPr>
      <dsp:spPr>
        <a:xfrm>
          <a:off x="1063300" y="659227"/>
          <a:ext cx="1185762" cy="11857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Awards</a:t>
          </a:r>
          <a:endParaRPr lang="en-US" sz="1700" kern="1200" dirty="0"/>
        </a:p>
      </dsp:txBody>
      <dsp:txXfrm>
        <a:off x="1236951" y="832874"/>
        <a:ext cx="838460" cy="838445"/>
      </dsp:txXfrm>
    </dsp:sp>
    <dsp:sp modelId="{ABEA232C-A3B3-4978-BA44-97916B362603}">
      <dsp:nvSpPr>
        <dsp:cNvPr id="0" name=""/>
        <dsp:cNvSpPr/>
      </dsp:nvSpPr>
      <dsp:spPr>
        <a:xfrm>
          <a:off x="3311581" y="471249"/>
          <a:ext cx="324259" cy="324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3D4A6-8AE3-4848-873E-EFD5BB62CF1C}">
      <dsp:nvSpPr>
        <dsp:cNvPr id="0" name=""/>
        <dsp:cNvSpPr/>
      </dsp:nvSpPr>
      <dsp:spPr>
        <a:xfrm>
          <a:off x="1175175" y="2192204"/>
          <a:ext cx="586300" cy="586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57B3B-19BB-4E47-9E9D-38518FA02445}">
      <dsp:nvSpPr>
        <dsp:cNvPr id="0" name=""/>
        <dsp:cNvSpPr/>
      </dsp:nvSpPr>
      <dsp:spPr>
        <a:xfrm>
          <a:off x="5191331" y="101386"/>
          <a:ext cx="1185762" cy="11857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Events</a:t>
          </a:r>
          <a:endParaRPr lang="en-US" sz="1700" kern="1200" dirty="0"/>
        </a:p>
      </dsp:txBody>
      <dsp:txXfrm>
        <a:off x="5364982" y="275033"/>
        <a:ext cx="838460" cy="838445"/>
      </dsp:txXfrm>
    </dsp:sp>
    <dsp:sp modelId="{7016DD73-33FE-4FE1-9686-FD09DC74640A}">
      <dsp:nvSpPr>
        <dsp:cNvPr id="0" name=""/>
        <dsp:cNvSpPr/>
      </dsp:nvSpPr>
      <dsp:spPr>
        <a:xfrm>
          <a:off x="4661866" y="920307"/>
          <a:ext cx="324259" cy="324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F14C2-61AF-42DE-A974-DEB4D83B7144}">
      <dsp:nvSpPr>
        <dsp:cNvPr id="0" name=""/>
        <dsp:cNvSpPr/>
      </dsp:nvSpPr>
      <dsp:spPr>
        <a:xfrm>
          <a:off x="952022" y="2890158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1FBFF-6B1F-4EDE-9E87-0132C7210287}">
      <dsp:nvSpPr>
        <dsp:cNvPr id="0" name=""/>
        <dsp:cNvSpPr/>
      </dsp:nvSpPr>
      <dsp:spPr>
        <a:xfrm>
          <a:off x="3294830" y="2555540"/>
          <a:ext cx="235118" cy="234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D4F5-27B2-4C15-A44F-80C546E57C97}">
      <dsp:nvSpPr>
        <dsp:cNvPr id="0" name=""/>
        <dsp:cNvSpPr/>
      </dsp:nvSpPr>
      <dsp:spPr>
        <a:xfrm>
          <a:off x="5748915" y="2150866"/>
          <a:ext cx="1185762" cy="11857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Courses</a:t>
          </a:r>
          <a:endParaRPr lang="en-US" sz="1700" kern="1200" dirty="0"/>
        </a:p>
      </dsp:txBody>
      <dsp:txXfrm>
        <a:off x="5922566" y="2324513"/>
        <a:ext cx="838460" cy="838445"/>
      </dsp:txXfrm>
    </dsp:sp>
    <dsp:sp modelId="{A0C7037D-D80A-4BA2-8BA9-CA080AFEBD5E}">
      <dsp:nvSpPr>
        <dsp:cNvPr id="0" name=""/>
        <dsp:cNvSpPr/>
      </dsp:nvSpPr>
      <dsp:spPr>
        <a:xfrm>
          <a:off x="5414484" y="2109528"/>
          <a:ext cx="235118" cy="2349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734C3-D865-4664-BB7E-C0BD3E65F384}">
      <dsp:nvSpPr>
        <dsp:cNvPr id="0" name=""/>
        <dsp:cNvSpPr/>
      </dsp:nvSpPr>
      <dsp:spPr>
        <a:xfrm>
          <a:off x="2345382" y="3165598"/>
          <a:ext cx="1185762" cy="11857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Infra</a:t>
          </a:r>
          <a:endParaRPr lang="en-US" sz="1700" kern="1200" dirty="0"/>
        </a:p>
      </dsp:txBody>
      <dsp:txXfrm>
        <a:off x="2519033" y="3339245"/>
        <a:ext cx="838460" cy="838445"/>
      </dsp:txXfrm>
    </dsp:sp>
    <dsp:sp modelId="{922130A0-69F8-42A9-A31E-B54CE74CCDE7}">
      <dsp:nvSpPr>
        <dsp:cNvPr id="0" name=""/>
        <dsp:cNvSpPr/>
      </dsp:nvSpPr>
      <dsp:spPr>
        <a:xfrm>
          <a:off x="3404312" y="3125566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5F4DA-A8DA-4725-A917-1AB757636A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13D9-EEE6-4707-AC51-45891C14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9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https://www.digitalocean.com/community/tutorials/how-to-use-pm2-to-setup-a-node-js-production-environment-on-an-ubuntu-vps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9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Well-defined,</a:t>
            </a:r>
            <a:r>
              <a:rPr lang="en-US" baseline="0" dirty="0" smtClean="0"/>
              <a:t> well-managed and controlled functions</a:t>
            </a:r>
          </a:p>
          <a:p>
            <a:r>
              <a:rPr lang="en-US" baseline="0" dirty="0" smtClean="0"/>
              <a:t>Clear ownership of data – Ex. Admissions, Students enrollments, Programme scheme and syllabus</a:t>
            </a:r>
          </a:p>
          <a:p>
            <a:r>
              <a:rPr lang="en-US" baseline="0" dirty="0" smtClean="0"/>
              <a:t>Predictable peak, average workloads – Ex. last date of applications, results announcements, last date of fees payment, important news / events / announcements</a:t>
            </a:r>
          </a:p>
          <a:p>
            <a:r>
              <a:rPr lang="en-US" baseline="0" dirty="0" smtClean="0"/>
              <a:t>Inherent data partitions – Transactional in an academic year, Analytical for historical data</a:t>
            </a:r>
          </a:p>
          <a:p>
            <a:r>
              <a:rPr lang="en-US" baseline="0" dirty="0" smtClean="0"/>
              <a:t>Deadlines are truly real and availability is very critical – Exam dates, fees payment due date, reopening date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GO - Title Slide 4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Rectangle 1011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Moon 1013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Rectangle 1014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Moon 1016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Rectangle 1017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Moon 1019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Rectangle 1020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Moon 1022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Moon 1025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Moon 1028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Moon 1031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Moon 1034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Oval 1036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Moon 1037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Moon 1040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Moon 1043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Moon 1046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Moon 1049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Moon 1052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5" name="Oval 1054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Moon 1055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Moon 1058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Moon 1061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Moon 1064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Moon 106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Moon 1070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3" name="Oval 1072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Moon 1073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6" name="Oval 1075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Moon 1076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Moon 1079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Moon 1082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ectangle 1083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Moon 1085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86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Moon 1088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Moon 1091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Moon 1094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Moon 1097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Moon 1100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3" name="Oval 1102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Moon 1103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6" name="Oval 1105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Moon 1106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Moon 1109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Rectangle 1110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Moon 1112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Moon 1115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Rectangle 1116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Moon 1118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Moon 1121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Moon 1124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125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oon 1127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Rectangle 1128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Moon 1130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Moon 1133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Rectangle 1134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Moon 1136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Moon 1139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Rectangle 1140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Moon 1142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Rectangle 1143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Moon 1145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Rectangle 1146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Moon 1148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1" name="Oval 1150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Moon 1151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4" name="Oval 1153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Moon 1154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155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7" name="Oval 1156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Moon 1157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Moon 1160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Moon 1163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Moon 1166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Moon 1169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Moon 1172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Moon 1175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Moon 1178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Moon 1181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Moon 1184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Moon 1187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Moon 1190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Moon 1193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Moon 1196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Moon 1199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Moon 1202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Moon 1205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Moon 1208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1" name="Oval 1210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Moon 1211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4" name="Oval 1213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Moon 1214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Moon 1217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Moon 1220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Moon 1223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Moon 122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Moon 122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Moon 1232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5" name="Oval 1234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Moon 1235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8" name="Oval 1237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Moon 1238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Moon 1241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Moon 1244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7" name="Oval 1246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Moon 1247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0" name="Oval 1249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Moon 1250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3" name="Oval 1252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Moon 1253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Moon 1256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Rectangle 1257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Moon 1259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Rectangle 1260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2" name="Oval 1261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Moon 1262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Moon 1270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271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Moon 1273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Rectangle 1274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Moon 1276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ctangle 1277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Moon 1279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Rectangle 1280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Moon 1282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Rectangle 1283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Moon 1285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Rectangle 1286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Moon 1288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Rectangle 1289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Moon 1291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ctangle 1292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Moon 1294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Rectangle 1295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Moon 1297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Rectangle 1298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Moon 1300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Rectangle 1301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Moon 1303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Rectangle 1304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Moon 1306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Rectangle 1307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Moon 1309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Moon 1312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ctangle 1313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Moon 1315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ctangle 1316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Moon 1318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Rectangle 1319"/>
          <p:cNvSpPr/>
          <p:nvPr userDrawn="1"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/>
          <p:cNvSpPr/>
          <p:nvPr userDrawn="1"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Moon 1321"/>
          <p:cNvSpPr/>
          <p:nvPr userDrawn="1"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/>
          <p:cNvSpPr/>
          <p:nvPr userDrawn="1"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/>
          <p:cNvSpPr/>
          <p:nvPr userDrawn="1"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Moon 1324"/>
          <p:cNvSpPr/>
          <p:nvPr userDrawn="1"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Rectangle 1325"/>
          <p:cNvSpPr/>
          <p:nvPr userDrawn="1"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/>
          <p:cNvSpPr/>
          <p:nvPr userDrawn="1"/>
        </p:nvSpPr>
        <p:spPr>
          <a:xfrm>
            <a:off x="273470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Moon 1327"/>
          <p:cNvSpPr/>
          <p:nvPr userDrawn="1"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Rectangle 1328"/>
          <p:cNvSpPr/>
          <p:nvPr userDrawn="1"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/>
          <p:cNvSpPr/>
          <p:nvPr userDrawn="1"/>
        </p:nvSpPr>
        <p:spPr>
          <a:xfrm>
            <a:off x="311560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Moon 1330"/>
          <p:cNvSpPr/>
          <p:nvPr userDrawn="1"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Rectangle 1331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Moon 1333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Rectangle 1334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Moon 1336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Rectangle 1337"/>
          <p:cNvSpPr/>
          <p:nvPr userDrawn="1"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9" name="Oval 1338"/>
          <p:cNvSpPr/>
          <p:nvPr userDrawn="1"/>
        </p:nvSpPr>
        <p:spPr>
          <a:xfrm>
            <a:off x="425831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Moon 1345"/>
          <p:cNvSpPr/>
          <p:nvPr userDrawn="1"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Rectangle 1346"/>
          <p:cNvSpPr/>
          <p:nvPr userDrawn="1"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/>
          <p:cNvSpPr/>
          <p:nvPr userDrawn="1"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Moon 1348"/>
          <p:cNvSpPr/>
          <p:nvPr userDrawn="1"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ctangle 1349"/>
          <p:cNvSpPr/>
          <p:nvPr userDrawn="1"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/>
          <p:cNvSpPr/>
          <p:nvPr userDrawn="1"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Moon 1351"/>
          <p:cNvSpPr/>
          <p:nvPr userDrawn="1"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ectangle 1352"/>
          <p:cNvSpPr/>
          <p:nvPr userDrawn="1"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/>
          <p:cNvSpPr/>
          <p:nvPr userDrawn="1"/>
        </p:nvSpPr>
        <p:spPr>
          <a:xfrm>
            <a:off x="540102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Moon 1354"/>
          <p:cNvSpPr/>
          <p:nvPr userDrawn="1"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ctangle 1355"/>
          <p:cNvSpPr/>
          <p:nvPr userDrawn="1"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/>
          <p:cNvSpPr/>
          <p:nvPr userDrawn="1"/>
        </p:nvSpPr>
        <p:spPr>
          <a:xfrm>
            <a:off x="578192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Moon 1357"/>
          <p:cNvSpPr/>
          <p:nvPr userDrawn="1"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ctangle 1358"/>
          <p:cNvSpPr/>
          <p:nvPr userDrawn="1"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 userDrawn="1"/>
        </p:nvSpPr>
        <p:spPr>
          <a:xfrm>
            <a:off x="616283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Moon 1360"/>
          <p:cNvSpPr/>
          <p:nvPr userDrawn="1"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ctangle 1361"/>
          <p:cNvSpPr/>
          <p:nvPr userDrawn="1"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/>
          <p:cNvSpPr/>
          <p:nvPr userDrawn="1"/>
        </p:nvSpPr>
        <p:spPr>
          <a:xfrm>
            <a:off x="654373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Moon 1363"/>
          <p:cNvSpPr/>
          <p:nvPr userDrawn="1"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ctangle 1364"/>
          <p:cNvSpPr/>
          <p:nvPr userDrawn="1"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/>
          <p:cNvSpPr/>
          <p:nvPr userDrawn="1"/>
        </p:nvSpPr>
        <p:spPr>
          <a:xfrm>
            <a:off x="692463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Moon 1366"/>
          <p:cNvSpPr/>
          <p:nvPr userDrawn="1"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ctangle 1367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9" name="Oval 1368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Moon 1369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Rectangle 1370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2" name="Oval 1371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Moon 1372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ctangle 1373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Moon 1375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Rectangle 13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Moon 13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Rectangle 13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Moon 13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Rectangle 13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Moon 13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ctangle 13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7" name="Oval 13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Moon 13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ctangle 1388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Moon 1390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ctangle 1391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Moon 1393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ctangle 1394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Moon 1396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ctangle 1397"/>
          <p:cNvSpPr/>
          <p:nvPr userDrawn="1"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9" name="Oval 1398"/>
          <p:cNvSpPr/>
          <p:nvPr userDrawn="1"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Moon 1399"/>
          <p:cNvSpPr/>
          <p:nvPr userDrawn="1"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ctangle 1400"/>
          <p:cNvSpPr/>
          <p:nvPr userDrawn="1"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/>
          <p:cNvSpPr/>
          <p:nvPr userDrawn="1"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Moon 1402"/>
          <p:cNvSpPr/>
          <p:nvPr userDrawn="1"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ctangle 1403"/>
          <p:cNvSpPr/>
          <p:nvPr userDrawn="1"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/>
          <p:cNvSpPr/>
          <p:nvPr userDrawn="1"/>
        </p:nvSpPr>
        <p:spPr>
          <a:xfrm>
            <a:off x="273470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Moon 1405"/>
          <p:cNvSpPr/>
          <p:nvPr userDrawn="1"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Rectangle 1406"/>
          <p:cNvSpPr/>
          <p:nvPr userDrawn="1"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/>
          <p:cNvSpPr/>
          <p:nvPr userDrawn="1"/>
        </p:nvSpPr>
        <p:spPr>
          <a:xfrm>
            <a:off x="311560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Moon 1408"/>
          <p:cNvSpPr/>
          <p:nvPr userDrawn="1"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 userDrawn="1"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/>
          <p:cNvSpPr/>
          <p:nvPr userDrawn="1"/>
        </p:nvSpPr>
        <p:spPr>
          <a:xfrm>
            <a:off x="349650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Moon 1411"/>
          <p:cNvSpPr/>
          <p:nvPr userDrawn="1"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ctangle 1412"/>
          <p:cNvSpPr/>
          <p:nvPr userDrawn="1"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/>
          <p:cNvSpPr/>
          <p:nvPr userDrawn="1"/>
        </p:nvSpPr>
        <p:spPr>
          <a:xfrm>
            <a:off x="387741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Moon 1414"/>
          <p:cNvSpPr/>
          <p:nvPr userDrawn="1"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Rectangle 1415"/>
          <p:cNvSpPr/>
          <p:nvPr userDrawn="1"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/>
          <p:cNvSpPr/>
          <p:nvPr userDrawn="1"/>
        </p:nvSpPr>
        <p:spPr>
          <a:xfrm>
            <a:off x="425831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Moon 1417"/>
          <p:cNvSpPr/>
          <p:nvPr userDrawn="1"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Rectangle 1418"/>
          <p:cNvSpPr/>
          <p:nvPr userDrawn="1"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0" name="Oval 1419"/>
          <p:cNvSpPr/>
          <p:nvPr userDrawn="1"/>
        </p:nvSpPr>
        <p:spPr>
          <a:xfrm>
            <a:off x="463921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Moon 1420"/>
          <p:cNvSpPr/>
          <p:nvPr userDrawn="1"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 userDrawn="1"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/>
          <p:cNvSpPr/>
          <p:nvPr userDrawn="1"/>
        </p:nvSpPr>
        <p:spPr>
          <a:xfrm>
            <a:off x="502012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Moon 1423"/>
          <p:cNvSpPr/>
          <p:nvPr userDrawn="1"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 userDrawn="1"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/>
          <p:cNvSpPr/>
          <p:nvPr userDrawn="1"/>
        </p:nvSpPr>
        <p:spPr>
          <a:xfrm>
            <a:off x="540102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Moon 1426"/>
          <p:cNvSpPr/>
          <p:nvPr userDrawn="1"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 userDrawn="1"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/>
          <p:cNvSpPr/>
          <p:nvPr userDrawn="1"/>
        </p:nvSpPr>
        <p:spPr>
          <a:xfrm>
            <a:off x="578192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Moon 1429"/>
          <p:cNvSpPr/>
          <p:nvPr userDrawn="1"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 userDrawn="1"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/>
          <p:cNvSpPr/>
          <p:nvPr userDrawn="1"/>
        </p:nvSpPr>
        <p:spPr>
          <a:xfrm>
            <a:off x="616283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Moon 1432"/>
          <p:cNvSpPr/>
          <p:nvPr userDrawn="1"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Rectangle 1433"/>
          <p:cNvSpPr/>
          <p:nvPr userDrawn="1"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/>
          <p:cNvSpPr/>
          <p:nvPr userDrawn="1"/>
        </p:nvSpPr>
        <p:spPr>
          <a:xfrm>
            <a:off x="654373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Moon 1435"/>
          <p:cNvSpPr/>
          <p:nvPr userDrawn="1"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Rectangle 1436"/>
          <p:cNvSpPr/>
          <p:nvPr userDrawn="1"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/>
          <p:cNvSpPr/>
          <p:nvPr userDrawn="1"/>
        </p:nvSpPr>
        <p:spPr>
          <a:xfrm>
            <a:off x="692463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Moon 1438"/>
          <p:cNvSpPr/>
          <p:nvPr userDrawn="1"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Rectangle 1439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1" name="Oval 1440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Moon 1441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Rectangle 1442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4" name="Oval 1443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Moon 1444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ctangle 1445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Moon 1447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ctangle 144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Moon 145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ctangle 145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3" name="Oval 145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Moon 145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ctangle 145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Moon 145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ctangle 145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Moon 145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Rectangle 1460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Moon 1462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Rectangle 1463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Moon 1465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Rectangle 1466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Moon 1468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Rectangle 1469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Moon 1471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Rectangle 1472"/>
          <p:cNvSpPr/>
          <p:nvPr userDrawn="1"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/>
          <p:cNvSpPr/>
          <p:nvPr userDrawn="1"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Moon 1474"/>
          <p:cNvSpPr/>
          <p:nvPr userDrawn="1"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Rectangle 1475"/>
          <p:cNvSpPr/>
          <p:nvPr userDrawn="1"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/>
          <p:cNvSpPr/>
          <p:nvPr userDrawn="1"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Moon 1477"/>
          <p:cNvSpPr/>
          <p:nvPr userDrawn="1"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Rectangle 1478"/>
          <p:cNvSpPr/>
          <p:nvPr userDrawn="1"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/>
          <p:cNvSpPr/>
          <p:nvPr userDrawn="1"/>
        </p:nvSpPr>
        <p:spPr>
          <a:xfrm>
            <a:off x="311560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Moon 1480"/>
          <p:cNvSpPr/>
          <p:nvPr userDrawn="1"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Rectangle 1481"/>
          <p:cNvSpPr/>
          <p:nvPr userDrawn="1"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/>
          <p:cNvSpPr/>
          <p:nvPr userDrawn="1"/>
        </p:nvSpPr>
        <p:spPr>
          <a:xfrm>
            <a:off x="349650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Moon 1483"/>
          <p:cNvSpPr/>
          <p:nvPr userDrawn="1"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Rectangle 1484"/>
          <p:cNvSpPr/>
          <p:nvPr userDrawn="1"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/>
          <p:cNvSpPr/>
          <p:nvPr userDrawn="1"/>
        </p:nvSpPr>
        <p:spPr>
          <a:xfrm>
            <a:off x="387741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Moon 1486"/>
          <p:cNvSpPr/>
          <p:nvPr userDrawn="1"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Rectangle 1487"/>
          <p:cNvSpPr/>
          <p:nvPr userDrawn="1"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/>
          <p:cNvSpPr/>
          <p:nvPr userDrawn="1"/>
        </p:nvSpPr>
        <p:spPr>
          <a:xfrm>
            <a:off x="425831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Moon 1489"/>
          <p:cNvSpPr/>
          <p:nvPr userDrawn="1"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ctangle 1490"/>
          <p:cNvSpPr/>
          <p:nvPr userDrawn="1"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/>
          <p:cNvSpPr/>
          <p:nvPr userDrawn="1"/>
        </p:nvSpPr>
        <p:spPr>
          <a:xfrm>
            <a:off x="463921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Moon 1492"/>
          <p:cNvSpPr/>
          <p:nvPr userDrawn="1"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ctangle 1493"/>
          <p:cNvSpPr/>
          <p:nvPr userDrawn="1"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5" name="Oval 1494"/>
          <p:cNvSpPr/>
          <p:nvPr userDrawn="1"/>
        </p:nvSpPr>
        <p:spPr>
          <a:xfrm>
            <a:off x="502012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Moon 1495"/>
          <p:cNvSpPr/>
          <p:nvPr userDrawn="1"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ctangle 1496"/>
          <p:cNvSpPr/>
          <p:nvPr userDrawn="1"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8" name="Oval 1497"/>
          <p:cNvSpPr/>
          <p:nvPr userDrawn="1"/>
        </p:nvSpPr>
        <p:spPr>
          <a:xfrm>
            <a:off x="540102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Moon 1498"/>
          <p:cNvSpPr/>
          <p:nvPr userDrawn="1"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ctangle 1499"/>
          <p:cNvSpPr/>
          <p:nvPr userDrawn="1"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/>
          <p:cNvSpPr/>
          <p:nvPr userDrawn="1"/>
        </p:nvSpPr>
        <p:spPr>
          <a:xfrm>
            <a:off x="578192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Moon 1501"/>
          <p:cNvSpPr/>
          <p:nvPr userDrawn="1"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ctangle 1502"/>
          <p:cNvSpPr/>
          <p:nvPr userDrawn="1"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/>
          <p:cNvSpPr/>
          <p:nvPr userDrawn="1"/>
        </p:nvSpPr>
        <p:spPr>
          <a:xfrm>
            <a:off x="616283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Moon 1546"/>
          <p:cNvSpPr/>
          <p:nvPr userDrawn="1"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Rectangle 1547"/>
          <p:cNvSpPr/>
          <p:nvPr userDrawn="1"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/>
          <p:cNvSpPr/>
          <p:nvPr userDrawn="1"/>
        </p:nvSpPr>
        <p:spPr>
          <a:xfrm>
            <a:off x="654373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Moon 1549"/>
          <p:cNvSpPr/>
          <p:nvPr userDrawn="1"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Rectangle 1550"/>
          <p:cNvSpPr/>
          <p:nvPr userDrawn="1"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/>
          <p:cNvSpPr/>
          <p:nvPr userDrawn="1"/>
        </p:nvSpPr>
        <p:spPr>
          <a:xfrm>
            <a:off x="692463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Moon 1552"/>
          <p:cNvSpPr/>
          <p:nvPr userDrawn="1"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Rectangle 1553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5" name="Oval 1554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Moon 1555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Rectangle 1556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8" name="Oval 1557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Moon 1558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Rectangle 1559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Moon 1561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Rectangle 1562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Moon 1564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Moon 1567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0" name="Oval 156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Moon 157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3" name="Oval 157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Moon 157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Rectangle 1574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6" name="Oval 1575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Moon 1576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Rectangle 1577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9" name="Oval 1578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Moon 1579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Rectangle 1580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Moon 1582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Rectangle 1583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Moon 1585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Rectangle 1586"/>
          <p:cNvSpPr/>
          <p:nvPr userDrawn="1"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/>
          <p:cNvSpPr/>
          <p:nvPr userDrawn="1"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Moon 1588"/>
          <p:cNvSpPr/>
          <p:nvPr userDrawn="1"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 userDrawn="1"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/>
          <p:cNvSpPr/>
          <p:nvPr userDrawn="1"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Moon 1591"/>
          <p:cNvSpPr/>
          <p:nvPr userDrawn="1"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 userDrawn="1"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/>
          <p:cNvSpPr/>
          <p:nvPr userDrawn="1"/>
        </p:nvSpPr>
        <p:spPr>
          <a:xfrm>
            <a:off x="311560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Moon 1594"/>
          <p:cNvSpPr/>
          <p:nvPr userDrawn="1"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Rectangle 1613"/>
          <p:cNvSpPr/>
          <p:nvPr userDrawn="1"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/>
          <p:cNvSpPr/>
          <p:nvPr userDrawn="1"/>
        </p:nvSpPr>
        <p:spPr>
          <a:xfrm>
            <a:off x="578192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Moon 1615"/>
          <p:cNvSpPr/>
          <p:nvPr userDrawn="1"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Rectangle 1616"/>
          <p:cNvSpPr/>
          <p:nvPr userDrawn="1"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/>
          <p:cNvSpPr/>
          <p:nvPr userDrawn="1"/>
        </p:nvSpPr>
        <p:spPr>
          <a:xfrm>
            <a:off x="6162832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Moon 1618"/>
          <p:cNvSpPr/>
          <p:nvPr userDrawn="1"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Rectangle 1619"/>
          <p:cNvSpPr/>
          <p:nvPr userDrawn="1"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/>
          <p:cNvSpPr/>
          <p:nvPr userDrawn="1"/>
        </p:nvSpPr>
        <p:spPr>
          <a:xfrm>
            <a:off x="654373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Moon 1621"/>
          <p:cNvSpPr/>
          <p:nvPr userDrawn="1"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Rectangle 1622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Moon 1624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Rectangle 1625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Moon 1627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Rectangle 1628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Moon 1630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Rectangle 1631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Moon 1633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Rectangle 1634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6" name="Oval 1635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Moon 1636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Rectangle 163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Moon 163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Rectangle 164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Moon 164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ctangle 1643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Moon 1645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Rectangle 1646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Moon 1648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ctangle 1649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Moon 1651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Rectangle 1652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Moon 1654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Rectangle 1655"/>
          <p:cNvSpPr/>
          <p:nvPr userDrawn="1"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/>
          <p:cNvSpPr/>
          <p:nvPr userDrawn="1"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Moon 1657"/>
          <p:cNvSpPr/>
          <p:nvPr userDrawn="1"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Rectangle 1658"/>
          <p:cNvSpPr/>
          <p:nvPr userDrawn="1"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/>
          <p:cNvSpPr/>
          <p:nvPr userDrawn="1"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Moon 1660"/>
          <p:cNvSpPr/>
          <p:nvPr userDrawn="1"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Rectangle 1661"/>
          <p:cNvSpPr/>
          <p:nvPr userDrawn="1"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/>
          <p:cNvSpPr/>
          <p:nvPr userDrawn="1"/>
        </p:nvSpPr>
        <p:spPr>
          <a:xfrm>
            <a:off x="273470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Moon 1663"/>
          <p:cNvSpPr/>
          <p:nvPr userDrawn="1"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Rectangle 1688"/>
          <p:cNvSpPr/>
          <p:nvPr userDrawn="1"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/>
          <p:cNvSpPr/>
          <p:nvPr userDrawn="1"/>
        </p:nvSpPr>
        <p:spPr>
          <a:xfrm>
            <a:off x="6162832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Moon 1690"/>
          <p:cNvSpPr/>
          <p:nvPr userDrawn="1"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ctangle 1691"/>
          <p:cNvSpPr/>
          <p:nvPr userDrawn="1"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/>
          <p:cNvSpPr/>
          <p:nvPr userDrawn="1"/>
        </p:nvSpPr>
        <p:spPr>
          <a:xfrm>
            <a:off x="654373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Moon 1693"/>
          <p:cNvSpPr/>
          <p:nvPr userDrawn="1"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Rectangle 169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Moon 169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Moon 1699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Moon 1702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Rectangle 1703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Moon 1705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Rectangle 1706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Moon 1708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Rectangle 1709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Moon 1711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Rectangle 1712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Moon 1714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Rectangle 1715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Moon 1717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Rectangle 1718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Moon 1720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ctangle 1721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Moon 1723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Rectangle 1724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Moon 1726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ctangle 1727"/>
          <p:cNvSpPr/>
          <p:nvPr userDrawn="1"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/>
          <p:cNvSpPr/>
          <p:nvPr userDrawn="1"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Moon 1729"/>
          <p:cNvSpPr/>
          <p:nvPr userDrawn="1"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Rectangle 1769"/>
          <p:cNvSpPr/>
          <p:nvPr userDrawn="1"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/>
          <p:cNvSpPr/>
          <p:nvPr userDrawn="1"/>
        </p:nvSpPr>
        <p:spPr>
          <a:xfrm>
            <a:off x="6924639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Moon 1771"/>
          <p:cNvSpPr/>
          <p:nvPr userDrawn="1"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Rectangle 1772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Moon 1774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ectangle 1775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Moon 1777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Rectangle 1778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Oval 1779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Moon 1780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Rectangle 1781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3" name="Oval 1782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Moon 1783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Rectangle 1784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6" name="Oval 1785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Moon 1786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Rectangle 1787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Oval 1788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Moon 1789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Rectangle 1790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2" name="Oval 1791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Moon 1792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Rectangle 1793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Moon 1795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Rectangle 1796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Moon 1798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Rectangle 1799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Moon 1801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Rectangle 1844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Oval 1845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Moon 1846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Rectangle 1847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Oval 1848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Moon 1849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Rectangle 1850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Oval 1851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Moon 1852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Rectangle 1853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5" name="Oval 1854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Moon 1855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Rectangle 1856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8" name="Oval 1857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Moon 1858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Rectangle 1859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Moon 1861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Rectangle 1862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Moon 1864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Rectangle 1865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Oval 1866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Moon 1867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Rectangle 1868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Oval 1869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Moon 1870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Rectangle 2466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8" name="Oval 2467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9" name="Moon 2468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0" name="Rectangle 2469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1" name="Oval 2470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2" name="Moon 2471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3" name="Rectangle 2472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74" name="Oval 2473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5" name="Moon 2474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6" name="Rectangle 2475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77" name="Oval 2476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8" name="Moon 2477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9" name="Rectangle 2478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80" name="Oval 2479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1" name="Moon 2480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2" name="Rectangle 2481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3" name="Oval 2482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4" name="Moon 2483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5" name="Rectangle 2484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6" name="Oval 2485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7" name="Moon 2486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8" name="Rectangle 2487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9" name="Oval 2488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0" name="Moon 2489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6" name="Rectangle 2565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7" name="Oval 2566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8" name="Moon 2567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9" name="Rectangle 2568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0" name="Oval 2569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1" name="Moon 2570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2" name="Rectangle 2571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3" name="Oval 2572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4" name="Moon 2573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5" name="Rectangle 257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6" name="Oval 257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7" name="Moon 257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8" name="Rectangle 2577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9" name="Oval 2578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" name="Moon 2579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1" name="Rectangle 2580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82" name="Oval 2581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3" name="Moon 2582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4" name="Rectangle 2583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5" name="Oval 2584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6" name="Moon 2585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9" name="Rectangle 265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0" name="Oval 265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1" name="Moon 266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" name="Rectangle 266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" name="Oval 266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9" name="Moon 2678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0" name="Rectangle 2679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1" name="Oval 2680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2" name="Moon 2681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3" name="Rectangle 2682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84" name="Oval 2683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5" name="Moon 2684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6" name="Rectangle 2685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87" name="Oval 2686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8" name="Moon 2687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9" name="Rectangle 2688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0" name="Oval 2689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1" name="Moon 2690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9" name="Rectangle 275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0" name="Oval 275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1" name="Moon 276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2" name="Rectangle 276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3" name="Oval 276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" name="Moon 276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" name="Rectangle 276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" name="Oval 276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7" name="Moon 276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8" name="Rectangle 276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69" name="Oval 276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0" name="Moon 276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1" name="Rectangle 277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72" name="Oval 277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3" name="Moon 277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3" name="Rectangle 2842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Oval 2843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Moon 2844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6" name="Rectangle 284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Oval 284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8" name="Moon 284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9" name="Rectangle 284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Oval 284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1" name="Moon 285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2" name="Rectangle 2851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Oval 2852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4" name="Moon 2853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4" name="Rectangle 2923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5" name="Oval 2924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6" name="Moon 2925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7" name="Rectangle 2926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8" name="Oval 2927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9" name="Moon 2928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0" name="Rectangle 2929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1" name="Oval 2930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2" name="Moon 2931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3" name="Rectangle 2932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4" name="Oval 2933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5" name="Moon 2934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" name="Rectangle 300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" name="Oval 300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" name="Moon 300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" name="Rectangle 300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" name="Oval 300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" name="Moon 300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" name="Title 1"/>
          <p:cNvSpPr>
            <a:spLocks noGrp="1"/>
          </p:cNvSpPr>
          <p:nvPr>
            <p:ph type="ctrTitle"/>
          </p:nvPr>
        </p:nvSpPr>
        <p:spPr>
          <a:xfrm>
            <a:off x="1046818" y="41898"/>
            <a:ext cx="7050365" cy="197856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10" name="Subtitle 2"/>
          <p:cNvSpPr>
            <a:spLocks noGrp="1"/>
          </p:cNvSpPr>
          <p:nvPr>
            <p:ph type="subTitle" idx="1"/>
          </p:nvPr>
        </p:nvSpPr>
        <p:spPr>
          <a:xfrm>
            <a:off x="1999744" y="2112533"/>
            <a:ext cx="5142233" cy="162975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GO - Title Slide 1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Rectangle 1264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6" name="Oval 1265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7" name="Moon 1266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8" name="Rectangle 1267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9" name="Oval 1268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0" name="Moon 1269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0" name="Rectangle 1339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1" name="Oval 1340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2" name="Moon 1341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3" name="Rectangle 1342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4" name="Oval 1343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5" name="Moon 1344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5" name="Rectangle 1504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6" name="Oval 1505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7" name="Moon 1506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8" name="Rectangle 1507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" name="Oval 1508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0" name="Moon 1509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1" name="Rectangle 1510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2" name="Oval 1511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3" name="Moon 1512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4" name="Rectangle 1513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5" name="Oval 1514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6" name="Moon 1515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7" name="Rectangle 1516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8" name="Oval 1517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9" name="Moon 1518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0" name="Rectangle 1519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1" name="Oval 1520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2" name="Moon 1521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3" name="Rectangle 1522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4" name="Oval 1523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5" name="Moon 1524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6" name="Rectangle 1525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7" name="Oval 1526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8" name="Moon 1527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9" name="Rectangle 1528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0" name="Oval 1529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1" name="Moon 1530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2" name="Rectangle 1531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3" name="Oval 1532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4" name="Moon 1533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5" name="Rectangle 1534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6" name="Oval 1535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7" name="Moon 1536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8" name="Rectangle 1537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9" name="Oval 1538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0" name="Moon 1539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1" name="Rectangle 1540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2" name="Oval 1541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3" name="Moon 1542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4" name="Rectangle 1543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5" name="Oval 1544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6" name="Moon 1545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6" name="Rectangle 173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Oval 173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8" name="Moon 173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5" name="Rectangle 1894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6" name="Oval 1895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7" name="Moon 1896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8" name="Rectangle 1897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9" name="Oval 1898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0" name="Moon 1899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1" name="Rectangle 1900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2" name="Oval 1901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3" name="Moon 1902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4" name="Rectangle 1903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5" name="Oval 1904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6" name="Moon 1905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7" name="Rectangle 1906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8" name="Oval 1907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9" name="Moon 1908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0" name="Rectangle 1909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1" name="Oval 1910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2" name="Moon 1911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3" name="Rectangle 1912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4" name="Oval 1913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5" name="Moon 1914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6" name="Rectangle 1915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7" name="Oval 1916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8" name="Moon 1917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9" name="Rectangle 1918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0" name="Oval 1919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1" name="Moon 1920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2" name="Rectangle 1921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3" name="Oval 1922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4" name="Moon 1923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5" name="Rectangle 1924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6" name="Oval 1925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7" name="Moon 1926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8" name="Rectangle 1927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9" name="Oval 1928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0" name="Moon 1929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1" name="Rectangle 1930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2" name="Oval 1931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3" name="Moon 1932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4" name="Rectangle 1933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5" name="Oval 1934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6" name="Moon 1935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7" name="Rectangle 1936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8" name="Oval 1937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9" name="Moon 1938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0" name="Rectangle 1939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1" name="Oval 1940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2" name="Moon 1941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3" name="Rectangle 1942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4" name="Oval 1943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5" name="Moon 1944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6" name="Rectangle 1945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7" name="Oval 1946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8" name="Moon 1947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9" name="Rectangle 1948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0" name="Oval 1949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1" name="Moon 1950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2" name="Rectangle 1951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3" name="Oval 1952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4" name="Moon 1953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5" name="Rectangle 1954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6" name="Oval 1955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7" name="Moon 1956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8" name="Rectangle 1957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9" name="Oval 1958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0" name="Moon 1959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1" name="Rectangle 1960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2" name="Oval 1961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3" name="Moon 1962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4" name="Rectangle 1963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5" name="Oval 1964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6" name="Moon 1965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7" name="Rectangle 1966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8" name="Oval 1967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9" name="Moon 1968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0" name="Rectangle 1969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1" name="Oval 1970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2" name="Moon 1971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3" name="Rectangle 1972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4" name="Oval 1973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5" name="Moon 1974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6" name="Rectangle 1975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7" name="Oval 1976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8" name="Moon 1977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9" name="Rectangle 1978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0" name="Oval 1979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1" name="Moon 1980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2" name="Rectangle 1981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3" name="Oval 1982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4" name="Moon 1983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5" name="Rectangle 1984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6" name="Oval 1985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7" name="Moon 1986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8" name="Rectangle 1987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9" name="Oval 1988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0" name="Moon 1989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1" name="Rectangle 1990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2" name="Oval 1991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3" name="Moon 1992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4" name="Rectangle 1993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5" name="Oval 1994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6" name="Moon 1995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7" name="Rectangle 1996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8" name="Oval 1997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9" name="Moon 1998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0" name="Rectangle 1999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1" name="Oval 2000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2" name="Moon 2001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3" name="Rectangle 2002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4" name="Oval 2003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5" name="Moon 2004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6" name="Rectangle 2005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7" name="Oval 2006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8" name="Moon 2007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9" name="Rectangle 2008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0" name="Oval 2009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1" name="Moon 2010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2" name="Rectangle 2011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3" name="Oval 2012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4" name="Moon 2013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5" name="Rectangle 2014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6" name="Oval 2015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7" name="Moon 2016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8" name="Rectangle 2017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9" name="Oval 2018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0" name="Moon 2019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1" name="Rectangle 2020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2" name="Oval 2021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3" name="Moon 2022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4" name="Rectangle 2023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5" name="Oval 2024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6" name="Moon 2025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7" name="Rectangle 2026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8" name="Oval 2027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9" name="Moon 2028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0" name="Rectangle 2029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1" name="Oval 2030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2" name="Moon 2031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3" name="Rectangle 2032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4" name="Oval 2033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5" name="Moon 2034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6" name="Rectangle 2035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7" name="Oval 2036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8" name="Moon 2037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9" name="Rectangle 2038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0" name="Oval 2039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1" name="Moon 2040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2" name="Rectangle 2041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3" name="Oval 2042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4" name="Moon 2043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5" name="Rectangle 2044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6" name="Oval 2045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7" name="Moon 2046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8" name="Rectangle 2047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9" name="Oval 2048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0" name="Moon 2049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1" name="Rectangle 2050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Oval 2051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3" name="Moon 2052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4" name="Rectangle 2053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5" name="Oval 2054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Moon 2055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7" name="Rectangle 2056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Oval 2057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9" name="Moon 2058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0" name="Rectangle 2059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1" name="Oval 2060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2" name="Moon 2061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3" name="Rectangle 2062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4" name="Oval 2063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5" name="Moon 2064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6" name="Rectangle 2065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7" name="Oval 2066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8" name="Moon 2067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9" name="Rectangle 2068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0" name="Oval 2069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1" name="Moon 2070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2" name="Rectangle 2071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3" name="Oval 2072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4" name="Moon 2073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5" name="Rectangle 2074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6" name="Oval 2075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7" name="Moon 2076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8" name="Rectangle 2077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9" name="Oval 2078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0" name="Moon 2079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1" name="Rectangle 2080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2" name="Oval 2081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3" name="Moon 2082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4" name="Rectangle 2083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5" name="Oval 2084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6" name="Moon 2085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7" name="Rectangle 2086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8" name="Oval 2087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9" name="Moon 2088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0" name="Rectangle 2089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1" name="Oval 2090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2" name="Moon 2091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3" name="Rectangle 2092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4" name="Oval 2093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5" name="Moon 2094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6" name="Rectangle 2095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7" name="Oval 2096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8" name="Moon 2097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9" name="Rectangle 2098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0" name="Oval 2099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1" name="Moon 2100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2" name="Rectangle 2101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3" name="Oval 2102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4" name="Moon 2103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5" name="Rectangle 2104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6" name="Oval 2105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7" name="Moon 2106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8" name="Rectangle 2107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9" name="Oval 2108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0" name="Moon 2109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1" name="Rectangle 2110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2" name="Oval 2111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3" name="Moon 2112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4" name="Rectangle 2113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5" name="Oval 2114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6" name="Moon 2115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7" name="Rectangle 2116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8" name="Oval 2117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9" name="Moon 2118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0" name="Rectangle 2119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1" name="Oval 2120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2" name="Moon 2121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3" name="Rectangle 2122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4" name="Oval 2123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5" name="Moon 2124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6" name="Rectangle 2125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7" name="Oval 2126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8" name="Moon 2127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9" name="Rectangle 2128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0" name="Oval 2129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1" name="Moon 2130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2" name="Rectangle 2131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3" name="Oval 2132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4" name="Moon 2133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5" name="Rectangle 2134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6" name="Oval 2135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7" name="Moon 2136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8" name="Rectangle 2137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9" name="Oval 2138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0" name="Moon 2139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1" name="Rectangle 2140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2" name="Oval 2141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3" name="Moon 2142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4" name="Rectangle 2143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5" name="Oval 2144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6" name="Moon 2145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7" name="Rectangle 2146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8" name="Oval 2147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9" name="Moon 2148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0" name="Rectangle 2149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1" name="Oval 2150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2" name="Moon 2151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3" name="Rectangle 2152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4" name="Oval 2153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5" name="Moon 2154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6" name="Rectangle 2155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7" name="Oval 2156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8" name="Moon 2157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9" name="Rectangle 2158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0" name="Oval 2159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1" name="Moon 2160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2" name="Rectangle 2161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3" name="Oval 2162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4" name="Moon 2163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5" name="Rectangle 2164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6" name="Oval 2165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7" name="Moon 2166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8" name="Rectangle 2167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9" name="Oval 2168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0" name="Moon 2169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1" name="Rectangle 2170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2" name="Oval 2171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3" name="Moon 2172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4" name="Rectangle 2173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5" name="Oval 2174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6" name="Moon 2175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7" name="Rectangle 2176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8" name="Oval 2177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9" name="Moon 2178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0" name="Rectangle 2179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1" name="Oval 2180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2" name="Moon 2181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3" name="Rectangle 2182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4" name="Oval 2183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5" name="Moon 2184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6" name="Rectangle 2185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7" name="Oval 2186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8" name="Moon 2187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9" name="Rectangle 2188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0" name="Oval 2189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1" name="Moon 2190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2" name="Rectangle 2191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3" name="Oval 2192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4" name="Moon 2193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5" name="Rectangle 2194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6" name="Oval 2195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7" name="Moon 2196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8" name="Rectangle 2197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9" name="Oval 2198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0" name="Moon 2199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1" name="Rectangle 2200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2" name="Oval 2201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3" name="Moon 2202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4" name="Rectangle 2203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5" name="Oval 2204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6" name="Moon 2205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7" name="Rectangle 2206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8" name="Oval 2207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9" name="Moon 2208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0" name="Rectangle 2209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1" name="Oval 2210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2" name="Moon 2211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3" name="Rectangle 2212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4" name="Oval 2213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5" name="Moon 2214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6" name="Rectangle 2215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7" name="Oval 2216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8" name="Moon 2217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9" name="Rectangle 2218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0" name="Oval 2219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1" name="Moon 2220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2" name="Rectangle 2221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3" name="Oval 2222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4" name="Moon 2223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5" name="Rectangle 2224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6" name="Oval 2225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7" name="Moon 2226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8" name="Rectangle 2227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9" name="Oval 2228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0" name="Moon 2229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1" name="Rectangle 2230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2" name="Oval 2231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3" name="Moon 2232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4" name="Rectangle 2233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5" name="Oval 2234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6" name="Moon 2235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7" name="Rectangle 2236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8" name="Oval 2237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9" name="Moon 2238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0" name="Rectangle 2239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1" name="Oval 2240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2" name="Moon 2241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3" name="Rectangle 2242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4" name="Oval 2243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5" name="Moon 2244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6" name="Rectangle 2245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7" name="Oval 2246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8" name="Moon 2247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9" name="Rectangle 2248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0" name="Oval 2249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1" name="Moon 2250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2" name="Rectangle 2251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" name="Oval 2252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4" name="Moon 2253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5" name="Rectangle 2254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6" name="Oval 2255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7" name="Moon 2256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8" name="Rectangle 2257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9" name="Oval 2258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0" name="Moon 2259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1" name="Rectangle 2260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2" name="Oval 2261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3" name="Moon 2262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4" name="Rectangle 2263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5" name="Oval 2264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6" name="Moon 2265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7" name="Rectangle 2266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8" name="Oval 2267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9" name="Moon 2268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0" name="Rectangle 2269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1" name="Oval 2270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2" name="Moon 2271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3" name="Rectangle 2272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4" name="Oval 2273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5" name="Moon 2274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6" name="Rectangle 2275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7" name="Oval 2276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8" name="Moon 2277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9" name="Rectangle 2278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0" name="Oval 2279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1" name="Moon 2280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2" name="Rectangle 2281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3" name="Oval 2282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4" name="Moon 2283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5" name="Rectangle 2284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6" name="Oval 2285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7" name="Moon 2286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8" name="Rectangle 2287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9" name="Oval 2288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0" name="Moon 2289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1" name="Rectangle 2290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2" name="Oval 2291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3" name="Moon 2292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4" name="Rectangle 2293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5" name="Oval 2294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6" name="Moon 2295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7" name="Rectangle 2296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8" name="Oval 2297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9" name="Moon 2298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0" name="Rectangle 2299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1" name="Oval 2300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2" name="Moon 2301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3" name="Rectangle 2302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4" name="Oval 2303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5" name="Moon 2304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6" name="Rectangle 2305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7" name="Oval 2306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8" name="Moon 2307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9" name="Rectangle 2308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0" name="Oval 2309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1" name="Moon 2310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2" name="Rectangle 2311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3" name="Oval 2312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4" name="Moon 2313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5" name="Rectangle 2314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6" name="Oval 2315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7" name="Moon 2316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8" name="Rectangle 2317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9" name="Oval 2318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0" name="Moon 2319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1" name="Rectangle 2320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2" name="Oval 2321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3" name="Moon 2322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4" name="Rectangle 2323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5" name="Oval 2324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6" name="Moon 2325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7" name="Rectangle 2326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8" name="Oval 2327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9" name="Moon 2328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0" name="Rectangle 2329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1" name="Oval 2330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2" name="Moon 2331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3" name="Rectangle 2332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4" name="Oval 2333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5" name="Moon 2334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6" name="Rectangle 2335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7" name="Oval 2336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8" name="Moon 2337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9" name="Rectangle 2338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0" name="Oval 2339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1" name="Moon 2340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2" name="Rectangle 2341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3" name="Oval 2342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4" name="Moon 2343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5" name="Rectangle 2344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6" name="Oval 2345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7" name="Moon 2346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8" name="Rectangle 2347"/>
          <p:cNvSpPr/>
          <p:nvPr userDrawn="1"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9" name="Oval 2348"/>
          <p:cNvSpPr/>
          <p:nvPr userDrawn="1"/>
        </p:nvSpPr>
        <p:spPr>
          <a:xfrm>
            <a:off x="159199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0" name="Moon 2349"/>
          <p:cNvSpPr/>
          <p:nvPr userDrawn="1"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1" name="Rectangle 2350"/>
          <p:cNvSpPr/>
          <p:nvPr userDrawn="1"/>
        </p:nvSpPr>
        <p:spPr>
          <a:xfrm>
            <a:off x="723716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2" name="Oval 2351"/>
          <p:cNvSpPr/>
          <p:nvPr userDrawn="1"/>
        </p:nvSpPr>
        <p:spPr>
          <a:xfrm>
            <a:off x="730554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3" name="Moon 2352"/>
          <p:cNvSpPr/>
          <p:nvPr userDrawn="1"/>
        </p:nvSpPr>
        <p:spPr>
          <a:xfrm>
            <a:off x="730554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4" name="Rectangle 2353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5" name="Oval 2354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6" name="Moon 2355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7" name="Rectangle 2356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8" name="Oval 2357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9" name="Moon 2358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0" name="Rectangle 2359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1" name="Oval 2360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2" name="Moon 2361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3" name="Rectangle 2362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4" name="Oval 2363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5" name="Moon 2364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6" name="Rectangle 2365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7" name="Oval 2366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8" name="Moon 2367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9" name="Rectangle 2368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0" name="Oval 2369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1" name="Moon 2370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2" name="Rectangle 2371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3" name="Oval 2372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4" name="Moon 2373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5" name="Rectangle 2374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6" name="Oval 2375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7" name="Moon 2376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8" name="Rectangle 2377"/>
          <p:cNvSpPr/>
          <p:nvPr userDrawn="1"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9" name="Oval 2378"/>
          <p:cNvSpPr/>
          <p:nvPr userDrawn="1"/>
        </p:nvSpPr>
        <p:spPr>
          <a:xfrm>
            <a:off x="159199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0" name="Moon 2379"/>
          <p:cNvSpPr/>
          <p:nvPr userDrawn="1"/>
        </p:nvSpPr>
        <p:spPr>
          <a:xfrm>
            <a:off x="159199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1" name="Rectangle 2380"/>
          <p:cNvSpPr/>
          <p:nvPr userDrawn="1"/>
        </p:nvSpPr>
        <p:spPr>
          <a:xfrm>
            <a:off x="7237167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2" name="Oval 2381"/>
          <p:cNvSpPr/>
          <p:nvPr userDrawn="1"/>
        </p:nvSpPr>
        <p:spPr>
          <a:xfrm>
            <a:off x="730554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3" name="Moon 2382"/>
          <p:cNvSpPr/>
          <p:nvPr userDrawn="1"/>
        </p:nvSpPr>
        <p:spPr>
          <a:xfrm>
            <a:off x="730554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4" name="Rectangle 2383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5" name="Oval 2384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6" name="Moon 2385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7" name="Rectangle 2386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8" name="Oval 2387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9" name="Moon 2388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0" name="Rectangle 2389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1" name="Oval 2390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2" name="Moon 2391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3" name="Rectangle 2392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4" name="Oval 2393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5" name="Moon 2394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6" name="Rectangle 2395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7" name="Oval 2396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8" name="Moon 2397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9" name="Rectangle 2398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0" name="Oval 2399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1" name="Moon 2400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2" name="Rectangle 2401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3" name="Oval 2402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4" name="Moon 2403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5" name="Rectangle 2404"/>
          <p:cNvSpPr/>
          <p:nvPr userDrawn="1"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6" name="Oval 2405"/>
          <p:cNvSpPr/>
          <p:nvPr userDrawn="1"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7" name="Moon 2406"/>
          <p:cNvSpPr/>
          <p:nvPr userDrawn="1"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8" name="Rectangle 2407"/>
          <p:cNvSpPr/>
          <p:nvPr userDrawn="1"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9" name="Oval 2408"/>
          <p:cNvSpPr/>
          <p:nvPr userDrawn="1"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0" name="Moon 2409"/>
          <p:cNvSpPr/>
          <p:nvPr userDrawn="1"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1" name="Rectangle 2410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2" name="Oval 2411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3" name="Moon 2412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4" name="Rectangle 2413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5" name="Oval 2414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6" name="Moon 2415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7" name="Rectangle 2416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8" name="Oval 2417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9" name="Moon 2418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0" name="Rectangle 2419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1" name="Oval 2420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2" name="Moon 2421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3" name="Rectangle 2422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4" name="Oval 2423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5" name="Moon 2424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6" name="Rectangle 2425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7" name="Oval 2426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8" name="Moon 2427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9" name="Rectangle 2428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0" name="Oval 2429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1" name="Moon 2430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2" name="Rectangle 2431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3" name="Oval 2432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4" name="Moon 2433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5" name="Rectangle 2434"/>
          <p:cNvSpPr/>
          <p:nvPr userDrawn="1"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6" name="Oval 2435"/>
          <p:cNvSpPr/>
          <p:nvPr userDrawn="1"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7" name="Moon 2436"/>
          <p:cNvSpPr/>
          <p:nvPr userDrawn="1"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8" name="Rectangle 2437"/>
          <p:cNvSpPr/>
          <p:nvPr userDrawn="1"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9" name="Oval 2438"/>
          <p:cNvSpPr/>
          <p:nvPr userDrawn="1"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0" name="Moon 2439"/>
          <p:cNvSpPr/>
          <p:nvPr userDrawn="1"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1" name="Rectangle 2440"/>
          <p:cNvSpPr/>
          <p:nvPr userDrawn="1"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2" name="Oval 2441"/>
          <p:cNvSpPr/>
          <p:nvPr userDrawn="1"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3" name="Moon 2442"/>
          <p:cNvSpPr/>
          <p:nvPr userDrawn="1"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4" name="Rectangle 2443"/>
          <p:cNvSpPr/>
          <p:nvPr userDrawn="1"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5" name="Oval 2444"/>
          <p:cNvSpPr/>
          <p:nvPr userDrawn="1"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6" name="Moon 2445"/>
          <p:cNvSpPr/>
          <p:nvPr userDrawn="1"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7" name="Rectangle 2446"/>
          <p:cNvSpPr/>
          <p:nvPr userDrawn="1"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8" name="Oval 2447"/>
          <p:cNvSpPr/>
          <p:nvPr userDrawn="1"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9" name="Moon 2448"/>
          <p:cNvSpPr/>
          <p:nvPr userDrawn="1"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0" name="Rectangle 2449"/>
          <p:cNvSpPr/>
          <p:nvPr userDrawn="1"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1" name="Oval 2450"/>
          <p:cNvSpPr/>
          <p:nvPr userDrawn="1"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2" name="Moon 2451"/>
          <p:cNvSpPr/>
          <p:nvPr userDrawn="1"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3" name="Rectangle 2452"/>
          <p:cNvSpPr/>
          <p:nvPr userDrawn="1"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4" name="Oval 2453"/>
          <p:cNvSpPr/>
          <p:nvPr userDrawn="1"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5" name="Moon 2454"/>
          <p:cNvSpPr/>
          <p:nvPr userDrawn="1"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6" name="Rectangle 2455"/>
          <p:cNvSpPr/>
          <p:nvPr userDrawn="1"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7" name="Oval 2456"/>
          <p:cNvSpPr/>
          <p:nvPr userDrawn="1"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8" name="Moon 2457"/>
          <p:cNvSpPr/>
          <p:nvPr userDrawn="1"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9" name="Rectangle 2458"/>
          <p:cNvSpPr/>
          <p:nvPr userDrawn="1"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0" name="Oval 2459"/>
          <p:cNvSpPr/>
          <p:nvPr userDrawn="1"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1" name="Moon 2460"/>
          <p:cNvSpPr/>
          <p:nvPr userDrawn="1"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2" name="Rectangle 2461"/>
          <p:cNvSpPr/>
          <p:nvPr userDrawn="1"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3" name="Oval 2462"/>
          <p:cNvSpPr/>
          <p:nvPr userDrawn="1"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4" name="Moon 2463"/>
          <p:cNvSpPr/>
          <p:nvPr userDrawn="1"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5" name="Rectangle 2464"/>
          <p:cNvSpPr/>
          <p:nvPr userDrawn="1"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6" name="Oval 2465"/>
          <p:cNvSpPr/>
          <p:nvPr userDrawn="1"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Moon 2466"/>
          <p:cNvSpPr/>
          <p:nvPr userDrawn="1"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Rectangle 2467"/>
          <p:cNvSpPr/>
          <p:nvPr userDrawn="1"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Oval 2468"/>
          <p:cNvSpPr/>
          <p:nvPr userDrawn="1"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Moon 2469"/>
          <p:cNvSpPr/>
          <p:nvPr userDrawn="1"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Rectangle 2470"/>
          <p:cNvSpPr/>
          <p:nvPr userDrawn="1"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Oval 2471"/>
          <p:cNvSpPr/>
          <p:nvPr userDrawn="1"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Moon 2472"/>
          <p:cNvSpPr/>
          <p:nvPr userDrawn="1"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Rectangle 2473"/>
          <p:cNvSpPr/>
          <p:nvPr userDrawn="1"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Oval 2474"/>
          <p:cNvSpPr/>
          <p:nvPr userDrawn="1"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Moon 2475"/>
          <p:cNvSpPr/>
          <p:nvPr userDrawn="1"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Rectangle 2476"/>
          <p:cNvSpPr/>
          <p:nvPr userDrawn="1"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Oval 2477"/>
          <p:cNvSpPr/>
          <p:nvPr userDrawn="1"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Moon 2478"/>
          <p:cNvSpPr/>
          <p:nvPr userDrawn="1"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Rectangle 2479"/>
          <p:cNvSpPr/>
          <p:nvPr userDrawn="1"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Oval 2480"/>
          <p:cNvSpPr/>
          <p:nvPr userDrawn="1"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Moon 2481"/>
          <p:cNvSpPr/>
          <p:nvPr userDrawn="1"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Rectangle 2482"/>
          <p:cNvSpPr/>
          <p:nvPr userDrawn="1"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Oval 2483"/>
          <p:cNvSpPr/>
          <p:nvPr userDrawn="1"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Moon 2484"/>
          <p:cNvSpPr/>
          <p:nvPr userDrawn="1"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Rectangle 2485"/>
          <p:cNvSpPr/>
          <p:nvPr userDrawn="1"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Oval 2486"/>
          <p:cNvSpPr/>
          <p:nvPr userDrawn="1"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Moon 2487"/>
          <p:cNvSpPr/>
          <p:nvPr userDrawn="1"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Rectangle 248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Oval 248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1" name="Moon 249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2" name="Rectangle 249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3" name="Oval 249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4" name="Moon 249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5" name="Rectangle 249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6" name="Oval 249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7" name="Moon 249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8" name="Rectangle 249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9" name="Oval 249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0" name="Moon 249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1" name="Rectangle 250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2" name="Oval 250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3" name="Moon 250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4" name="Rectangle 2503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5" name="Oval 2504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6" name="Moon 2505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7" name="Rectangle 2506"/>
          <p:cNvSpPr/>
          <p:nvPr userDrawn="1"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8" name="Oval 2507"/>
          <p:cNvSpPr/>
          <p:nvPr userDrawn="1"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9" name="Moon 2508"/>
          <p:cNvSpPr/>
          <p:nvPr userDrawn="1"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0" name="Rectangle 2509"/>
          <p:cNvSpPr/>
          <p:nvPr userDrawn="1"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1" name="Oval 2510"/>
          <p:cNvSpPr/>
          <p:nvPr userDrawn="1"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2" name="Moon 2511"/>
          <p:cNvSpPr/>
          <p:nvPr userDrawn="1"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3" name="Rectangle 2512"/>
          <p:cNvSpPr/>
          <p:nvPr userDrawn="1"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4" name="Oval 2513"/>
          <p:cNvSpPr/>
          <p:nvPr userDrawn="1"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5" name="Moon 2514"/>
          <p:cNvSpPr/>
          <p:nvPr userDrawn="1"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6" name="Rectangle 2515"/>
          <p:cNvSpPr/>
          <p:nvPr userDrawn="1"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7" name="Oval 2516"/>
          <p:cNvSpPr/>
          <p:nvPr userDrawn="1"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8" name="Moon 2517"/>
          <p:cNvSpPr/>
          <p:nvPr userDrawn="1"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9" name="Rectangle 2518"/>
          <p:cNvSpPr/>
          <p:nvPr userDrawn="1"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0" name="Oval 2519"/>
          <p:cNvSpPr/>
          <p:nvPr userDrawn="1"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1" name="Moon 2520"/>
          <p:cNvSpPr/>
          <p:nvPr userDrawn="1"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2" name="Rectangle 2521"/>
          <p:cNvSpPr/>
          <p:nvPr userDrawn="1"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3" name="Oval 2522"/>
          <p:cNvSpPr/>
          <p:nvPr userDrawn="1"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4" name="Moon 2523"/>
          <p:cNvSpPr/>
          <p:nvPr userDrawn="1"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5" name="Rectangle 2524"/>
          <p:cNvSpPr/>
          <p:nvPr userDrawn="1"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6" name="Oval 2525"/>
          <p:cNvSpPr/>
          <p:nvPr userDrawn="1"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7" name="Moon 2526"/>
          <p:cNvSpPr/>
          <p:nvPr userDrawn="1"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8" name="Rectangle 2527"/>
          <p:cNvSpPr/>
          <p:nvPr userDrawn="1"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9" name="Oval 2528"/>
          <p:cNvSpPr/>
          <p:nvPr userDrawn="1"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0" name="Moon 2529"/>
          <p:cNvSpPr/>
          <p:nvPr userDrawn="1"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1" name="Rectangle 2530"/>
          <p:cNvSpPr/>
          <p:nvPr userDrawn="1"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2" name="Oval 2531"/>
          <p:cNvSpPr/>
          <p:nvPr userDrawn="1"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3" name="Moon 2532"/>
          <p:cNvSpPr/>
          <p:nvPr userDrawn="1"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4" name="Rectangle 2533"/>
          <p:cNvSpPr/>
          <p:nvPr userDrawn="1"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5" name="Oval 2534"/>
          <p:cNvSpPr/>
          <p:nvPr userDrawn="1"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6" name="Moon 2535"/>
          <p:cNvSpPr/>
          <p:nvPr userDrawn="1"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7" name="Rectangle 2536"/>
          <p:cNvSpPr/>
          <p:nvPr userDrawn="1"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8" name="Oval 2537"/>
          <p:cNvSpPr/>
          <p:nvPr userDrawn="1"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9" name="Moon 2538"/>
          <p:cNvSpPr/>
          <p:nvPr userDrawn="1"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0" name="Rectangle 2539"/>
          <p:cNvSpPr/>
          <p:nvPr userDrawn="1"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1" name="Oval 2540"/>
          <p:cNvSpPr/>
          <p:nvPr userDrawn="1"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2" name="Moon 2541"/>
          <p:cNvSpPr/>
          <p:nvPr userDrawn="1"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3" name="Rectangle 2542"/>
          <p:cNvSpPr/>
          <p:nvPr userDrawn="1"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4" name="Oval 2543"/>
          <p:cNvSpPr/>
          <p:nvPr userDrawn="1"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5" name="Moon 2544"/>
          <p:cNvSpPr/>
          <p:nvPr userDrawn="1"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6" name="Rectangle 2545"/>
          <p:cNvSpPr/>
          <p:nvPr userDrawn="1"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7" name="Oval 2546"/>
          <p:cNvSpPr/>
          <p:nvPr userDrawn="1"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8" name="Moon 2547"/>
          <p:cNvSpPr/>
          <p:nvPr userDrawn="1"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9" name="Rectangle 2548"/>
          <p:cNvSpPr/>
          <p:nvPr userDrawn="1"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0" name="Oval 2549"/>
          <p:cNvSpPr/>
          <p:nvPr userDrawn="1"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1" name="Moon 2550"/>
          <p:cNvSpPr/>
          <p:nvPr userDrawn="1"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2" name="Rectangle 2551"/>
          <p:cNvSpPr/>
          <p:nvPr userDrawn="1"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3" name="Oval 2552"/>
          <p:cNvSpPr/>
          <p:nvPr userDrawn="1"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4" name="Moon 2553"/>
          <p:cNvSpPr/>
          <p:nvPr userDrawn="1"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5" name="Rectangle 2554"/>
          <p:cNvSpPr/>
          <p:nvPr userDrawn="1"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6" name="Oval 2555"/>
          <p:cNvSpPr/>
          <p:nvPr userDrawn="1"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7" name="Moon 2556"/>
          <p:cNvSpPr/>
          <p:nvPr userDrawn="1"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8" name="Rectangle 2557"/>
          <p:cNvSpPr/>
          <p:nvPr userDrawn="1"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9" name="Oval 2558"/>
          <p:cNvSpPr/>
          <p:nvPr userDrawn="1"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0" name="Moon 2559"/>
          <p:cNvSpPr/>
          <p:nvPr userDrawn="1"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1" name="Rectangle 2560"/>
          <p:cNvSpPr/>
          <p:nvPr userDrawn="1"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2" name="Oval 2561"/>
          <p:cNvSpPr/>
          <p:nvPr userDrawn="1"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3" name="Moon 2562"/>
          <p:cNvSpPr/>
          <p:nvPr userDrawn="1"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4" name="Rectangle 2563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5" name="Oval 2564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6" name="Moon 2565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7" name="Rectangle 2566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8" name="Oval 2567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9" name="Moon 2568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0" name="Rectangle 2569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1" name="Oval 2570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2" name="Moon 2571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3" name="Rectangle 2572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4" name="Oval 2573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5" name="Moon 2574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6" name="Rectangle 2575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7" name="Oval 2576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8" name="Moon 2577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9" name="Rectangle 2578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0" name="Oval 2579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1" name="Moon 2580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2" name="Rectangle 2581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3" name="Oval 2582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4" name="Moon 2583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5" name="Rectangle 2584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6" name="Oval 2585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7" name="Moon 2586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8" name="Rectangle 2587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9" name="Oval 2588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0" name="Moon 2589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1" name="Rectangle 2590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2" name="Oval 2591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3" name="Moon 2592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4" name="Rectangle 2593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5" name="Oval 2594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6" name="Moon 2595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7" name="Rectangle 2596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8" name="Oval 2597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9" name="Moon 2598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0" name="Rectangle 2599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1" name="Oval 2600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2" name="Moon 2601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3" name="Rectangle 2602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4" name="Oval 2603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5" name="Moon 2604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6" name="Rectangle 2605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7" name="Oval 2606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8" name="Moon 2607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9" name="Rectangle 2608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0" name="Oval 2609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1" name="Moon 2610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2" name="Rectangle 2611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3" name="Oval 2612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4" name="Moon 2613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5" name="Rectangle 2614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6" name="Oval 2615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7" name="Moon 2616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8" name="Rectangle 2617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9" name="Oval 2618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0" name="Moon 2619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1" name="Rectangle 2620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2" name="Oval 2621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3" name="Moon 2622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4" name="Rectangle 2623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5" name="Oval 2624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6" name="Moon 2625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7" name="Rectangle 2626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8" name="Oval 2627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9" name="Moon 2628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0" name="Rectangle 2629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1" name="Oval 2630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2" name="Moon 2631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3" name="Rectangle 2632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4" name="Oval 2633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5" name="Moon 2634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6" name="Rectangle 2635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7" name="Oval 2636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8" name="Moon 2637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9" name="Rectangle 2638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0" name="Oval 2639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1" name="Moon 2640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2" name="Rectangle 2641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3" name="Oval 2642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4" name="Moon 2643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5" name="Rectangle 2644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6" name="Oval 2645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7" name="Moon 2646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8" name="Rectangle 2647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9" name="Oval 2648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0" name="Moon 2649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1" name="Rectangle 2650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2" name="Oval 2651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3" name="Moon 2652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4" name="Rectangle 2653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5" name="Oval 2654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6" name="Moon 2655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7" name="Rectangle 2656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8" name="Oval 2657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Moon 2658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Rectangle 2659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Oval 2660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Moon 2661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Rectangle 2662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4" name="Oval 2663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5" name="Moon 2664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6" name="Rectangle 2665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7" name="Oval 2666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8" name="Moon 2667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9" name="Rectangle 2668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0" name="Oval 2669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1" name="Moon 2670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2" name="Rectangle 2671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3" name="Oval 2672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4" name="Moon 2673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5" name="Rectangle 2674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6" name="Oval 2675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7" name="Moon 2676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8" name="Rectangle 2677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Oval 2678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Moon 2679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Rectangle 2680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Oval 2681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Moon 2682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Rectangle 2683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Oval 2684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Moon 2685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Rectangle 2686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Oval 2687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Moon 2688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0" name="Rectangle 2689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1" name="Oval 2690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2" name="Moon 2691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3" name="Rectangle 2692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4" name="Oval 2693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5" name="Moon 2694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6" name="Rectangle 2695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7" name="Oval 2696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8" name="Moon 2697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9" name="Rectangle 2698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0" name="Oval 2699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1" name="Moon 2700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2" name="Rectangle 2701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3" name="Oval 2702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4" name="Moon 2703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5" name="Rectangle 2704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6" name="Oval 2705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7" name="Moon 2706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8" name="Rectangle 2707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9" name="Oval 2708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0" name="Moon 2709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1" name="Rectangle 2710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2" name="Oval 2711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3" name="Moon 2712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4" name="Rectangle 2713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5" name="Oval 2714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6" name="Moon 2715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7" name="Rectangle 2716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8" name="Oval 2717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9" name="Moon 2718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0" name="Rectangle 2719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1" name="Oval 2720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2" name="Moon 2721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3" name="Rectangle 2722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4" name="Oval 2723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5" name="Moon 2724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6" name="Rectangle 2725"/>
          <p:cNvSpPr/>
          <p:nvPr userDrawn="1"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7" name="Oval 2726"/>
          <p:cNvSpPr/>
          <p:nvPr userDrawn="1"/>
        </p:nvSpPr>
        <p:spPr>
          <a:xfrm>
            <a:off x="540102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8" name="Moon 2727"/>
          <p:cNvSpPr/>
          <p:nvPr userDrawn="1"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9" name="Rectangle 2728"/>
          <p:cNvSpPr/>
          <p:nvPr userDrawn="1"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0" name="Oval 2729"/>
          <p:cNvSpPr/>
          <p:nvPr userDrawn="1"/>
        </p:nvSpPr>
        <p:spPr>
          <a:xfrm>
            <a:off x="578192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1" name="Moon 2730"/>
          <p:cNvSpPr/>
          <p:nvPr userDrawn="1"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2" name="Rectangle 2731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3" name="Oval 2732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4" name="Moon 2733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5" name="Rectangle 273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6" name="Oval 273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7" name="Moon 273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676" y="1531403"/>
            <a:ext cx="5332648" cy="1978560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676" y="3602038"/>
            <a:ext cx="5332648" cy="173006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2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9" y="1122363"/>
            <a:ext cx="7858144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643921" y="3602038"/>
            <a:ext cx="785615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75" name="Rectangle 774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Rectangle 843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Oval 844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Moon 845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Rectangle 846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Oval 847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Moon 848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Rectangle 849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Oval 850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Moon 851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Rectangle 852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Oval 853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Moon 854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Rectangle 855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Oval 856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Moon 857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Rectangle 858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Oval 859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Moon 860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Rectangle 861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Oval 862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Moon 863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Rectangle 864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Oval 865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Moon 866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Rectangle 867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Oval 868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Moon 869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Rectangle 870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Oval 871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Moon 872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Rectangle 873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Oval 874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Moon 875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Rectangle 876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Oval 877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Moon 878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Rectangle 879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Oval 880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Moon 881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Rectangle 882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Oval 883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Moon 884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Rectangle 885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Oval 886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Moon 887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Rectangle 888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Oval 889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Moon 890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Rectangle 891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Oval 892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Moon 893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Rectangle 894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Oval 895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Moon 896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Rectangle 897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Oval 898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Moon 899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Rectangle 900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Oval 901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Moon 902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Rectangle 903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5" name="Oval 904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6" name="Moon 905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7" name="Rectangle 906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Oval 907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Moon 908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Rectangle 909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Oval 910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Moon 911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Rectangle 912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Oval 913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Moon 914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2" name="Oval 1441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3" name="Moon 1442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4" name="Rectangle 144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5" name="Oval 144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6" name="Moon 144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7" name="Rectangle 144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8" name="Oval 144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9" name="Moon 144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0" name="Rectangle 1449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1" name="Oval 1450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2" name="Moon 1451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3" name="Rectangle 1452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4" name="Oval 1453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5" name="Moon 1454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6" name="Rectangle 1455"/>
          <p:cNvSpPr/>
          <p:nvPr userDrawn="1"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7" name="Oval 1456"/>
          <p:cNvSpPr/>
          <p:nvPr userDrawn="1"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8" name="Moon 1457"/>
          <p:cNvSpPr/>
          <p:nvPr userDrawn="1"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9" name="Rectangle 1458"/>
          <p:cNvSpPr/>
          <p:nvPr userDrawn="1"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0" name="Oval 1459"/>
          <p:cNvSpPr/>
          <p:nvPr userDrawn="1"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1" name="Moon 1460"/>
          <p:cNvSpPr/>
          <p:nvPr userDrawn="1"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2" name="Rectangle 1461"/>
          <p:cNvSpPr/>
          <p:nvPr userDrawn="1"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3" name="Oval 1462"/>
          <p:cNvSpPr/>
          <p:nvPr userDrawn="1"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4" name="Moon 1463"/>
          <p:cNvSpPr/>
          <p:nvPr userDrawn="1"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5" name="Rectangle 1464"/>
          <p:cNvSpPr/>
          <p:nvPr userDrawn="1"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6" name="Oval 1465"/>
          <p:cNvSpPr/>
          <p:nvPr userDrawn="1"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7" name="Moon 1466"/>
          <p:cNvSpPr/>
          <p:nvPr userDrawn="1"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8" name="Rectangle 1467"/>
          <p:cNvSpPr/>
          <p:nvPr userDrawn="1"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9" name="Oval 1468"/>
          <p:cNvSpPr/>
          <p:nvPr userDrawn="1"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0" name="Moon 1469"/>
          <p:cNvSpPr/>
          <p:nvPr userDrawn="1"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1" name="Rectangle 1470"/>
          <p:cNvSpPr/>
          <p:nvPr userDrawn="1"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2" name="Oval 1471"/>
          <p:cNvSpPr/>
          <p:nvPr userDrawn="1"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3" name="Moon 1472"/>
          <p:cNvSpPr/>
          <p:nvPr userDrawn="1"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4" name="Rectangle 1473"/>
          <p:cNvSpPr/>
          <p:nvPr userDrawn="1"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5" name="Oval 1474"/>
          <p:cNvSpPr/>
          <p:nvPr userDrawn="1"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6" name="Moon 1475"/>
          <p:cNvSpPr/>
          <p:nvPr userDrawn="1"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7" name="Rectangle 1476"/>
          <p:cNvSpPr/>
          <p:nvPr userDrawn="1"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8" name="Oval 1477"/>
          <p:cNvSpPr/>
          <p:nvPr userDrawn="1"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9" name="Moon 1478"/>
          <p:cNvSpPr/>
          <p:nvPr userDrawn="1"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0" name="Rectangle 1479"/>
          <p:cNvSpPr/>
          <p:nvPr userDrawn="1"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1" name="Oval 1480"/>
          <p:cNvSpPr/>
          <p:nvPr userDrawn="1"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2" name="Moon 1481"/>
          <p:cNvSpPr/>
          <p:nvPr userDrawn="1"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3" name="Rectangle 1482"/>
          <p:cNvSpPr/>
          <p:nvPr userDrawn="1"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4" name="Oval 1483"/>
          <p:cNvSpPr/>
          <p:nvPr userDrawn="1"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5" name="Moon 1484"/>
          <p:cNvSpPr/>
          <p:nvPr userDrawn="1"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6" name="Rectangle 1485"/>
          <p:cNvSpPr/>
          <p:nvPr userDrawn="1"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7" name="Oval 1486"/>
          <p:cNvSpPr/>
          <p:nvPr userDrawn="1"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8" name="Moon 1487"/>
          <p:cNvSpPr/>
          <p:nvPr userDrawn="1"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9" name="Rectangle 1488"/>
          <p:cNvSpPr/>
          <p:nvPr userDrawn="1"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0" name="Oval 1489"/>
          <p:cNvSpPr/>
          <p:nvPr userDrawn="1"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1" name="Moon 1490"/>
          <p:cNvSpPr/>
          <p:nvPr userDrawn="1"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2" name="Rectangle 1491"/>
          <p:cNvSpPr/>
          <p:nvPr userDrawn="1"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3" name="Oval 1492"/>
          <p:cNvSpPr/>
          <p:nvPr userDrawn="1"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4" name="Moon 1493"/>
          <p:cNvSpPr/>
          <p:nvPr userDrawn="1"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5" name="Rectangle 1494"/>
          <p:cNvSpPr/>
          <p:nvPr userDrawn="1"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6" name="Oval 1495"/>
          <p:cNvSpPr/>
          <p:nvPr userDrawn="1"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7" name="Moon 1496"/>
          <p:cNvSpPr/>
          <p:nvPr userDrawn="1"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8" name="Rectangle 1497"/>
          <p:cNvSpPr/>
          <p:nvPr userDrawn="1"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9" name="Oval 1498"/>
          <p:cNvSpPr/>
          <p:nvPr userDrawn="1"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0" name="Moon 1499"/>
          <p:cNvSpPr/>
          <p:nvPr userDrawn="1"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1" name="Rectangle 1500"/>
          <p:cNvSpPr/>
          <p:nvPr userDrawn="1"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2" name="Oval 1501"/>
          <p:cNvSpPr/>
          <p:nvPr userDrawn="1"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3" name="Moon 1502"/>
          <p:cNvSpPr/>
          <p:nvPr userDrawn="1"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4" name="Rectangle 1503"/>
          <p:cNvSpPr/>
          <p:nvPr userDrawn="1"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5" name="Oval 1504"/>
          <p:cNvSpPr/>
          <p:nvPr userDrawn="1"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6" name="Moon 1505"/>
          <p:cNvSpPr/>
          <p:nvPr userDrawn="1"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7" name="Rectangle 1506"/>
          <p:cNvSpPr/>
          <p:nvPr userDrawn="1"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8" name="Oval 1507"/>
          <p:cNvSpPr/>
          <p:nvPr userDrawn="1"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" name="Moon 1508"/>
          <p:cNvSpPr/>
          <p:nvPr userDrawn="1"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0" name="Rectangle 1509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1" name="Oval 1510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2" name="Moon 1511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3" name="Rectangle 1512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4" name="Oval 1513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5" name="Moon 1514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6" name="Rectangle 1515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7" name="Oval 1516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8" name="Moon 1517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9" name="Rectangle 1518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0" name="Oval 1519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1" name="Moon 1520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2" name="Rectangle 1521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3" name="Oval 1522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4" name="Moon 1523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5" name="Rectangle 1524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6" name="Oval 1525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7" name="Moon 1526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8" name="Rectangle 1527"/>
          <p:cNvSpPr/>
          <p:nvPr userDrawn="1"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9" name="Oval 1528"/>
          <p:cNvSpPr/>
          <p:nvPr userDrawn="1"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0" name="Moon 1529"/>
          <p:cNvSpPr/>
          <p:nvPr userDrawn="1"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1" name="Rectangle 1530"/>
          <p:cNvSpPr/>
          <p:nvPr userDrawn="1"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2" name="Oval 1531"/>
          <p:cNvSpPr/>
          <p:nvPr userDrawn="1"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3" name="Moon 1532"/>
          <p:cNvSpPr/>
          <p:nvPr userDrawn="1"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4" name="Rectangle 1533"/>
          <p:cNvSpPr/>
          <p:nvPr userDrawn="1"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5" name="Oval 1534"/>
          <p:cNvSpPr/>
          <p:nvPr userDrawn="1"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6" name="Moon 1535"/>
          <p:cNvSpPr/>
          <p:nvPr userDrawn="1"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7" name="Rectangle 1536"/>
          <p:cNvSpPr/>
          <p:nvPr userDrawn="1"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8" name="Oval 1537"/>
          <p:cNvSpPr/>
          <p:nvPr userDrawn="1"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9" name="Moon 1538"/>
          <p:cNvSpPr/>
          <p:nvPr userDrawn="1"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0" name="Rectangle 1539"/>
          <p:cNvSpPr/>
          <p:nvPr userDrawn="1"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1" name="Oval 1540"/>
          <p:cNvSpPr/>
          <p:nvPr userDrawn="1"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2" name="Moon 1541"/>
          <p:cNvSpPr/>
          <p:nvPr userDrawn="1"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3" name="Rectangle 1542"/>
          <p:cNvSpPr/>
          <p:nvPr userDrawn="1"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4" name="Oval 1543"/>
          <p:cNvSpPr/>
          <p:nvPr userDrawn="1"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5" name="Moon 1544"/>
          <p:cNvSpPr/>
          <p:nvPr userDrawn="1"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6" name="Rectangle 1545"/>
          <p:cNvSpPr/>
          <p:nvPr userDrawn="1"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7" name="Oval 1546"/>
          <p:cNvSpPr/>
          <p:nvPr userDrawn="1"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8" name="Moon 1547"/>
          <p:cNvSpPr/>
          <p:nvPr userDrawn="1"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9" name="Rectangle 1548"/>
          <p:cNvSpPr/>
          <p:nvPr userDrawn="1"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0" name="Oval 1549"/>
          <p:cNvSpPr/>
          <p:nvPr userDrawn="1"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1" name="Moon 1550"/>
          <p:cNvSpPr/>
          <p:nvPr userDrawn="1"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2" name="Rectangle 1551"/>
          <p:cNvSpPr/>
          <p:nvPr userDrawn="1"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3" name="Oval 1552"/>
          <p:cNvSpPr/>
          <p:nvPr userDrawn="1"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4" name="Moon 1553"/>
          <p:cNvSpPr/>
          <p:nvPr userDrawn="1"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5" name="Rectangle 1554"/>
          <p:cNvSpPr/>
          <p:nvPr userDrawn="1"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6" name="Oval 1555"/>
          <p:cNvSpPr/>
          <p:nvPr userDrawn="1"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7" name="Moon 1556"/>
          <p:cNvSpPr/>
          <p:nvPr userDrawn="1"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8" name="Rectangle 1557"/>
          <p:cNvSpPr/>
          <p:nvPr userDrawn="1"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9" name="Oval 1558"/>
          <p:cNvSpPr/>
          <p:nvPr userDrawn="1"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0" name="Moon 1559"/>
          <p:cNvSpPr/>
          <p:nvPr userDrawn="1"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1" name="Rectangle 1560"/>
          <p:cNvSpPr/>
          <p:nvPr userDrawn="1"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2" name="Oval 1561"/>
          <p:cNvSpPr/>
          <p:nvPr userDrawn="1"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3" name="Moon 1562"/>
          <p:cNvSpPr/>
          <p:nvPr userDrawn="1"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4" name="Rectangle 1563"/>
          <p:cNvSpPr/>
          <p:nvPr userDrawn="1"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5" name="Oval 1564"/>
          <p:cNvSpPr/>
          <p:nvPr userDrawn="1"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6" name="Moon 1565"/>
          <p:cNvSpPr/>
          <p:nvPr userDrawn="1"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7" name="Rectangle 1566"/>
          <p:cNvSpPr/>
          <p:nvPr userDrawn="1"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8" name="Oval 1567"/>
          <p:cNvSpPr/>
          <p:nvPr userDrawn="1"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9" name="Moon 1568"/>
          <p:cNvSpPr/>
          <p:nvPr userDrawn="1"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0" name="Rectangle 1569"/>
          <p:cNvSpPr/>
          <p:nvPr userDrawn="1"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1" name="Oval 1570"/>
          <p:cNvSpPr/>
          <p:nvPr userDrawn="1"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2" name="Moon 1571"/>
          <p:cNvSpPr/>
          <p:nvPr userDrawn="1"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3" name="Rectangle 1572"/>
          <p:cNvSpPr/>
          <p:nvPr userDrawn="1"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4" name="Oval 1573"/>
          <p:cNvSpPr/>
          <p:nvPr userDrawn="1"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5" name="Moon 1574"/>
          <p:cNvSpPr/>
          <p:nvPr userDrawn="1"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6" name="Rectangle 1575"/>
          <p:cNvSpPr/>
          <p:nvPr userDrawn="1"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7" name="Oval 1576"/>
          <p:cNvSpPr/>
          <p:nvPr userDrawn="1"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8" name="Moon 1577"/>
          <p:cNvSpPr/>
          <p:nvPr userDrawn="1"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9" name="Rectangle 1578"/>
          <p:cNvSpPr/>
          <p:nvPr userDrawn="1"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0" name="Oval 1579"/>
          <p:cNvSpPr/>
          <p:nvPr userDrawn="1"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1" name="Moon 1580"/>
          <p:cNvSpPr/>
          <p:nvPr userDrawn="1"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2" name="Rectangle 1581"/>
          <p:cNvSpPr/>
          <p:nvPr userDrawn="1"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3" name="Oval 1582"/>
          <p:cNvSpPr/>
          <p:nvPr userDrawn="1"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4" name="Moon 1583"/>
          <p:cNvSpPr/>
          <p:nvPr userDrawn="1"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5" name="Rectangle 1584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6" name="Oval 1585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7" name="Moon 1586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8" name="Rectangle 1587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9" name="Oval 1588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0" name="Moon 1589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1" name="Rectangle 159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2" name="Oval 159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3" name="Moon 159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4" name="Rectangle 159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5" name="Oval 159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6" name="Moon 159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7" name="Rectangle 1596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8" name="Oval 1597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9" name="Moon 1598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0" name="Rectangle 1599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1" name="Oval 1600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2" name="Moon 1601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3" name="Rectangle 1602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4" name="Oval 1603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5" name="Moon 1604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6" name="Rectangle 1605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7" name="Oval 1606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8" name="Moon 1607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9" name="Rectangle 1608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0" name="Oval 1609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1" name="Moon 1610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2" name="Rectangle 1611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3" name="Oval 1612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4" name="Moon 1613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5" name="Rectangle 1614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6" name="Oval 1615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7" name="Moon 1616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8" name="Rectangle 1617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9" name="Oval 1618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0" name="Moon 1619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1" name="Rectangle 1620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2" name="Oval 1621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3" name="Moon 1622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4" name="Rectangle 1623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5" name="Oval 1624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6" name="Moon 1625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7" name="Rectangle 1626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8" name="Oval 1627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9" name="Moon 1628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0" name="Rectangle 1629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1" name="Oval 1630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2" name="Moon 1631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3" name="Rectangle 1632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4" name="Oval 1633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5" name="Moon 1634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6" name="Rectangle 1635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7" name="Oval 1636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8" name="Moon 1637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9" name="Rectangle 1638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0" name="Oval 1639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1" name="Moon 1640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2" name="Rectangle 1641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3" name="Oval 1642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4" name="Moon 1643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5" name="Rectangle 1644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6" name="Oval 1645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7" name="Moon 1646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8" name="Rectangle 1647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9" name="Oval 1648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0" name="Moon 1649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1" name="Rectangle 1650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6" name="Oval 1735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Moon 1736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8" name="Rectangle 1737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9" name="Oval 1738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0" name="Moon 1739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1" name="Rectangle 1740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2" name="Oval 1741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3" name="Moon 1742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4" name="Rectangle 1743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5" name="Oval 1744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6" name="Moon 1745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7" name="Rectangle 174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8" name="Oval 174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9" name="Moon 174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0" name="Rectangle 174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1" name="Oval 175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2" name="Moon 175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3" name="Rectangle 1752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4" name="Oval 1753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5" name="Moon 1754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6" name="Rectangle 1755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7" name="Oval 1756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8" name="Moon 1757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9" name="Rectangle 1758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0" name="Oval 1759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1" name="Moon 1760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2" name="Rectangle 1761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3" name="Oval 1762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4" name="Moon 1763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5" name="Rectangle 1764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6" name="Oval 1765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7" name="Moon 1766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8" name="Rectangle 1767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9" name="Oval 1768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Moon 1769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Rectangle 1770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Oval 1772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Moon 1773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Rectangle 1774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Oval 1775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Moon 1776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Rectangle 1777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Oval 1778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Moon 1779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Rectangle 1780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Oval 1781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Moon 1782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Rectangle 1783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Oval 1784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Moon 1785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Rectangle 1786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Oval 1787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Moon 1788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Rectangle 1789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Oval 1790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Moon 1791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Rectangle 1792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Oval 1793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5" name="Moon 1794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Rectangle 1795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Oval 1796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Moon 1797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Rectangle 1798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Oval 1799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1" name="Moon 1800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Rectangle 1801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3" name="Oval 1802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4" name="Moon 1803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5" name="Rectangle 1804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6" name="Oval 1805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7" name="Moon 1806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8" name="Rectangle 1807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9" name="Oval 1808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0" name="Moon 1809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1" name="Rectangle 1810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2" name="Oval 1811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3" name="Moon 1812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4" name="Rectangle 1813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5" name="Oval 1814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6" name="Moon 1815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7" name="Rectangle 1816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8" name="Oval 1817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9" name="Moon 1818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8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3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9" y="1122363"/>
            <a:ext cx="7858144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643921" y="3602038"/>
            <a:ext cx="785615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91" name="Rectangle 390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Oval 391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Moon 392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Rectangle 393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Oval 394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Moon 395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Rectangle 396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Oval 397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Moon 398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Rectangle 399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Oval 400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Moon 401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Rectangle 402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Oval 403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Moon 404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Rectangle 405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Oval 406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Moon 407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Rectangle 408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Oval 409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Moon 410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ectangle 411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Oval 412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Moon 413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Oval 415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Moon 416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Oval 418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Moon 419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Oval 421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Moon 422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Oval 424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Moon 425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Oval 427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Moon 428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Oval 430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Moon 431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Oval 433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Moon 434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Oval 436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Moon 437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Oval 439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Moon 440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Oval 442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Moon 443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Oval 445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Moon 446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ectangle 447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Oval 448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Moon 449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Oval 451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Moon 452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Rectangle 453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5" name="Oval 454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6" name="Moon 455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7" name="Rectangle 456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Oval 457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Moon 458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ectangle 459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Oval 460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Moon 461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3" name="Rectangle 462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4" name="Oval 463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5" name="Moon 464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6" name="Rectangle 465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7" name="Oval 466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8" name="Moon 467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9" name="Rectangle 468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0" name="Oval 469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1" name="Moon 470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2" name="Rectangle 471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3" name="Oval 472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4" name="Moon 473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5" name="Rectangle 474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6" name="Oval 475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7" name="Moon 476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8" name="Rectangle 477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Oval 478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Moon 479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1" name="Rectangle 480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2" name="Oval 481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3" name="Moon 482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4" name="Rectangle 483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5" name="Oval 484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Moon 485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7" name="Rectangle 486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8" name="Oval 487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9" name="Moon 488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0" name="Rectangle 489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1" name="Oval 490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2" name="Moon 491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3" name="Rectangle 492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4" name="Oval 493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5" name="Moon 494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6" name="Rectangle 495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7" name="Oval 496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8" name="Moon 497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9" name="Rectangle 498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0" name="Oval 499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1" name="Moon 500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2" name="Rectangle 501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3" name="Oval 502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4" name="Moon 503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5" name="Rectangle 504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6" name="Oval 505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7" name="Moon 506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8" name="Rectangle 507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9" name="Oval 508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0" name="Moon 509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1" name="Rectangle 510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2" name="Oval 511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3" name="Moon 512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5" name="Oval 514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6" name="Moon 515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7" name="Rectangle 516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8" name="Oval 517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9" name="Moon 518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0" name="Rectangle 519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1" name="Oval 520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2" name="Moon 521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3" name="Rectangle 522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4" name="Oval 523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5" name="Moon 524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6" name="Rectangle 525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7" name="Oval 526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8" name="Moon 527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9" name="Rectangle 528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0" name="Oval 529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1" name="Moon 530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2" name="Rectangle 531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3" name="Oval 532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4" name="Moon 533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5" name="Rectangle 534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6" name="Oval 535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7" name="Moon 536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8" name="Rectangle 537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9" name="Oval 538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0" name="Moon 539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1" name="Rectangle 540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2" name="Oval 541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3" name="Moon 542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4" name="Rectangle 543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5" name="Oval 544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6" name="Moon 545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7" name="Rectangle 546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8" name="Oval 547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9" name="Moon 548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0" name="Rectangle 549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1" name="Oval 550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2" name="Moon 551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3" name="Rectangle 552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4" name="Oval 553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5" name="Moon 554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6" name="Rectangle 555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7" name="Oval 556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8" name="Moon 557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9" name="Rectangle 558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Oval 559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Moon 560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Rectangle 561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Oval 562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Moon 563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Rectangle 564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Oval 565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Moon 566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Rectangle 567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Oval 568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Moon 569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Rectangle 570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Oval 571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Moon 572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Rectangle 573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Oval 574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Moon 575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Rectangle 576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Oval 577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Moon 578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Rectangle 579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Oval 580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Moon 581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Rectangle 582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Oval 583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Moon 584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Rectangle 585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Oval 586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Moon 587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Rectangle 588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Oval 589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Moon 590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Rectangle 591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Oval 592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Moon 593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Rectangle 594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Oval 595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Moon 596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Rectangle 597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Oval 598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Moon 599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Rectangle 600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Oval 601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Moon 602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Rectangle 603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5" name="Oval 604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6" name="Moon 605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GO - Title Slide 4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Rectangle 1011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Oval 1057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Moon 1058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Rectangle 1059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Oval 1060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Moon 1061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Rectangle 1062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Oval 1063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Moon 1064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Rectangle 106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Oval 106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Moon 106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Rectangle 1068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Oval 1069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Moon 1070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Rectangle 1071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Oval 1072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Moon 1073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Rectangle 1074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Oval 1075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Moon 1076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Rectangle 1077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Oval 1078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Moon 1079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Rectangle 1080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Oval 1081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Moon 1082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Rectangle 1083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Oval 1084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Moon 1085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Rectangle 1086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Oval 1087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Moon 1088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Rectangle 1089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Oval 1090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Moon 1091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Rectangle 1092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Oval 1093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Moon 1094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Rectangle 1095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Oval 1096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Moon 1097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Rectangle 1098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Oval 1099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Moon 1100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Rectangle 1101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Oval 1102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Moon 1103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Rectangle 1104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Oval 1105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Moon 1106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Rectangle 1107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Oval 1108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Moon 1109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Rectangle 1110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Oval 1111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Moon 1112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Rectangle 1113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Oval 1114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Moon 1115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Rectangle 1116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Oval 1117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Moon 1118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Rectangle 1119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Oval 1120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Moon 1121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Rectangle 1122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Oval 1123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Moon 1124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Rectangle 1125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Oval 1126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Moon 1127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Rectangle 1128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0" name="Oval 1129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1" name="Moon 1130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2" name="Rectangle 1131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Oval 1132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Moon 1133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Rectangle 1134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Oval 1135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Moon 1136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Rectangle 1137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Oval 1138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Moon 1139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Rectangle 1140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Oval 1141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Moon 1142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Rectangle 1143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Oval 1144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Moon 1145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Rectangle 1146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Oval 1147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Moon 1148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Rectangle 1149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Oval 1150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Moon 1151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Rectangle 1152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Oval 1153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Moon 1154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Rectangle 1155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Oval 1156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Moon 1157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Rectangle 1158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Oval 1159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Moon 1160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Rectangle 1161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Oval 1162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Moon 1163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Rectangle 1164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Oval 1165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Moon 1166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Rectangle 1167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Oval 1168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Moon 1169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Rectangle 1170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Oval 1171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Moon 1172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Rectangle 1173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Oval 1174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Moon 1175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Rectangle 1176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Oval 1177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Moon 1178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Rectangle 1179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Oval 1180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Moon 1181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Rectangle 1182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Oval 1183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Moon 1184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Rectangle 1185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Oval 1186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Moon 1187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Rectangle 1188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Oval 1189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Moon 1190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Rectangle 1191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Oval 1192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Moon 1193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Rectangle 1194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Oval 1195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Moon 1196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Rectangle 1197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Oval 1198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Moon 1199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Rectangle 1200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Oval 1201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Moon 1202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Rectangle 1203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5" name="Oval 1204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6" name="Moon 1205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7" name="Rectangle 1206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8" name="Oval 1207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9" name="Moon 1208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0" name="Rectangle 1209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1" name="Oval 1210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2" name="Moon 1211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3" name="Rectangle 1212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4" name="Oval 1213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5" name="Moon 1214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6" name="Rectangle 1215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7" name="Oval 1216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8" name="Moon 1217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9" name="Rectangle 1218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0" name="Oval 1219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1" name="Moon 1220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2" name="Rectangle 1221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3" name="Oval 1222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4" name="Moon 1223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5" name="Rectangle 122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6" name="Oval 122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7" name="Moon 122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8" name="Rectangle 122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9" name="Oval 122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0" name="Moon 122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1" name="Rectangle 1230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2" name="Oval 1231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3" name="Moon 1232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4" name="Rectangle 1233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5" name="Oval 1234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6" name="Moon 1235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7" name="Rectangle 1236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8" name="Oval 1237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9" name="Moon 1238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0" name="Rectangle 1239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1" name="Oval 1240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2" name="Moon 1241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3" name="Rectangle 1242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4" name="Oval 1243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5" name="Moon 1244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6" name="Rectangle 1245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7" name="Oval 1246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8" name="Moon 1247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9" name="Rectangle 1248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0" name="Oval 1249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1" name="Moon 1250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2" name="Rectangle 1251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3" name="Oval 1252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4" name="Moon 1253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5" name="Rectangle 1254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6" name="Oval 1255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7" name="Moon 1256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8" name="Rectangle 1257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9" name="Oval 1258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0" name="Moon 1259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1" name="Rectangle 1260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2" name="Oval 1261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3" name="Moon 1262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4" name="Rectangle 1263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5" name="Oval 1264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1" name="Moon 1270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2" name="Rectangle 1271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3" name="Oval 1272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4" name="Moon 1273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5" name="Rectangle 1274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6" name="Oval 1275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7" name="Moon 1276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8" name="Rectangle 1277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9" name="Oval 1278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0" name="Moon 1279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1" name="Rectangle 1280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2" name="Oval 1281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3" name="Moon 1282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4" name="Rectangle 1283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5" name="Oval 1284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6" name="Moon 1285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7" name="Rectangle 1286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8" name="Oval 1287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9" name="Moon 1288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0" name="Rectangle 1289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1" name="Oval 1290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2" name="Moon 1291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3" name="Rectangle 1292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4" name="Oval 1293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5" name="Moon 1294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6" name="Rectangle 1295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7" name="Oval 1296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8" name="Moon 1297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9" name="Rectangle 1298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0" name="Oval 1299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1" name="Moon 1300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2" name="Rectangle 1301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3" name="Oval 1302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4" name="Moon 1303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5" name="Rectangle 1304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6" name="Oval 1305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7" name="Moon 1306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8" name="Rectangle 1307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9" name="Oval 1308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0" name="Moon 1309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1" name="Rectangle 1310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2" name="Oval 1311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3" name="Moon 1312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4" name="Rectangle 1313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5" name="Oval 1314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6" name="Moon 1315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7" name="Rectangle 1316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8" name="Oval 1317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9" name="Moon 1318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0" name="Rectangle 1319"/>
          <p:cNvSpPr/>
          <p:nvPr userDrawn="1"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1" name="Oval 1320"/>
          <p:cNvSpPr/>
          <p:nvPr userDrawn="1"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2" name="Moon 1321"/>
          <p:cNvSpPr/>
          <p:nvPr userDrawn="1"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3" name="Rectangle 1322"/>
          <p:cNvSpPr/>
          <p:nvPr userDrawn="1"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4" name="Oval 1323"/>
          <p:cNvSpPr/>
          <p:nvPr userDrawn="1"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5" name="Moon 1324"/>
          <p:cNvSpPr/>
          <p:nvPr userDrawn="1"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6" name="Rectangle 1325"/>
          <p:cNvSpPr/>
          <p:nvPr userDrawn="1"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7" name="Oval 1326"/>
          <p:cNvSpPr/>
          <p:nvPr userDrawn="1"/>
        </p:nvSpPr>
        <p:spPr>
          <a:xfrm>
            <a:off x="273470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8" name="Moon 1327"/>
          <p:cNvSpPr/>
          <p:nvPr userDrawn="1"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9" name="Rectangle 1328"/>
          <p:cNvSpPr/>
          <p:nvPr userDrawn="1"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0" name="Oval 1329"/>
          <p:cNvSpPr/>
          <p:nvPr userDrawn="1"/>
        </p:nvSpPr>
        <p:spPr>
          <a:xfrm>
            <a:off x="311560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1" name="Moon 1330"/>
          <p:cNvSpPr/>
          <p:nvPr userDrawn="1"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2" name="Rectangle 1331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3" name="Oval 1332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4" name="Moon 1333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5" name="Rectangle 1334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6" name="Oval 1335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7" name="Moon 1336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8" name="Rectangle 1337"/>
          <p:cNvSpPr/>
          <p:nvPr userDrawn="1"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9" name="Oval 1338"/>
          <p:cNvSpPr/>
          <p:nvPr userDrawn="1"/>
        </p:nvSpPr>
        <p:spPr>
          <a:xfrm>
            <a:off x="425831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6" name="Moon 1345"/>
          <p:cNvSpPr/>
          <p:nvPr userDrawn="1"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7" name="Rectangle 1346"/>
          <p:cNvSpPr/>
          <p:nvPr userDrawn="1"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8" name="Oval 1347"/>
          <p:cNvSpPr/>
          <p:nvPr userDrawn="1"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9" name="Moon 1348"/>
          <p:cNvSpPr/>
          <p:nvPr userDrawn="1"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0" name="Rectangle 1349"/>
          <p:cNvSpPr/>
          <p:nvPr userDrawn="1"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1" name="Oval 1350"/>
          <p:cNvSpPr/>
          <p:nvPr userDrawn="1"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2" name="Moon 1351"/>
          <p:cNvSpPr/>
          <p:nvPr userDrawn="1"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3" name="Rectangle 1352"/>
          <p:cNvSpPr/>
          <p:nvPr userDrawn="1"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4" name="Oval 1353"/>
          <p:cNvSpPr/>
          <p:nvPr userDrawn="1"/>
        </p:nvSpPr>
        <p:spPr>
          <a:xfrm>
            <a:off x="540102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5" name="Moon 1354"/>
          <p:cNvSpPr/>
          <p:nvPr userDrawn="1"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6" name="Rectangle 1355"/>
          <p:cNvSpPr/>
          <p:nvPr userDrawn="1"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7" name="Oval 1356"/>
          <p:cNvSpPr/>
          <p:nvPr userDrawn="1"/>
        </p:nvSpPr>
        <p:spPr>
          <a:xfrm>
            <a:off x="578192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8" name="Moon 1357"/>
          <p:cNvSpPr/>
          <p:nvPr userDrawn="1"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9" name="Rectangle 1358"/>
          <p:cNvSpPr/>
          <p:nvPr userDrawn="1"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0" name="Oval 1359"/>
          <p:cNvSpPr/>
          <p:nvPr userDrawn="1"/>
        </p:nvSpPr>
        <p:spPr>
          <a:xfrm>
            <a:off x="616283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1" name="Moon 1360"/>
          <p:cNvSpPr/>
          <p:nvPr userDrawn="1"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2" name="Rectangle 1361"/>
          <p:cNvSpPr/>
          <p:nvPr userDrawn="1"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3" name="Oval 1362"/>
          <p:cNvSpPr/>
          <p:nvPr userDrawn="1"/>
        </p:nvSpPr>
        <p:spPr>
          <a:xfrm>
            <a:off x="654373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4" name="Moon 1363"/>
          <p:cNvSpPr/>
          <p:nvPr userDrawn="1"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5" name="Rectangle 1364"/>
          <p:cNvSpPr/>
          <p:nvPr userDrawn="1"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6" name="Oval 1365"/>
          <p:cNvSpPr/>
          <p:nvPr userDrawn="1"/>
        </p:nvSpPr>
        <p:spPr>
          <a:xfrm>
            <a:off x="692463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7" name="Moon 1366"/>
          <p:cNvSpPr/>
          <p:nvPr userDrawn="1"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8" name="Rectangle 1367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9" name="Oval 1368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0" name="Moon 1369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1" name="Rectangle 1370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2" name="Oval 1371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3" name="Moon 1372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4" name="Rectangle 1373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5" name="Oval 1374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6" name="Moon 1375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7" name="Rectangle 13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8" name="Oval 13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9" name="Moon 13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0" name="Rectangle 13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1" name="Oval 13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2" name="Moon 13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3" name="Rectangle 13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4" name="Oval 13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5" name="Moon 13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6" name="Rectangle 13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7" name="Oval 13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8" name="Moon 13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9" name="Rectangle 1388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0" name="Oval 1389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1" name="Moon 1390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2" name="Rectangle 1391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3" name="Oval 1392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4" name="Moon 1393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5" name="Rectangle 1394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6" name="Oval 1395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7" name="Moon 1396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8" name="Rectangle 1397"/>
          <p:cNvSpPr/>
          <p:nvPr userDrawn="1"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9" name="Oval 1398"/>
          <p:cNvSpPr/>
          <p:nvPr userDrawn="1"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0" name="Moon 1399"/>
          <p:cNvSpPr/>
          <p:nvPr userDrawn="1"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1" name="Rectangle 1400"/>
          <p:cNvSpPr/>
          <p:nvPr userDrawn="1"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2" name="Oval 1401"/>
          <p:cNvSpPr/>
          <p:nvPr userDrawn="1"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3" name="Moon 1402"/>
          <p:cNvSpPr/>
          <p:nvPr userDrawn="1"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4" name="Rectangle 1403"/>
          <p:cNvSpPr/>
          <p:nvPr userDrawn="1"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5" name="Oval 1404"/>
          <p:cNvSpPr/>
          <p:nvPr userDrawn="1"/>
        </p:nvSpPr>
        <p:spPr>
          <a:xfrm>
            <a:off x="273470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6" name="Moon 1405"/>
          <p:cNvSpPr/>
          <p:nvPr userDrawn="1"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7" name="Rectangle 1406"/>
          <p:cNvSpPr/>
          <p:nvPr userDrawn="1"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8" name="Oval 1407"/>
          <p:cNvSpPr/>
          <p:nvPr userDrawn="1"/>
        </p:nvSpPr>
        <p:spPr>
          <a:xfrm>
            <a:off x="311560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9" name="Moon 1408"/>
          <p:cNvSpPr/>
          <p:nvPr userDrawn="1"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0" name="Rectangle 1409"/>
          <p:cNvSpPr/>
          <p:nvPr userDrawn="1"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1" name="Oval 1410"/>
          <p:cNvSpPr/>
          <p:nvPr userDrawn="1"/>
        </p:nvSpPr>
        <p:spPr>
          <a:xfrm>
            <a:off x="349650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2" name="Moon 1411"/>
          <p:cNvSpPr/>
          <p:nvPr userDrawn="1"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3" name="Rectangle 1412"/>
          <p:cNvSpPr/>
          <p:nvPr userDrawn="1"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4" name="Oval 1413"/>
          <p:cNvSpPr/>
          <p:nvPr userDrawn="1"/>
        </p:nvSpPr>
        <p:spPr>
          <a:xfrm>
            <a:off x="387741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5" name="Moon 1414"/>
          <p:cNvSpPr/>
          <p:nvPr userDrawn="1"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6" name="Rectangle 1415"/>
          <p:cNvSpPr/>
          <p:nvPr userDrawn="1"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7" name="Oval 1416"/>
          <p:cNvSpPr/>
          <p:nvPr userDrawn="1"/>
        </p:nvSpPr>
        <p:spPr>
          <a:xfrm>
            <a:off x="425831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8" name="Moon 1417"/>
          <p:cNvSpPr/>
          <p:nvPr userDrawn="1"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9" name="Rectangle 1418"/>
          <p:cNvSpPr/>
          <p:nvPr userDrawn="1"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0" name="Oval 1419"/>
          <p:cNvSpPr/>
          <p:nvPr userDrawn="1"/>
        </p:nvSpPr>
        <p:spPr>
          <a:xfrm>
            <a:off x="463921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1" name="Moon 1420"/>
          <p:cNvSpPr/>
          <p:nvPr userDrawn="1"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2" name="Rectangle 1421"/>
          <p:cNvSpPr/>
          <p:nvPr userDrawn="1"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3" name="Oval 1422"/>
          <p:cNvSpPr/>
          <p:nvPr userDrawn="1"/>
        </p:nvSpPr>
        <p:spPr>
          <a:xfrm>
            <a:off x="502012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4" name="Moon 1423"/>
          <p:cNvSpPr/>
          <p:nvPr userDrawn="1"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5" name="Rectangle 1424"/>
          <p:cNvSpPr/>
          <p:nvPr userDrawn="1"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6" name="Oval 1425"/>
          <p:cNvSpPr/>
          <p:nvPr userDrawn="1"/>
        </p:nvSpPr>
        <p:spPr>
          <a:xfrm>
            <a:off x="540102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7" name="Moon 1426"/>
          <p:cNvSpPr/>
          <p:nvPr userDrawn="1"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8" name="Rectangle 1427"/>
          <p:cNvSpPr/>
          <p:nvPr userDrawn="1"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9" name="Oval 1428"/>
          <p:cNvSpPr/>
          <p:nvPr userDrawn="1"/>
        </p:nvSpPr>
        <p:spPr>
          <a:xfrm>
            <a:off x="578192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0" name="Moon 1429"/>
          <p:cNvSpPr/>
          <p:nvPr userDrawn="1"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1" name="Rectangle 1430"/>
          <p:cNvSpPr/>
          <p:nvPr userDrawn="1"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2" name="Oval 1431"/>
          <p:cNvSpPr/>
          <p:nvPr userDrawn="1"/>
        </p:nvSpPr>
        <p:spPr>
          <a:xfrm>
            <a:off x="616283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3" name="Moon 1432"/>
          <p:cNvSpPr/>
          <p:nvPr userDrawn="1"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4" name="Rectangle 1433"/>
          <p:cNvSpPr/>
          <p:nvPr userDrawn="1"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5" name="Oval 1434"/>
          <p:cNvSpPr/>
          <p:nvPr userDrawn="1"/>
        </p:nvSpPr>
        <p:spPr>
          <a:xfrm>
            <a:off x="654373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6" name="Moon 1435"/>
          <p:cNvSpPr/>
          <p:nvPr userDrawn="1"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7" name="Rectangle 1436"/>
          <p:cNvSpPr/>
          <p:nvPr userDrawn="1"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8" name="Oval 1437"/>
          <p:cNvSpPr/>
          <p:nvPr userDrawn="1"/>
        </p:nvSpPr>
        <p:spPr>
          <a:xfrm>
            <a:off x="692463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9" name="Moon 1438"/>
          <p:cNvSpPr/>
          <p:nvPr userDrawn="1"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0" name="Rectangle 1439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1" name="Oval 1440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2" name="Moon 1441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3" name="Rectangle 1442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4" name="Oval 1443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5" name="Moon 1444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6" name="Rectangle 1445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7" name="Oval 1446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8" name="Moon 1447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9" name="Rectangle 144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0" name="Oval 144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1" name="Moon 145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2" name="Rectangle 145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3" name="Oval 145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4" name="Moon 145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5" name="Rectangle 145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6" name="Oval 145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7" name="Moon 145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8" name="Rectangle 145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9" name="Oval 145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0" name="Moon 145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1" name="Rectangle 1460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2" name="Oval 1461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3" name="Moon 1462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4" name="Rectangle 1463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5" name="Oval 1464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6" name="Moon 1465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7" name="Rectangle 1466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8" name="Oval 1467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9" name="Moon 1468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0" name="Rectangle 1469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1" name="Oval 1470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2" name="Moon 1471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3" name="Rectangle 1472"/>
          <p:cNvSpPr/>
          <p:nvPr userDrawn="1"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4" name="Oval 1473"/>
          <p:cNvSpPr/>
          <p:nvPr userDrawn="1"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5" name="Moon 1474"/>
          <p:cNvSpPr/>
          <p:nvPr userDrawn="1"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6" name="Rectangle 1475"/>
          <p:cNvSpPr/>
          <p:nvPr userDrawn="1"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7" name="Oval 1476"/>
          <p:cNvSpPr/>
          <p:nvPr userDrawn="1"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8" name="Moon 1477"/>
          <p:cNvSpPr/>
          <p:nvPr userDrawn="1"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9" name="Rectangle 1478"/>
          <p:cNvSpPr/>
          <p:nvPr userDrawn="1"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0" name="Oval 1479"/>
          <p:cNvSpPr/>
          <p:nvPr userDrawn="1"/>
        </p:nvSpPr>
        <p:spPr>
          <a:xfrm>
            <a:off x="311560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1" name="Moon 1480"/>
          <p:cNvSpPr/>
          <p:nvPr userDrawn="1"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2" name="Rectangle 1481"/>
          <p:cNvSpPr/>
          <p:nvPr userDrawn="1"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3" name="Oval 1482"/>
          <p:cNvSpPr/>
          <p:nvPr userDrawn="1"/>
        </p:nvSpPr>
        <p:spPr>
          <a:xfrm>
            <a:off x="349650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4" name="Moon 1483"/>
          <p:cNvSpPr/>
          <p:nvPr userDrawn="1"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5" name="Rectangle 1484"/>
          <p:cNvSpPr/>
          <p:nvPr userDrawn="1"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6" name="Oval 1485"/>
          <p:cNvSpPr/>
          <p:nvPr userDrawn="1"/>
        </p:nvSpPr>
        <p:spPr>
          <a:xfrm>
            <a:off x="387741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7" name="Moon 1486"/>
          <p:cNvSpPr/>
          <p:nvPr userDrawn="1"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8" name="Rectangle 1487"/>
          <p:cNvSpPr/>
          <p:nvPr userDrawn="1"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9" name="Oval 1488"/>
          <p:cNvSpPr/>
          <p:nvPr userDrawn="1"/>
        </p:nvSpPr>
        <p:spPr>
          <a:xfrm>
            <a:off x="425831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0" name="Moon 1489"/>
          <p:cNvSpPr/>
          <p:nvPr userDrawn="1"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1" name="Rectangle 1490"/>
          <p:cNvSpPr/>
          <p:nvPr userDrawn="1"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2" name="Oval 1491"/>
          <p:cNvSpPr/>
          <p:nvPr userDrawn="1"/>
        </p:nvSpPr>
        <p:spPr>
          <a:xfrm>
            <a:off x="463921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3" name="Moon 1492"/>
          <p:cNvSpPr/>
          <p:nvPr userDrawn="1"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4" name="Rectangle 1493"/>
          <p:cNvSpPr/>
          <p:nvPr userDrawn="1"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5" name="Oval 1494"/>
          <p:cNvSpPr/>
          <p:nvPr userDrawn="1"/>
        </p:nvSpPr>
        <p:spPr>
          <a:xfrm>
            <a:off x="502012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6" name="Moon 1495"/>
          <p:cNvSpPr/>
          <p:nvPr userDrawn="1"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7" name="Rectangle 1496"/>
          <p:cNvSpPr/>
          <p:nvPr userDrawn="1"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8" name="Oval 1497"/>
          <p:cNvSpPr/>
          <p:nvPr userDrawn="1"/>
        </p:nvSpPr>
        <p:spPr>
          <a:xfrm>
            <a:off x="540102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9" name="Moon 1498"/>
          <p:cNvSpPr/>
          <p:nvPr userDrawn="1"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0" name="Rectangle 1499"/>
          <p:cNvSpPr/>
          <p:nvPr userDrawn="1"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1" name="Oval 1500"/>
          <p:cNvSpPr/>
          <p:nvPr userDrawn="1"/>
        </p:nvSpPr>
        <p:spPr>
          <a:xfrm>
            <a:off x="578192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2" name="Moon 1501"/>
          <p:cNvSpPr/>
          <p:nvPr userDrawn="1"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3" name="Rectangle 1502"/>
          <p:cNvSpPr/>
          <p:nvPr userDrawn="1"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4" name="Oval 1503"/>
          <p:cNvSpPr/>
          <p:nvPr userDrawn="1"/>
        </p:nvSpPr>
        <p:spPr>
          <a:xfrm>
            <a:off x="616283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7" name="Moon 1546"/>
          <p:cNvSpPr/>
          <p:nvPr userDrawn="1"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8" name="Rectangle 1547"/>
          <p:cNvSpPr/>
          <p:nvPr userDrawn="1"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9" name="Oval 1548"/>
          <p:cNvSpPr/>
          <p:nvPr userDrawn="1"/>
        </p:nvSpPr>
        <p:spPr>
          <a:xfrm>
            <a:off x="654373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0" name="Moon 1549"/>
          <p:cNvSpPr/>
          <p:nvPr userDrawn="1"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1" name="Rectangle 1550"/>
          <p:cNvSpPr/>
          <p:nvPr userDrawn="1"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2" name="Oval 1551"/>
          <p:cNvSpPr/>
          <p:nvPr userDrawn="1"/>
        </p:nvSpPr>
        <p:spPr>
          <a:xfrm>
            <a:off x="692463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3" name="Moon 1552"/>
          <p:cNvSpPr/>
          <p:nvPr userDrawn="1"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4" name="Rectangle 1553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5" name="Oval 1554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6" name="Moon 1555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7" name="Rectangle 1556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8" name="Oval 1557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9" name="Moon 1558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0" name="Rectangle 1559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1" name="Oval 1560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2" name="Moon 1561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3" name="Rectangle 1562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4" name="Oval 1563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5" name="Moon 1564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6" name="Rectangle 1565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7" name="Oval 1566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8" name="Moon 1567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9" name="Rectangle 156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0" name="Oval 156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1" name="Moon 157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2" name="Rectangle 157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3" name="Oval 157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4" name="Moon 157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5" name="Rectangle 1574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6" name="Oval 1575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7" name="Moon 1576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8" name="Rectangle 1577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9" name="Oval 1578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0" name="Moon 1579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1" name="Rectangle 1580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2" name="Oval 1581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3" name="Moon 1582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4" name="Rectangle 1583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5" name="Oval 1584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6" name="Moon 1585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7" name="Rectangle 1586"/>
          <p:cNvSpPr/>
          <p:nvPr userDrawn="1"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8" name="Oval 1587"/>
          <p:cNvSpPr/>
          <p:nvPr userDrawn="1"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9" name="Moon 1588"/>
          <p:cNvSpPr/>
          <p:nvPr userDrawn="1"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0" name="Rectangle 1589"/>
          <p:cNvSpPr/>
          <p:nvPr userDrawn="1"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1" name="Oval 1590"/>
          <p:cNvSpPr/>
          <p:nvPr userDrawn="1"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2" name="Moon 1591"/>
          <p:cNvSpPr/>
          <p:nvPr userDrawn="1"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3" name="Rectangle 1592"/>
          <p:cNvSpPr/>
          <p:nvPr userDrawn="1"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4" name="Oval 1593"/>
          <p:cNvSpPr/>
          <p:nvPr userDrawn="1"/>
        </p:nvSpPr>
        <p:spPr>
          <a:xfrm>
            <a:off x="311560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5" name="Moon 1594"/>
          <p:cNvSpPr/>
          <p:nvPr userDrawn="1"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4" name="Rectangle 1613"/>
          <p:cNvSpPr/>
          <p:nvPr userDrawn="1"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5" name="Oval 1614"/>
          <p:cNvSpPr/>
          <p:nvPr userDrawn="1"/>
        </p:nvSpPr>
        <p:spPr>
          <a:xfrm>
            <a:off x="578192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6" name="Moon 1615"/>
          <p:cNvSpPr/>
          <p:nvPr userDrawn="1"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7" name="Rectangle 1616"/>
          <p:cNvSpPr/>
          <p:nvPr userDrawn="1"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8" name="Oval 1617"/>
          <p:cNvSpPr/>
          <p:nvPr userDrawn="1"/>
        </p:nvSpPr>
        <p:spPr>
          <a:xfrm>
            <a:off x="6162832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9" name="Moon 1618"/>
          <p:cNvSpPr/>
          <p:nvPr userDrawn="1"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0" name="Rectangle 1619"/>
          <p:cNvSpPr/>
          <p:nvPr userDrawn="1"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1" name="Oval 1620"/>
          <p:cNvSpPr/>
          <p:nvPr userDrawn="1"/>
        </p:nvSpPr>
        <p:spPr>
          <a:xfrm>
            <a:off x="654373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2" name="Moon 1621"/>
          <p:cNvSpPr/>
          <p:nvPr userDrawn="1"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3" name="Rectangle 1622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4" name="Oval 1623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5" name="Moon 1624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6" name="Rectangle 1625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7" name="Oval 1626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8" name="Moon 1627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9" name="Rectangle 1628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0" name="Oval 1629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1" name="Moon 1630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2" name="Rectangle 1631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3" name="Oval 1632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4" name="Moon 1633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5" name="Rectangle 1634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6" name="Oval 1635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7" name="Moon 1636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8" name="Rectangle 163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9" name="Oval 163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0" name="Moon 163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1" name="Rectangle 164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2" name="Oval 164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3" name="Moon 164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4" name="Rectangle 1643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5" name="Oval 1644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6" name="Moon 1645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7" name="Rectangle 1646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8" name="Oval 1647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9" name="Moon 1648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0" name="Rectangle 1649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1" name="Oval 1650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2" name="Moon 1651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3" name="Rectangle 1652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4" name="Oval 1653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5" name="Moon 1654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6" name="Rectangle 1655"/>
          <p:cNvSpPr/>
          <p:nvPr userDrawn="1"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7" name="Oval 1656"/>
          <p:cNvSpPr/>
          <p:nvPr userDrawn="1"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8" name="Moon 1657"/>
          <p:cNvSpPr/>
          <p:nvPr userDrawn="1"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9" name="Rectangle 1658"/>
          <p:cNvSpPr/>
          <p:nvPr userDrawn="1"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0" name="Oval 1659"/>
          <p:cNvSpPr/>
          <p:nvPr userDrawn="1"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1" name="Moon 1660"/>
          <p:cNvSpPr/>
          <p:nvPr userDrawn="1"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2" name="Rectangle 1661"/>
          <p:cNvSpPr/>
          <p:nvPr userDrawn="1"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3" name="Oval 1662"/>
          <p:cNvSpPr/>
          <p:nvPr userDrawn="1"/>
        </p:nvSpPr>
        <p:spPr>
          <a:xfrm>
            <a:off x="273470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4" name="Moon 1663"/>
          <p:cNvSpPr/>
          <p:nvPr userDrawn="1"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9" name="Rectangle 1688"/>
          <p:cNvSpPr/>
          <p:nvPr userDrawn="1"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0" name="Oval 1689"/>
          <p:cNvSpPr/>
          <p:nvPr userDrawn="1"/>
        </p:nvSpPr>
        <p:spPr>
          <a:xfrm>
            <a:off x="6162832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1" name="Moon 1690"/>
          <p:cNvSpPr/>
          <p:nvPr userDrawn="1"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2" name="Rectangle 1691"/>
          <p:cNvSpPr/>
          <p:nvPr userDrawn="1"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3" name="Oval 1692"/>
          <p:cNvSpPr/>
          <p:nvPr userDrawn="1"/>
        </p:nvSpPr>
        <p:spPr>
          <a:xfrm>
            <a:off x="654373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4" name="Moon 1693"/>
          <p:cNvSpPr/>
          <p:nvPr userDrawn="1"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5" name="Rectangle 169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6" name="Oval 169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7" name="Moon 169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8" name="Rectangle 1697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9" name="Oval 1698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0" name="Moon 1699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1" name="Rectangle 1700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2" name="Oval 1701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3" name="Moon 1702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4" name="Rectangle 1703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5" name="Oval 1704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6" name="Moon 1705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7" name="Rectangle 1706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8" name="Oval 1707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9" name="Moon 1708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0" name="Rectangle 1709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1" name="Oval 1710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2" name="Moon 1711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3" name="Rectangle 1712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4" name="Oval 1713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5" name="Moon 1714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6" name="Rectangle 1715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7" name="Oval 1716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8" name="Moon 1717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9" name="Rectangle 1718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0" name="Oval 1719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1" name="Moon 1720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2" name="Rectangle 1721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3" name="Oval 1722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4" name="Moon 1723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5" name="Rectangle 1724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6" name="Oval 1725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7" name="Moon 1726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8" name="Rectangle 1727"/>
          <p:cNvSpPr/>
          <p:nvPr userDrawn="1"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9" name="Oval 1728"/>
          <p:cNvSpPr/>
          <p:nvPr userDrawn="1"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0" name="Moon 1729"/>
          <p:cNvSpPr/>
          <p:nvPr userDrawn="1"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Rectangle 1769"/>
          <p:cNvSpPr/>
          <p:nvPr userDrawn="1"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Oval 1770"/>
          <p:cNvSpPr/>
          <p:nvPr userDrawn="1"/>
        </p:nvSpPr>
        <p:spPr>
          <a:xfrm>
            <a:off x="6924639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2" name="Moon 1771"/>
          <p:cNvSpPr/>
          <p:nvPr userDrawn="1"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Rectangle 1772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Oval 1773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Moon 1774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Rectangle 1775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Oval 1776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Moon 1777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Rectangle 1778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Oval 1779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Moon 1780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Rectangle 1781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Oval 1782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Moon 1783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Rectangle 1784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Oval 1785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Moon 1786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Rectangle 1787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Oval 1788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Moon 1789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Rectangle 1790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Oval 1791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Moon 1792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Rectangle 1793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5" name="Oval 1794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Moon 1795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Rectangle 1796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Oval 1797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Moon 1798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Rectangle 1799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1" name="Oval 1800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Moon 1801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5" name="Rectangle 1844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6" name="Oval 1845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7" name="Moon 1846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8" name="Rectangle 1847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9" name="Oval 1848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0" name="Moon 1849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1" name="Rectangle 1850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2" name="Oval 1851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3" name="Moon 1852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4" name="Rectangle 1853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5" name="Oval 1854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6" name="Moon 1855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7" name="Rectangle 1856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8" name="Oval 1857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9" name="Moon 1858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0" name="Rectangle 1859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1" name="Oval 1860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2" name="Moon 1861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3" name="Rectangle 1862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4" name="Oval 1863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5" name="Moon 1864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6" name="Rectangle 1865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7" name="Oval 1866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8" name="Moon 1867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9" name="Rectangle 1868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0" name="Oval 1869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1" name="Moon 1870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Rectangle 2466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Oval 2467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Moon 2468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Rectangle 2469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Oval 2470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Moon 2471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Rectangle 2472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Oval 2473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Moon 2474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Rectangle 2475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Oval 2476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Moon 2477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Rectangle 2478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Oval 2479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Moon 2480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Rectangle 2481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Oval 2482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Moon 2483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Rectangle 2484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Oval 2485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Moon 2486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Rectangle 2487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Oval 2488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Moon 2489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6" name="Rectangle 2565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7" name="Oval 2566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8" name="Moon 2567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9" name="Rectangle 2568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0" name="Oval 2569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1" name="Moon 2570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2" name="Rectangle 2571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3" name="Oval 2572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4" name="Moon 2573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5" name="Rectangle 257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6" name="Oval 257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7" name="Moon 257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8" name="Rectangle 2577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9" name="Oval 2578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0" name="Moon 2579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1" name="Rectangle 2580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2" name="Oval 2581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3" name="Moon 2582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4" name="Rectangle 2583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5" name="Oval 2584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6" name="Moon 2585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Rectangle 265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Oval 265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Moon 266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Rectangle 266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Oval 266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Moon 2678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Rectangle 2679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Oval 2680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Moon 2681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Rectangle 2682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Oval 2683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Moon 2684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Rectangle 2685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Oval 2686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Moon 2687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Rectangle 2688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0" name="Oval 2689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1" name="Moon 2690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9" name="Rectangle 275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0" name="Oval 275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1" name="Moon 276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2" name="Rectangle 276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3" name="Oval 276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4" name="Moon 276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5" name="Rectangle 276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6" name="Oval 276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7" name="Moon 276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8" name="Rectangle 276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9" name="Oval 276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0" name="Moon 276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1" name="Rectangle 277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2" name="Oval 277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3" name="Moon 277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3" name="Rectangle 2842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4" name="Oval 2843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5" name="Moon 2844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6" name="Rectangle 284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7" name="Oval 284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8" name="Moon 284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9" name="Rectangle 284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0" name="Oval 284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1" name="Moon 285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2" name="Rectangle 2851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3" name="Oval 2852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4" name="Moon 2853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4" name="Rectangle 2923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5" name="Oval 2924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6" name="Moon 2925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7" name="Rectangle 2926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8" name="Oval 2927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9" name="Moon 2928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0" name="Rectangle 2929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1" name="Oval 2930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2" name="Moon 2931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3" name="Rectangle 2932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4" name="Oval 2933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5" name="Moon 2934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2" name="Rectangle 300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3" name="Oval 300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4" name="Moon 300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5" name="Rectangle 300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6" name="Oval 300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7" name="Moon 300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9" name="Title 1"/>
          <p:cNvSpPr>
            <a:spLocks noGrp="1"/>
          </p:cNvSpPr>
          <p:nvPr>
            <p:ph type="ctrTitle"/>
          </p:nvPr>
        </p:nvSpPr>
        <p:spPr>
          <a:xfrm>
            <a:off x="1046818" y="41898"/>
            <a:ext cx="7050365" cy="197856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10" name="Subtitle 2"/>
          <p:cNvSpPr>
            <a:spLocks noGrp="1"/>
          </p:cNvSpPr>
          <p:nvPr>
            <p:ph type="subTitle" idx="1"/>
          </p:nvPr>
        </p:nvSpPr>
        <p:spPr>
          <a:xfrm>
            <a:off x="1999744" y="2112533"/>
            <a:ext cx="5142233" cy="162975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1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33" y="365126"/>
            <a:ext cx="7399734" cy="1325563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33" y="1825625"/>
            <a:ext cx="7399734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635635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3" name="Rectangle 222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Oval 223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Moon 224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Oval 226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Moon 227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" name="Oval 229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Moon 230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Rectangle 231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Oval 232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Moon 233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Oval 235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Moon 236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Oval 238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" name="Moon 239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Rectangle 240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Oval 241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Moon 242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Rectangle 243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Oval 244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" name="Moon 245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" name="Rectangle 246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" name="Oval 247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Moon 248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Rectangle 249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Oval 250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Moon 251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Rectangle 252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Oval 253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Moon 254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ectangle 255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Oval 256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Moon 257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Rectangle 258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Oval 259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Moon 260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Rectangle 261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Oval 262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Moon 263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Rectangle 264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Oval 265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Moon 266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Rectangle 267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Oval 268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Moon 269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Rectangle 270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Oval 271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Moon 272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Rectangle 273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Oval 274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Moon 275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Rectangle 2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Oval 2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Moon 2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Rectangle 2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Oval 2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Moon 2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Rectangle 2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Oval 2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Moon 2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Rectangle 2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Oval 2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Moon 2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Oval 28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Moon 29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Rectangle 29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Oval 29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Moon 29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Rectangle 29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Oval 29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Moon 29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Rectangle 29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Oval 29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Moon 29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Rectangle 300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Oval 301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Moon 302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Rectangle 303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5" name="Oval 304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6" name="Moon 305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Rectangle 306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Oval 307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Moon 308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Rectangle 309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1" name="Oval 310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Moon 311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ectangle 312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Oval 313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Moon 314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Rectangle 315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7" name="Oval 316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Moon 317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Rectangle 318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0" name="Oval 319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1" name="Moon 320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Rectangle 321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3" name="Oval 322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4" name="Moon 323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5" name="Rectangle 324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6" name="Oval 325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Moon 326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8" name="Rectangle 327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9" name="Oval 328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Moon 329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1" name="Rectangle 330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Oval 331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3" name="Moon 332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Oval 334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Moon 335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7" name="Rectangle 336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8" name="Oval 337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Moon 338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0" name="Rectangle 339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Oval 340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Moon 341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Rectangle 342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Oval 343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Moon 344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6" name="Rectangle 345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7" name="Oval 346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8" name="Moon 347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Rectangle 348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Oval 349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1" name="Moon 350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Oval 352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4" name="Moon 353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Rectangle 354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6" name="Oval 355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Moon 356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Rectangle 357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Oval 358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Moon 359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Rectangle 360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2" name="Oval 361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3" name="Moon 362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4" name="Rectangle 363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5" name="Oval 364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6" name="Moon 365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7" name="Rectangle 366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8" name="Oval 367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Moon 368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0" name="Rectangle 369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Oval 370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Moon 371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ectangle 372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4" name="Oval 373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5" name="Moon 374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6" name="Rectangle 375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7" name="Oval 376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" name="Moon 377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Rectangle 378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0" name="Oval 379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1" name="Moon 380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2" name="Rectangle 381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Oval 382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Moon 383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Rectangle 384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Oval 385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7" name="Moon 386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8" name="Rectangle 387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9" name="Oval 388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Moon 389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1" name="Rectangle 390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Oval 391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Moon 392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Rectangle 393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Oval 394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Moon 395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Rectangle 396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Oval 397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Moon 398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Rectangle 399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Oval 400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Moon 401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Rectangle 402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Oval 403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Moon 404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Rectangle 405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Oval 406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Moon 407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Rectangle 408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Oval 409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Moon 410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ectangle 411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Oval 412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Moon 413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Oval 415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Moon 416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Oval 418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Moon 419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Oval 421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Moon 422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Oval 424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Moon 425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Oval 42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Moon 42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Oval 43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Moon 43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Oval 433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Moon 434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Oval 436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Moon 437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3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2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134"/>
            <a:ext cx="7886700" cy="1163555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56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599440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94401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599440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Oval 105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Moon 105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Rectangle 105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Oval 106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Moon 106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Rectangle 106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Oval 106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Moon 106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Rectangle 1065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Oval 1066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Moon 1067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Rectangle 1068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Oval 1069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Moon 1070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Rectangle 1071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Oval 1072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Moon 1073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Rectangle 1074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Oval 1075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Moon 1076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Rectangle 107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Oval 107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Moon 107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Rectangle 108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Oval 108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Moon 108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Rectangle 1083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Oval 1084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Moon 1085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Rectangle 1086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Oval 1087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Moon 1088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Rectangle 1089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Oval 1090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Moon 1091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Rectangle 1092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Oval 1093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Moon 1094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Rectangle 1095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Oval 1096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Moon 1097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Rectangle 1098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Oval 1099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Moon 1100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Rectangle 1101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Oval 1102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Moon 1103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Rectangle 1104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Oval 1105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Moon 1106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Rectangle 1107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Oval 1108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Moon 1109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Rectangle 1110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Oval 1111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Moon 1112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Rectangle 1113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Oval 1114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Moon 1115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Rectangle 111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Oval 111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Moon 111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Rectangle 1119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Oval 1120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Moon 1121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Rectangle 1122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Oval 1123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Moon 1124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Rectangle 112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Oval 112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Moon 112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Rectangle 112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0" name="Oval 112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1" name="Moon 113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2" name="Rectangle 1131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Oval 1132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Moon 1133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Rectangle 1134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Oval 1135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Moon 1136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Rectangle 1137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Oval 1138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Moon 1139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Rectangle 1140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Oval 1141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Moon 1142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Rectangle 1143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Oval 1144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Moon 1145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Rectangle 1146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Oval 1147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Moon 1148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Rectangle 1149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Oval 1150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Moon 1151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Rectangle 1152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Oval 1153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Moon 1154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Rectangle 1155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Oval 1156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Moon 1157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Rectangle 1158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Oval 1159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Moon 1160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Rectangle 1161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Oval 1162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Moon 1163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Rectangle 1164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Oval 1165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Moon 1166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Rectangle 1167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Oval 1168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Moon 1169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Rectangle 1170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Oval 1171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Moon 1172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Rectangle 1173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Oval 1174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Moon 1175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Rectangle 1176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Oval 1177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Moon 1178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Rectangle 1179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Oval 1180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Moon 1181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Rectangle 1182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Oval 1183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Moon 1184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Rectangle 1185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Oval 1186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Moon 1187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Rectangle 1188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Oval 1189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Moon 1190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Rectangle 1191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Oval 1192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Moon 1193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Rectangle 1194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Oval 1195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Moon 1196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Rectangle 1197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Oval 1198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Moon 1199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Rectangle 1200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Oval 1201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Moon 1202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Rectangle 1203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5" name="Oval 1204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6" name="Moon 1205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3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134"/>
            <a:ext cx="7886700" cy="852492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8826"/>
            <a:ext cx="7886700" cy="356294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99440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94401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99440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8" name="Rectangle 477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Oval 478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Moon 479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Rectangle 678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0" name="Oval 679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1" name="Moon 680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2" name="Rectangle 681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Oval 682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Moon 683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Rectangle 68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Oval 68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Moon 68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Rectangle 68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Oval 68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Moon 68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Rectangle 690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Oval 691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Moon 692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Rectangle 693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Oval 694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Moon 695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Rectangle 696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Oval 697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Moon 698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Rectangle 699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Oval 700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Moon 701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Oval 703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Moon 704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Rectangle 705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Oval 706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Moon 707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Rectangle 708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Oval 709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Moon 710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Rectangle 711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Oval 712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Moon 713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Rectangle 714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Oval 715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Moon 716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Rectangle 717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Oval 718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Moon 719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Rectangle 720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Oval 721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Moon 722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Rectangle 723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Oval 724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Moon 725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Rectangle 726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Oval 727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Moon 728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Rectangle 729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Oval 730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Moon 731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Rectangle 732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Oval 733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Moon 734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Rectangle 735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Oval 736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Moon 737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Rectangle 738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Oval 739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Moon 740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Rectangle 741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Oval 742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Moon 743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Rectangle 74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Oval 74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Moon 74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Rectangle 753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5" name="Oval 754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6" name="Moon 755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7" name="Rectangle 756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Oval 757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Moon 758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Rectangle 759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Oval 760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Moon 761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Rectangle 762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Oval 763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Moon 764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Rectangle 765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Oval 766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Moon 767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Rectangle 768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Oval 769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Moon 770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Rectangle 771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Oval 772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Moon 773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Rectangle 774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197289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235379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273470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273470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311560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311560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349650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349650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387741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387741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425831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425831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463921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463921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502012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502012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540102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578192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616283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616283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54373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54373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692463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692463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4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33" y="893670"/>
            <a:ext cx="7399734" cy="797019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33" y="1890490"/>
            <a:ext cx="7399734" cy="34401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55304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530410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5530410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9" name="Rectangle 558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Oval 559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Moon 560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Rectangle 561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Oval 562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Moon 563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Rectangle 564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Oval 565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Moon 566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Rectangle 567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Oval 568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Moon 569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Rectangle 570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Oval 571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Moon 572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Rectangle 573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Oval 574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Moon 575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Rectangle 576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Oval 577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Moon 578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Rectangle 579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Oval 580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Moon 581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Rectangle 582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Oval 583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Moon 584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Rectangle 585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Oval 586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Moon 587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Rectangle 588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Oval 589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Moon 590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Rectangle 591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Oval 592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Moon 593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Rectangle 594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Oval 595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Moon 596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Rectangle 597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Oval 598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Moon 599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Rectangle 600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Oval 601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Moon 602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Rectangle 60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5" name="Oval 60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6" name="Moon 60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Rectangle 678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0" name="Oval 679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1" name="Moon 680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2" name="Rectangle 681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Oval 682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Moon 683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Rectangle 684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Oval 685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Moon 686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Rectangle 687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Oval 688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Moon 689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Rectangle 690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Oval 691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Moon 692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Rectangle 693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Oval 694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Moon 695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Rectangle 696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Oval 697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Moon 698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Rectangle 699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Oval 700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Moon 701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Oval 703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Moon 704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Rectangle 705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Oval 706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Moon 707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Rectangle 708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Oval 709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Moon 710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Rectangle 711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Oval 712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Moon 713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Rectangle 714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Oval 715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Moon 716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Rectangle 717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Oval 718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Moon 719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Rectangle 720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Oval 721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Moon 722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Rectangle 723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Oval 724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Moon 725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Rectangle 72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Oval 72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Moon 72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Rectangle 729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Oval 730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Moon 731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Rectangle 732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Oval 733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Moon 734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Rectangle 735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Oval 736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Moon 737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Rectangle 738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Oval 739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Moon 740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Rectangle 741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Oval 742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Moon 743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Rectangle 744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Oval 745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Moon 746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8" name="Rectangle 747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9" name="Oval 748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0" name="Moon 749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1" name="Rectangle 75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2" name="Oval 75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3" name="Moon 75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Rectangle 75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5" name="Oval 75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6" name="Moon 75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7" name="Rectangle 756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Oval 757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Moon 758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Rectangle 759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Oval 760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Moon 761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Rectangle 762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Oval 763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Moon 764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Rectangle 765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Oval 766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Moon 767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Rectangle 768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Oval 769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Moon 770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Rectangle 771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Oval 772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Moon 773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Rectangle 774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Rectangle 843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Oval 844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Moon 845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Rectangle 846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Oval 847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Moon 848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Rectangle 849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Oval 850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Moon 851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Rectangle 852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Oval 853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Moon 854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Rectangle 855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Oval 856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Moon 857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Rectangle 858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Oval 859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Moon 860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Rectangle 861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Oval 862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Moon 863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Rectangle 864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Oval 865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Moon 866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Rectangle 867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Oval 868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Moon 869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Rectangle 870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Oval 871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Moon 872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Rectangle 873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Oval 874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Moon 875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Rectangle 876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Oval 877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Moon 878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Rectangle 879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Oval 880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Moon 881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Rectangle 882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Oval 883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Moon 884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Rectangle 885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Oval 886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Moon 887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Rectangle 888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Oval 889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Moon 890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Rectangle 891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Oval 892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Moon 893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Rectangle 894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Oval 895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Moon 896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Rectangle 897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Oval 898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Moon 899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Rectangle 900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Oval 901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Moon 902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Rectangle 903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5" name="Oval 904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6" name="Moon 905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7" name="Rectangle 906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Oval 907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Moon 908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Rectangle 909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Oval 910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Moon 911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Rectangle 912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Oval 913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Moon 914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8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5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67" y="365126"/>
            <a:ext cx="7229783" cy="1325563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15" y="2069117"/>
            <a:ext cx="7607035" cy="4107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315" y="635635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0" name="Rectangle 259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Oval 260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Moon 261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Rectangle 262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Oval 263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Moon 264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Oval 266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Moon 267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Rectangle 268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Oval 269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Moon 270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Oval 272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Moon 273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Oval 275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Moon 276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Rectangle 277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Oval 278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Moon 279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Oval 281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Moon 282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Oval 284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Moon 285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Oval 287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Moon 288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Rectangle 289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Oval 290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Moon 291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Oval 293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Moon 294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Rectangle 295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Moon 297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Oval 299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Moon 300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4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51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84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8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76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73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05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0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68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A3A721B-3AEB-4634-80E3-36456CDD71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62C895-9456-4303-BAEA-4C31BCCEBA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48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3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17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88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21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6660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Moon 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oon 12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Moon 1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oon 18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Moon 2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Moon 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Moon 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Moon 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Moon 33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Moon 3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Moon 3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Moon 42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Moon 45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Moon 48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Moon 5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Moon 5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Moon 5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Moon 6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Moon 63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Moon 6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Moon 6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Moon 72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Moon 7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Moon 7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Moon 8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Moon 8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Moon 90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Moon 93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Moon 9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Moon 99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Moon 102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Moon 10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Moon 108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Moon 11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Moon 11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Moon 11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Moon 120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Moon 123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Moon 1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Moon 129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Moon 132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Moon 13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Moon 138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Moon 14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Moon 14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Moon 14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Moon 150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Moon 153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Moon 15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Moon 162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Moon 16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Moon 168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Moon 171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Moon 17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Moon 17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Moon 180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Moon 183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Moon 18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Moon 189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Moon 192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Moon 195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Moon 198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Moon 201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Moon 20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Moon 20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Moon 210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Moon 213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Moon 21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Moon 219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Moon 222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Moon 2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Moon 2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Moon 23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Moon 23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Moon 240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Moon 243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" name="Moon 24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Moon 249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Moon 252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Moon 25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Moon 258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Moon 261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Moon 26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Moon 26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Moon 270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Moon 273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Moon 27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Moon 279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Moon 282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Moon 28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Moon 288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Moon 291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Moon 29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Moon 29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Moon 300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Moon 303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Moon 309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Moon 312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Moon 315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Moon 318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Moon 321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1972894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5" name="Moon 324"/>
          <p:cNvSpPr/>
          <p:nvPr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235379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8" name="Moon 327"/>
          <p:cNvSpPr/>
          <p:nvPr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Oval 329"/>
          <p:cNvSpPr/>
          <p:nvPr/>
        </p:nvSpPr>
        <p:spPr>
          <a:xfrm>
            <a:off x="2734701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1" name="Moon 330"/>
          <p:cNvSpPr/>
          <p:nvPr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115604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4" name="Moon 333"/>
          <p:cNvSpPr/>
          <p:nvPr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3496508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7" name="Moon 336"/>
          <p:cNvSpPr/>
          <p:nvPr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3877411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0" name="Moon 339"/>
          <p:cNvSpPr/>
          <p:nvPr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4258315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Moon 342"/>
          <p:cNvSpPr/>
          <p:nvPr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4639218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6" name="Moon 345"/>
          <p:cNvSpPr/>
          <p:nvPr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5020122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Moon 348"/>
          <p:cNvSpPr/>
          <p:nvPr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5401025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2" name="Moon 351"/>
          <p:cNvSpPr/>
          <p:nvPr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5781929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Moon 354"/>
          <p:cNvSpPr/>
          <p:nvPr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6162832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Moon 357"/>
          <p:cNvSpPr/>
          <p:nvPr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654373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Moon 360"/>
          <p:cNvSpPr/>
          <p:nvPr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24639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4" name="Moon 363"/>
          <p:cNvSpPr/>
          <p:nvPr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730554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7" name="Moon 366"/>
          <p:cNvSpPr/>
          <p:nvPr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768644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0" name="Moon 369"/>
          <p:cNvSpPr/>
          <p:nvPr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806735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Moon 372"/>
          <p:cNvSpPr/>
          <p:nvPr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5" name="Oval 374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6" name="Moon 375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Moon 378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Moon 384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8" name="Moon 387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1" name="Moon 390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Moon 393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Moon 396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1972894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Moon 399"/>
          <p:cNvSpPr/>
          <p:nvPr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Oval 401"/>
          <p:cNvSpPr/>
          <p:nvPr/>
        </p:nvSpPr>
        <p:spPr>
          <a:xfrm>
            <a:off x="235379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Moon 402"/>
          <p:cNvSpPr/>
          <p:nvPr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2734701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Moon 405"/>
          <p:cNvSpPr/>
          <p:nvPr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Oval 407"/>
          <p:cNvSpPr/>
          <p:nvPr/>
        </p:nvSpPr>
        <p:spPr>
          <a:xfrm>
            <a:off x="3115604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Moon 408"/>
          <p:cNvSpPr/>
          <p:nvPr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Oval 410"/>
          <p:cNvSpPr/>
          <p:nvPr/>
        </p:nvSpPr>
        <p:spPr>
          <a:xfrm>
            <a:off x="3496508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Moon 411"/>
          <p:cNvSpPr/>
          <p:nvPr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Oval 413"/>
          <p:cNvSpPr/>
          <p:nvPr/>
        </p:nvSpPr>
        <p:spPr>
          <a:xfrm>
            <a:off x="3877411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Moon 414"/>
          <p:cNvSpPr/>
          <p:nvPr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4258315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Moon 417"/>
          <p:cNvSpPr/>
          <p:nvPr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Oval 419"/>
          <p:cNvSpPr/>
          <p:nvPr/>
        </p:nvSpPr>
        <p:spPr>
          <a:xfrm>
            <a:off x="4639218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Moon 420"/>
          <p:cNvSpPr/>
          <p:nvPr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5020122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Moon 423"/>
          <p:cNvSpPr/>
          <p:nvPr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Oval 425"/>
          <p:cNvSpPr/>
          <p:nvPr/>
        </p:nvSpPr>
        <p:spPr>
          <a:xfrm>
            <a:off x="5401025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Moon 426"/>
          <p:cNvSpPr/>
          <p:nvPr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Oval 428"/>
          <p:cNvSpPr/>
          <p:nvPr/>
        </p:nvSpPr>
        <p:spPr>
          <a:xfrm>
            <a:off x="5781929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Moon 429"/>
          <p:cNvSpPr/>
          <p:nvPr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6162832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Moon 432"/>
          <p:cNvSpPr/>
          <p:nvPr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54373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Moon 435"/>
          <p:cNvSpPr/>
          <p:nvPr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Oval 437"/>
          <p:cNvSpPr/>
          <p:nvPr/>
        </p:nvSpPr>
        <p:spPr>
          <a:xfrm>
            <a:off x="6924639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Moon 438"/>
          <p:cNvSpPr/>
          <p:nvPr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Oval 440"/>
          <p:cNvSpPr/>
          <p:nvPr/>
        </p:nvSpPr>
        <p:spPr>
          <a:xfrm>
            <a:off x="730554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Moon 441"/>
          <p:cNvSpPr/>
          <p:nvPr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Oval 443"/>
          <p:cNvSpPr/>
          <p:nvPr/>
        </p:nvSpPr>
        <p:spPr>
          <a:xfrm>
            <a:off x="768644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Moon 444"/>
          <p:cNvSpPr/>
          <p:nvPr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Oval 446"/>
          <p:cNvSpPr/>
          <p:nvPr/>
        </p:nvSpPr>
        <p:spPr>
          <a:xfrm>
            <a:off x="806735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Moon 447"/>
          <p:cNvSpPr/>
          <p:nvPr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Oval 449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Moon 450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Oval 452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Moon 453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Moon 459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3" name="Moon 462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5" name="Oval 464"/>
          <p:cNvSpPr/>
          <p:nvPr/>
        </p:nvSpPr>
        <p:spPr>
          <a:xfrm>
            <a:off x="83018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6" name="Moon 465"/>
          <p:cNvSpPr/>
          <p:nvPr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8" name="Oval 467"/>
          <p:cNvSpPr/>
          <p:nvPr/>
        </p:nvSpPr>
        <p:spPr>
          <a:xfrm>
            <a:off x="121108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9" name="Moon 468"/>
          <p:cNvSpPr/>
          <p:nvPr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159199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2" name="Moon 471"/>
          <p:cNvSpPr/>
          <p:nvPr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4" name="Oval 473"/>
          <p:cNvSpPr/>
          <p:nvPr/>
        </p:nvSpPr>
        <p:spPr>
          <a:xfrm>
            <a:off x="1972894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5" name="Moon 474"/>
          <p:cNvSpPr/>
          <p:nvPr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7" name="Oval 476"/>
          <p:cNvSpPr/>
          <p:nvPr/>
        </p:nvSpPr>
        <p:spPr>
          <a:xfrm>
            <a:off x="235379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8" name="Moon 477"/>
          <p:cNvSpPr/>
          <p:nvPr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2734701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1" name="Moon 480"/>
          <p:cNvSpPr/>
          <p:nvPr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3" name="Oval 482"/>
          <p:cNvSpPr/>
          <p:nvPr/>
        </p:nvSpPr>
        <p:spPr>
          <a:xfrm>
            <a:off x="3115604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4" name="Moon 483"/>
          <p:cNvSpPr/>
          <p:nvPr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Oval 485"/>
          <p:cNvSpPr/>
          <p:nvPr/>
        </p:nvSpPr>
        <p:spPr>
          <a:xfrm>
            <a:off x="3496508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7" name="Moon 486"/>
          <p:cNvSpPr/>
          <p:nvPr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3877411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0" name="Moon 489"/>
          <p:cNvSpPr/>
          <p:nvPr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2" name="Oval 491"/>
          <p:cNvSpPr/>
          <p:nvPr/>
        </p:nvSpPr>
        <p:spPr>
          <a:xfrm>
            <a:off x="4258315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3" name="Moon 492"/>
          <p:cNvSpPr/>
          <p:nvPr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4639218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6" name="Moon 495"/>
          <p:cNvSpPr/>
          <p:nvPr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8" name="Oval 497"/>
          <p:cNvSpPr/>
          <p:nvPr/>
        </p:nvSpPr>
        <p:spPr>
          <a:xfrm>
            <a:off x="5020122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9" name="Moon 498"/>
          <p:cNvSpPr/>
          <p:nvPr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1" name="Oval 500"/>
          <p:cNvSpPr/>
          <p:nvPr/>
        </p:nvSpPr>
        <p:spPr>
          <a:xfrm>
            <a:off x="5401025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2" name="Moon 501"/>
          <p:cNvSpPr/>
          <p:nvPr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4" name="Oval 503"/>
          <p:cNvSpPr/>
          <p:nvPr/>
        </p:nvSpPr>
        <p:spPr>
          <a:xfrm>
            <a:off x="5781929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5" name="Moon 504"/>
          <p:cNvSpPr/>
          <p:nvPr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7" name="Oval 506"/>
          <p:cNvSpPr/>
          <p:nvPr/>
        </p:nvSpPr>
        <p:spPr>
          <a:xfrm>
            <a:off x="6162832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8" name="Moon 507"/>
          <p:cNvSpPr/>
          <p:nvPr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0" name="Oval 509"/>
          <p:cNvSpPr/>
          <p:nvPr/>
        </p:nvSpPr>
        <p:spPr>
          <a:xfrm>
            <a:off x="654373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1" name="Moon 510"/>
          <p:cNvSpPr/>
          <p:nvPr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6924639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4" name="Moon 513"/>
          <p:cNvSpPr/>
          <p:nvPr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6" name="Oval 515"/>
          <p:cNvSpPr/>
          <p:nvPr/>
        </p:nvSpPr>
        <p:spPr>
          <a:xfrm>
            <a:off x="730554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7" name="Moon 516"/>
          <p:cNvSpPr/>
          <p:nvPr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768644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0" name="Moon 519"/>
          <p:cNvSpPr/>
          <p:nvPr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806735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3" name="Moon 522"/>
          <p:cNvSpPr/>
          <p:nvPr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5" name="Oval 524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6" name="Moon 525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8" name="Oval 527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9" name="Moon 528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4" name="Oval 533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5" name="Moon 534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7" name="Oval 536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8" name="Moon 537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83018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1" name="Moon 540"/>
          <p:cNvSpPr/>
          <p:nvPr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21108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4" name="Moon 543"/>
          <p:cNvSpPr/>
          <p:nvPr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6" name="Oval 545"/>
          <p:cNvSpPr/>
          <p:nvPr/>
        </p:nvSpPr>
        <p:spPr>
          <a:xfrm>
            <a:off x="159199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7" name="Moon 546"/>
          <p:cNvSpPr/>
          <p:nvPr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9" name="Oval 548"/>
          <p:cNvSpPr/>
          <p:nvPr/>
        </p:nvSpPr>
        <p:spPr>
          <a:xfrm>
            <a:off x="1972894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0" name="Moon 549"/>
          <p:cNvSpPr/>
          <p:nvPr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235379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3" name="Moon 552"/>
          <p:cNvSpPr/>
          <p:nvPr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5" name="Oval 554"/>
          <p:cNvSpPr/>
          <p:nvPr/>
        </p:nvSpPr>
        <p:spPr>
          <a:xfrm>
            <a:off x="2734701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6" name="Moon 555"/>
          <p:cNvSpPr/>
          <p:nvPr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3115604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9" name="Moon 558"/>
          <p:cNvSpPr/>
          <p:nvPr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3428132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Oval 560"/>
          <p:cNvSpPr/>
          <p:nvPr/>
        </p:nvSpPr>
        <p:spPr>
          <a:xfrm>
            <a:off x="3496508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Moon 561"/>
          <p:cNvSpPr/>
          <p:nvPr/>
        </p:nvSpPr>
        <p:spPr>
          <a:xfrm>
            <a:off x="349650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809035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Oval 563"/>
          <p:cNvSpPr/>
          <p:nvPr/>
        </p:nvSpPr>
        <p:spPr>
          <a:xfrm>
            <a:off x="3877411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Moon 564"/>
          <p:cNvSpPr/>
          <p:nvPr/>
        </p:nvSpPr>
        <p:spPr>
          <a:xfrm>
            <a:off x="387741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4189939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Oval 566"/>
          <p:cNvSpPr/>
          <p:nvPr/>
        </p:nvSpPr>
        <p:spPr>
          <a:xfrm>
            <a:off x="4258315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Moon 567"/>
          <p:cNvSpPr/>
          <p:nvPr/>
        </p:nvSpPr>
        <p:spPr>
          <a:xfrm>
            <a:off x="4258315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4570842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Oval 569"/>
          <p:cNvSpPr/>
          <p:nvPr/>
        </p:nvSpPr>
        <p:spPr>
          <a:xfrm>
            <a:off x="4639218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Moon 570"/>
          <p:cNvSpPr/>
          <p:nvPr/>
        </p:nvSpPr>
        <p:spPr>
          <a:xfrm>
            <a:off x="463921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4951746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Oval 572"/>
          <p:cNvSpPr/>
          <p:nvPr/>
        </p:nvSpPr>
        <p:spPr>
          <a:xfrm>
            <a:off x="5020122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Moon 573"/>
          <p:cNvSpPr/>
          <p:nvPr/>
        </p:nvSpPr>
        <p:spPr>
          <a:xfrm>
            <a:off x="502012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5332649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Oval 575"/>
          <p:cNvSpPr/>
          <p:nvPr/>
        </p:nvSpPr>
        <p:spPr>
          <a:xfrm>
            <a:off x="5401025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Moon 576"/>
          <p:cNvSpPr/>
          <p:nvPr/>
        </p:nvSpPr>
        <p:spPr>
          <a:xfrm>
            <a:off x="5401025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Rectangle 577"/>
          <p:cNvSpPr/>
          <p:nvPr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Oval 578"/>
          <p:cNvSpPr/>
          <p:nvPr/>
        </p:nvSpPr>
        <p:spPr>
          <a:xfrm>
            <a:off x="5781929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Moon 579"/>
          <p:cNvSpPr/>
          <p:nvPr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Oval 581"/>
          <p:cNvSpPr/>
          <p:nvPr/>
        </p:nvSpPr>
        <p:spPr>
          <a:xfrm>
            <a:off x="6162832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Moon 582"/>
          <p:cNvSpPr/>
          <p:nvPr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Rectangle 583"/>
          <p:cNvSpPr/>
          <p:nvPr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Oval 584"/>
          <p:cNvSpPr/>
          <p:nvPr/>
        </p:nvSpPr>
        <p:spPr>
          <a:xfrm>
            <a:off x="654373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Moon 585"/>
          <p:cNvSpPr/>
          <p:nvPr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Oval 587"/>
          <p:cNvSpPr/>
          <p:nvPr/>
        </p:nvSpPr>
        <p:spPr>
          <a:xfrm>
            <a:off x="6924639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Moon 588"/>
          <p:cNvSpPr/>
          <p:nvPr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Rectangle 589"/>
          <p:cNvSpPr/>
          <p:nvPr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Oval 590"/>
          <p:cNvSpPr/>
          <p:nvPr/>
        </p:nvSpPr>
        <p:spPr>
          <a:xfrm>
            <a:off x="730554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Moon 591"/>
          <p:cNvSpPr/>
          <p:nvPr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Oval 593"/>
          <p:cNvSpPr/>
          <p:nvPr/>
        </p:nvSpPr>
        <p:spPr>
          <a:xfrm>
            <a:off x="768644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Moon 594"/>
          <p:cNvSpPr/>
          <p:nvPr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Oval 596"/>
          <p:cNvSpPr/>
          <p:nvPr/>
        </p:nvSpPr>
        <p:spPr>
          <a:xfrm>
            <a:off x="806735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Moon 597"/>
          <p:cNvSpPr/>
          <p:nvPr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Oval 599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Moon 600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Oval 602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Moon 603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Oval 608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Moon 609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Moon 612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Moon 615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Oval 617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Moon 618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Oval 620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Moon 621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1972894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Moon 624"/>
          <p:cNvSpPr/>
          <p:nvPr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Oval 626"/>
          <p:cNvSpPr/>
          <p:nvPr/>
        </p:nvSpPr>
        <p:spPr>
          <a:xfrm>
            <a:off x="235379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Moon 627"/>
          <p:cNvSpPr/>
          <p:nvPr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Oval 629"/>
          <p:cNvSpPr/>
          <p:nvPr/>
        </p:nvSpPr>
        <p:spPr>
          <a:xfrm>
            <a:off x="2734701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Moon 630"/>
          <p:cNvSpPr/>
          <p:nvPr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Rectangle 631"/>
          <p:cNvSpPr/>
          <p:nvPr/>
        </p:nvSpPr>
        <p:spPr>
          <a:xfrm>
            <a:off x="3047228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Oval 632"/>
          <p:cNvSpPr/>
          <p:nvPr/>
        </p:nvSpPr>
        <p:spPr>
          <a:xfrm>
            <a:off x="3115604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Moon 633"/>
          <p:cNvSpPr/>
          <p:nvPr/>
        </p:nvSpPr>
        <p:spPr>
          <a:xfrm>
            <a:off x="311560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3428132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Oval 635"/>
          <p:cNvSpPr/>
          <p:nvPr/>
        </p:nvSpPr>
        <p:spPr>
          <a:xfrm>
            <a:off x="3496508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Moon 636"/>
          <p:cNvSpPr/>
          <p:nvPr/>
        </p:nvSpPr>
        <p:spPr>
          <a:xfrm>
            <a:off x="349650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3809035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Oval 638"/>
          <p:cNvSpPr/>
          <p:nvPr/>
        </p:nvSpPr>
        <p:spPr>
          <a:xfrm>
            <a:off x="3877411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Moon 639"/>
          <p:cNvSpPr/>
          <p:nvPr/>
        </p:nvSpPr>
        <p:spPr>
          <a:xfrm>
            <a:off x="387741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189939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4258315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Moon 642"/>
          <p:cNvSpPr/>
          <p:nvPr/>
        </p:nvSpPr>
        <p:spPr>
          <a:xfrm>
            <a:off x="4258315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4570842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Oval 644"/>
          <p:cNvSpPr/>
          <p:nvPr/>
        </p:nvSpPr>
        <p:spPr>
          <a:xfrm>
            <a:off x="4639218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Moon 645"/>
          <p:cNvSpPr/>
          <p:nvPr/>
        </p:nvSpPr>
        <p:spPr>
          <a:xfrm>
            <a:off x="463921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4951746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Oval 647"/>
          <p:cNvSpPr/>
          <p:nvPr/>
        </p:nvSpPr>
        <p:spPr>
          <a:xfrm>
            <a:off x="5020122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Moon 648"/>
          <p:cNvSpPr/>
          <p:nvPr/>
        </p:nvSpPr>
        <p:spPr>
          <a:xfrm>
            <a:off x="502012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5332649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Oval 650"/>
          <p:cNvSpPr/>
          <p:nvPr/>
        </p:nvSpPr>
        <p:spPr>
          <a:xfrm>
            <a:off x="5401025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Moon 651"/>
          <p:cNvSpPr/>
          <p:nvPr/>
        </p:nvSpPr>
        <p:spPr>
          <a:xfrm>
            <a:off x="5401025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713553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Oval 653"/>
          <p:cNvSpPr/>
          <p:nvPr/>
        </p:nvSpPr>
        <p:spPr>
          <a:xfrm>
            <a:off x="5781929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Moon 654"/>
          <p:cNvSpPr/>
          <p:nvPr/>
        </p:nvSpPr>
        <p:spPr>
          <a:xfrm>
            <a:off x="578192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Oval 656"/>
          <p:cNvSpPr/>
          <p:nvPr/>
        </p:nvSpPr>
        <p:spPr>
          <a:xfrm>
            <a:off x="6162832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Moon 657"/>
          <p:cNvSpPr/>
          <p:nvPr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654373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Moon 660"/>
          <p:cNvSpPr/>
          <p:nvPr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Oval 662"/>
          <p:cNvSpPr/>
          <p:nvPr/>
        </p:nvSpPr>
        <p:spPr>
          <a:xfrm>
            <a:off x="6924639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Moon 663"/>
          <p:cNvSpPr/>
          <p:nvPr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730554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Moon 666"/>
          <p:cNvSpPr/>
          <p:nvPr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Rectangle 667"/>
          <p:cNvSpPr/>
          <p:nvPr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Oval 668"/>
          <p:cNvSpPr/>
          <p:nvPr/>
        </p:nvSpPr>
        <p:spPr>
          <a:xfrm>
            <a:off x="768644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Moon 669"/>
          <p:cNvSpPr/>
          <p:nvPr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Oval 671"/>
          <p:cNvSpPr/>
          <p:nvPr/>
        </p:nvSpPr>
        <p:spPr>
          <a:xfrm>
            <a:off x="806735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Moon 672"/>
          <p:cNvSpPr/>
          <p:nvPr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Rectangle 673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Oval 674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Moon 675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Oval 677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Moon 678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Oval 683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Moon 684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Oval 686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Moon 687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Oval 689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Moon 690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Oval 692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Moon 693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Oval 695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Moon 696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Oval 698"/>
          <p:cNvSpPr/>
          <p:nvPr/>
        </p:nvSpPr>
        <p:spPr>
          <a:xfrm>
            <a:off x="1972894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Moon 699"/>
          <p:cNvSpPr/>
          <p:nvPr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228542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Oval 701"/>
          <p:cNvSpPr/>
          <p:nvPr/>
        </p:nvSpPr>
        <p:spPr>
          <a:xfrm>
            <a:off x="235379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Moon 702"/>
          <p:cNvSpPr/>
          <p:nvPr/>
        </p:nvSpPr>
        <p:spPr>
          <a:xfrm>
            <a:off x="235379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2666325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Oval 704"/>
          <p:cNvSpPr/>
          <p:nvPr/>
        </p:nvSpPr>
        <p:spPr>
          <a:xfrm>
            <a:off x="2734701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Moon 705"/>
          <p:cNvSpPr/>
          <p:nvPr/>
        </p:nvSpPr>
        <p:spPr>
          <a:xfrm>
            <a:off x="273470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047228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Oval 707"/>
          <p:cNvSpPr/>
          <p:nvPr/>
        </p:nvSpPr>
        <p:spPr>
          <a:xfrm>
            <a:off x="3115604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Moon 708"/>
          <p:cNvSpPr/>
          <p:nvPr/>
        </p:nvSpPr>
        <p:spPr>
          <a:xfrm>
            <a:off x="311560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3428132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Oval 710"/>
          <p:cNvSpPr/>
          <p:nvPr/>
        </p:nvSpPr>
        <p:spPr>
          <a:xfrm>
            <a:off x="3496508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Moon 711"/>
          <p:cNvSpPr/>
          <p:nvPr/>
        </p:nvSpPr>
        <p:spPr>
          <a:xfrm>
            <a:off x="349650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3809035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Oval 713"/>
          <p:cNvSpPr/>
          <p:nvPr/>
        </p:nvSpPr>
        <p:spPr>
          <a:xfrm>
            <a:off x="3877411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Moon 714"/>
          <p:cNvSpPr/>
          <p:nvPr/>
        </p:nvSpPr>
        <p:spPr>
          <a:xfrm>
            <a:off x="387741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4189939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Oval 716"/>
          <p:cNvSpPr/>
          <p:nvPr/>
        </p:nvSpPr>
        <p:spPr>
          <a:xfrm>
            <a:off x="4258315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Moon 717"/>
          <p:cNvSpPr/>
          <p:nvPr/>
        </p:nvSpPr>
        <p:spPr>
          <a:xfrm>
            <a:off x="4258315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4570842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4639218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Moon 720"/>
          <p:cNvSpPr/>
          <p:nvPr/>
        </p:nvSpPr>
        <p:spPr>
          <a:xfrm>
            <a:off x="463921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4951746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Oval 722"/>
          <p:cNvSpPr/>
          <p:nvPr/>
        </p:nvSpPr>
        <p:spPr>
          <a:xfrm>
            <a:off x="5020122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Moon 723"/>
          <p:cNvSpPr/>
          <p:nvPr/>
        </p:nvSpPr>
        <p:spPr>
          <a:xfrm>
            <a:off x="5020122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5332649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Oval 725"/>
          <p:cNvSpPr/>
          <p:nvPr/>
        </p:nvSpPr>
        <p:spPr>
          <a:xfrm>
            <a:off x="5401025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Moon 726"/>
          <p:cNvSpPr/>
          <p:nvPr/>
        </p:nvSpPr>
        <p:spPr>
          <a:xfrm>
            <a:off x="5401025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5713553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Oval 728"/>
          <p:cNvSpPr/>
          <p:nvPr/>
        </p:nvSpPr>
        <p:spPr>
          <a:xfrm>
            <a:off x="5781929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Moon 729"/>
          <p:cNvSpPr/>
          <p:nvPr/>
        </p:nvSpPr>
        <p:spPr>
          <a:xfrm>
            <a:off x="578192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6094456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Oval 731"/>
          <p:cNvSpPr/>
          <p:nvPr/>
        </p:nvSpPr>
        <p:spPr>
          <a:xfrm>
            <a:off x="6162832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Moon 732"/>
          <p:cNvSpPr/>
          <p:nvPr/>
        </p:nvSpPr>
        <p:spPr>
          <a:xfrm>
            <a:off x="6162832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647536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Oval 734"/>
          <p:cNvSpPr/>
          <p:nvPr/>
        </p:nvSpPr>
        <p:spPr>
          <a:xfrm>
            <a:off x="654373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Moon 735"/>
          <p:cNvSpPr/>
          <p:nvPr/>
        </p:nvSpPr>
        <p:spPr>
          <a:xfrm>
            <a:off x="654373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Oval 737"/>
          <p:cNvSpPr/>
          <p:nvPr/>
        </p:nvSpPr>
        <p:spPr>
          <a:xfrm>
            <a:off x="6924639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Moon 738"/>
          <p:cNvSpPr/>
          <p:nvPr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Oval 740"/>
          <p:cNvSpPr/>
          <p:nvPr/>
        </p:nvSpPr>
        <p:spPr>
          <a:xfrm>
            <a:off x="730554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Moon 741"/>
          <p:cNvSpPr/>
          <p:nvPr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Oval 743"/>
          <p:cNvSpPr/>
          <p:nvPr/>
        </p:nvSpPr>
        <p:spPr>
          <a:xfrm>
            <a:off x="768644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Moon 744"/>
          <p:cNvSpPr/>
          <p:nvPr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Oval 746"/>
          <p:cNvSpPr/>
          <p:nvPr/>
        </p:nvSpPr>
        <p:spPr>
          <a:xfrm>
            <a:off x="806735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8" name="Moon 747"/>
          <p:cNvSpPr/>
          <p:nvPr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0" name="Oval 749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1" name="Moon 750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3" name="Oval 752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Moon 753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Oval 758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Moon 759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Oval 761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Moon 762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Oval 764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Moon 765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Oval 767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Moon 768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Oval 770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Moon 771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904518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Oval 773"/>
          <p:cNvSpPr/>
          <p:nvPr/>
        </p:nvSpPr>
        <p:spPr>
          <a:xfrm>
            <a:off x="1972894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Moon 774"/>
          <p:cNvSpPr/>
          <p:nvPr/>
        </p:nvSpPr>
        <p:spPr>
          <a:xfrm>
            <a:off x="197289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228542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Oval 776"/>
          <p:cNvSpPr/>
          <p:nvPr/>
        </p:nvSpPr>
        <p:spPr>
          <a:xfrm>
            <a:off x="235379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Moon 777"/>
          <p:cNvSpPr/>
          <p:nvPr/>
        </p:nvSpPr>
        <p:spPr>
          <a:xfrm>
            <a:off x="235379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2666325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Oval 779"/>
          <p:cNvSpPr/>
          <p:nvPr/>
        </p:nvSpPr>
        <p:spPr>
          <a:xfrm>
            <a:off x="2734701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Moon 780"/>
          <p:cNvSpPr/>
          <p:nvPr/>
        </p:nvSpPr>
        <p:spPr>
          <a:xfrm>
            <a:off x="273470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3047228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Oval 782"/>
          <p:cNvSpPr/>
          <p:nvPr/>
        </p:nvSpPr>
        <p:spPr>
          <a:xfrm>
            <a:off x="3115604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Moon 783"/>
          <p:cNvSpPr/>
          <p:nvPr/>
        </p:nvSpPr>
        <p:spPr>
          <a:xfrm>
            <a:off x="311560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3428132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Oval 785"/>
          <p:cNvSpPr/>
          <p:nvPr/>
        </p:nvSpPr>
        <p:spPr>
          <a:xfrm>
            <a:off x="3496508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Moon 786"/>
          <p:cNvSpPr/>
          <p:nvPr/>
        </p:nvSpPr>
        <p:spPr>
          <a:xfrm>
            <a:off x="349650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3809035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Oval 788"/>
          <p:cNvSpPr/>
          <p:nvPr/>
        </p:nvSpPr>
        <p:spPr>
          <a:xfrm>
            <a:off x="3877411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Moon 789"/>
          <p:cNvSpPr/>
          <p:nvPr/>
        </p:nvSpPr>
        <p:spPr>
          <a:xfrm>
            <a:off x="387741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4189939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Oval 791"/>
          <p:cNvSpPr/>
          <p:nvPr/>
        </p:nvSpPr>
        <p:spPr>
          <a:xfrm>
            <a:off x="4258315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Moon 792"/>
          <p:cNvSpPr/>
          <p:nvPr/>
        </p:nvSpPr>
        <p:spPr>
          <a:xfrm>
            <a:off x="4258315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4570842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Oval 794"/>
          <p:cNvSpPr/>
          <p:nvPr/>
        </p:nvSpPr>
        <p:spPr>
          <a:xfrm>
            <a:off x="4639218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Moon 795"/>
          <p:cNvSpPr/>
          <p:nvPr/>
        </p:nvSpPr>
        <p:spPr>
          <a:xfrm>
            <a:off x="463921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4951746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Oval 797"/>
          <p:cNvSpPr/>
          <p:nvPr/>
        </p:nvSpPr>
        <p:spPr>
          <a:xfrm>
            <a:off x="5020122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Moon 798"/>
          <p:cNvSpPr/>
          <p:nvPr/>
        </p:nvSpPr>
        <p:spPr>
          <a:xfrm>
            <a:off x="5020122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5332649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Oval 800"/>
          <p:cNvSpPr/>
          <p:nvPr/>
        </p:nvSpPr>
        <p:spPr>
          <a:xfrm>
            <a:off x="5401025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Moon 801"/>
          <p:cNvSpPr/>
          <p:nvPr/>
        </p:nvSpPr>
        <p:spPr>
          <a:xfrm>
            <a:off x="5401025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5713553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Oval 803"/>
          <p:cNvSpPr/>
          <p:nvPr/>
        </p:nvSpPr>
        <p:spPr>
          <a:xfrm>
            <a:off x="5781929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Moon 804"/>
          <p:cNvSpPr/>
          <p:nvPr/>
        </p:nvSpPr>
        <p:spPr>
          <a:xfrm>
            <a:off x="5781929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6094456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Oval 806"/>
          <p:cNvSpPr/>
          <p:nvPr/>
        </p:nvSpPr>
        <p:spPr>
          <a:xfrm>
            <a:off x="6162832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Moon 807"/>
          <p:cNvSpPr/>
          <p:nvPr/>
        </p:nvSpPr>
        <p:spPr>
          <a:xfrm>
            <a:off x="6162832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647536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Oval 809"/>
          <p:cNvSpPr/>
          <p:nvPr/>
        </p:nvSpPr>
        <p:spPr>
          <a:xfrm>
            <a:off x="654373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Moon 810"/>
          <p:cNvSpPr/>
          <p:nvPr/>
        </p:nvSpPr>
        <p:spPr>
          <a:xfrm>
            <a:off x="654373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6856263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Oval 812"/>
          <p:cNvSpPr/>
          <p:nvPr/>
        </p:nvSpPr>
        <p:spPr>
          <a:xfrm>
            <a:off x="6924639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Moon 813"/>
          <p:cNvSpPr/>
          <p:nvPr/>
        </p:nvSpPr>
        <p:spPr>
          <a:xfrm>
            <a:off x="6924639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Oval 815"/>
          <p:cNvSpPr/>
          <p:nvPr/>
        </p:nvSpPr>
        <p:spPr>
          <a:xfrm>
            <a:off x="730554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Moon 816"/>
          <p:cNvSpPr/>
          <p:nvPr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Oval 818"/>
          <p:cNvSpPr/>
          <p:nvPr/>
        </p:nvSpPr>
        <p:spPr>
          <a:xfrm>
            <a:off x="768644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Moon 819"/>
          <p:cNvSpPr/>
          <p:nvPr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Oval 821"/>
          <p:cNvSpPr/>
          <p:nvPr/>
        </p:nvSpPr>
        <p:spPr>
          <a:xfrm>
            <a:off x="806735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Moon 822"/>
          <p:cNvSpPr/>
          <p:nvPr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Oval 824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Moon 825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Oval 827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Moon 828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Oval 833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Moon 834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Oval 836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Moon 837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Oval 839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Moon 840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Oval 842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Moon 843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Oval 845"/>
          <p:cNvSpPr/>
          <p:nvPr/>
        </p:nvSpPr>
        <p:spPr>
          <a:xfrm>
            <a:off x="159199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Moon 846"/>
          <p:cNvSpPr/>
          <p:nvPr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904518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Oval 848"/>
          <p:cNvSpPr/>
          <p:nvPr/>
        </p:nvSpPr>
        <p:spPr>
          <a:xfrm>
            <a:off x="1972894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Moon 849"/>
          <p:cNvSpPr/>
          <p:nvPr/>
        </p:nvSpPr>
        <p:spPr>
          <a:xfrm>
            <a:off x="197289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228542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Oval 851"/>
          <p:cNvSpPr/>
          <p:nvPr/>
        </p:nvSpPr>
        <p:spPr>
          <a:xfrm>
            <a:off x="235379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Moon 852"/>
          <p:cNvSpPr/>
          <p:nvPr/>
        </p:nvSpPr>
        <p:spPr>
          <a:xfrm>
            <a:off x="235379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2666325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Oval 854"/>
          <p:cNvSpPr/>
          <p:nvPr/>
        </p:nvSpPr>
        <p:spPr>
          <a:xfrm>
            <a:off x="2734701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Moon 855"/>
          <p:cNvSpPr/>
          <p:nvPr/>
        </p:nvSpPr>
        <p:spPr>
          <a:xfrm>
            <a:off x="273470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3047228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Oval 857"/>
          <p:cNvSpPr/>
          <p:nvPr/>
        </p:nvSpPr>
        <p:spPr>
          <a:xfrm>
            <a:off x="3115604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Moon 858"/>
          <p:cNvSpPr/>
          <p:nvPr/>
        </p:nvSpPr>
        <p:spPr>
          <a:xfrm>
            <a:off x="311560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Rectangle 859"/>
          <p:cNvSpPr/>
          <p:nvPr/>
        </p:nvSpPr>
        <p:spPr>
          <a:xfrm>
            <a:off x="3428132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Oval 860"/>
          <p:cNvSpPr/>
          <p:nvPr/>
        </p:nvSpPr>
        <p:spPr>
          <a:xfrm>
            <a:off x="3496508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Moon 861"/>
          <p:cNvSpPr/>
          <p:nvPr/>
        </p:nvSpPr>
        <p:spPr>
          <a:xfrm>
            <a:off x="349650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3809035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Oval 863"/>
          <p:cNvSpPr/>
          <p:nvPr/>
        </p:nvSpPr>
        <p:spPr>
          <a:xfrm>
            <a:off x="3877411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Moon 864"/>
          <p:cNvSpPr/>
          <p:nvPr/>
        </p:nvSpPr>
        <p:spPr>
          <a:xfrm>
            <a:off x="387741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4189939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Oval 866"/>
          <p:cNvSpPr/>
          <p:nvPr/>
        </p:nvSpPr>
        <p:spPr>
          <a:xfrm>
            <a:off x="4258315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Moon 867"/>
          <p:cNvSpPr/>
          <p:nvPr/>
        </p:nvSpPr>
        <p:spPr>
          <a:xfrm>
            <a:off x="4258315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4570842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Oval 869"/>
          <p:cNvSpPr/>
          <p:nvPr/>
        </p:nvSpPr>
        <p:spPr>
          <a:xfrm>
            <a:off x="4639218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Moon 870"/>
          <p:cNvSpPr/>
          <p:nvPr/>
        </p:nvSpPr>
        <p:spPr>
          <a:xfrm>
            <a:off x="463921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Rectangle 871"/>
          <p:cNvSpPr/>
          <p:nvPr/>
        </p:nvSpPr>
        <p:spPr>
          <a:xfrm>
            <a:off x="4951746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Oval 872"/>
          <p:cNvSpPr/>
          <p:nvPr/>
        </p:nvSpPr>
        <p:spPr>
          <a:xfrm>
            <a:off x="5020122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Moon 873"/>
          <p:cNvSpPr/>
          <p:nvPr/>
        </p:nvSpPr>
        <p:spPr>
          <a:xfrm>
            <a:off x="5020122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5332649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Oval 875"/>
          <p:cNvSpPr/>
          <p:nvPr/>
        </p:nvSpPr>
        <p:spPr>
          <a:xfrm>
            <a:off x="5401025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Moon 876"/>
          <p:cNvSpPr/>
          <p:nvPr/>
        </p:nvSpPr>
        <p:spPr>
          <a:xfrm>
            <a:off x="5401025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Rectangle 877"/>
          <p:cNvSpPr/>
          <p:nvPr/>
        </p:nvSpPr>
        <p:spPr>
          <a:xfrm>
            <a:off x="5713553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Oval 878"/>
          <p:cNvSpPr/>
          <p:nvPr/>
        </p:nvSpPr>
        <p:spPr>
          <a:xfrm>
            <a:off x="5781929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Moon 879"/>
          <p:cNvSpPr/>
          <p:nvPr/>
        </p:nvSpPr>
        <p:spPr>
          <a:xfrm>
            <a:off x="5781929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6094456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Oval 881"/>
          <p:cNvSpPr/>
          <p:nvPr/>
        </p:nvSpPr>
        <p:spPr>
          <a:xfrm>
            <a:off x="6162832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Moon 882"/>
          <p:cNvSpPr/>
          <p:nvPr/>
        </p:nvSpPr>
        <p:spPr>
          <a:xfrm>
            <a:off x="6162832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Rectangle 883"/>
          <p:cNvSpPr/>
          <p:nvPr/>
        </p:nvSpPr>
        <p:spPr>
          <a:xfrm>
            <a:off x="647536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Oval 884"/>
          <p:cNvSpPr/>
          <p:nvPr/>
        </p:nvSpPr>
        <p:spPr>
          <a:xfrm>
            <a:off x="654373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Moon 885"/>
          <p:cNvSpPr/>
          <p:nvPr/>
        </p:nvSpPr>
        <p:spPr>
          <a:xfrm>
            <a:off x="654373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6856263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Oval 887"/>
          <p:cNvSpPr/>
          <p:nvPr/>
        </p:nvSpPr>
        <p:spPr>
          <a:xfrm>
            <a:off x="6924639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Moon 888"/>
          <p:cNvSpPr/>
          <p:nvPr/>
        </p:nvSpPr>
        <p:spPr>
          <a:xfrm>
            <a:off x="6924639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Rectangle 889"/>
          <p:cNvSpPr/>
          <p:nvPr/>
        </p:nvSpPr>
        <p:spPr>
          <a:xfrm>
            <a:off x="723716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Oval 890"/>
          <p:cNvSpPr/>
          <p:nvPr/>
        </p:nvSpPr>
        <p:spPr>
          <a:xfrm>
            <a:off x="730554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Moon 891"/>
          <p:cNvSpPr/>
          <p:nvPr/>
        </p:nvSpPr>
        <p:spPr>
          <a:xfrm>
            <a:off x="730554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Rectangle 892"/>
          <p:cNvSpPr/>
          <p:nvPr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Oval 893"/>
          <p:cNvSpPr/>
          <p:nvPr/>
        </p:nvSpPr>
        <p:spPr>
          <a:xfrm>
            <a:off x="768644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Moon 894"/>
          <p:cNvSpPr/>
          <p:nvPr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Rectangle 895"/>
          <p:cNvSpPr/>
          <p:nvPr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Oval 896"/>
          <p:cNvSpPr/>
          <p:nvPr/>
        </p:nvSpPr>
        <p:spPr>
          <a:xfrm>
            <a:off x="806735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Moon 897"/>
          <p:cNvSpPr/>
          <p:nvPr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Rectangle 898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Oval 899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Moon 900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Rectangle 901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Oval 902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Moon 903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Rectangle 907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Oval 908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Moon 909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Rectangle 910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Oval 911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Moon 912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Rectangle 913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Oval 914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Moon 915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Rectangle 916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Oval 917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Moon 918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Rectangle 919"/>
          <p:cNvSpPr/>
          <p:nvPr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Oval 920"/>
          <p:cNvSpPr/>
          <p:nvPr/>
        </p:nvSpPr>
        <p:spPr>
          <a:xfrm>
            <a:off x="159199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Moon 921"/>
          <p:cNvSpPr/>
          <p:nvPr/>
        </p:nvSpPr>
        <p:spPr>
          <a:xfrm>
            <a:off x="159199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Rectangle 922"/>
          <p:cNvSpPr/>
          <p:nvPr/>
        </p:nvSpPr>
        <p:spPr>
          <a:xfrm>
            <a:off x="1904518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Oval 923"/>
          <p:cNvSpPr/>
          <p:nvPr/>
        </p:nvSpPr>
        <p:spPr>
          <a:xfrm>
            <a:off x="1972894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Moon 924"/>
          <p:cNvSpPr/>
          <p:nvPr/>
        </p:nvSpPr>
        <p:spPr>
          <a:xfrm>
            <a:off x="197289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Rectangle 925"/>
          <p:cNvSpPr/>
          <p:nvPr/>
        </p:nvSpPr>
        <p:spPr>
          <a:xfrm>
            <a:off x="228542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Oval 926"/>
          <p:cNvSpPr/>
          <p:nvPr/>
        </p:nvSpPr>
        <p:spPr>
          <a:xfrm>
            <a:off x="235379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Moon 927"/>
          <p:cNvSpPr/>
          <p:nvPr/>
        </p:nvSpPr>
        <p:spPr>
          <a:xfrm>
            <a:off x="235379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2666325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Oval 929"/>
          <p:cNvSpPr/>
          <p:nvPr/>
        </p:nvSpPr>
        <p:spPr>
          <a:xfrm>
            <a:off x="2734701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Moon 930"/>
          <p:cNvSpPr/>
          <p:nvPr/>
        </p:nvSpPr>
        <p:spPr>
          <a:xfrm>
            <a:off x="273470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Rectangle 931"/>
          <p:cNvSpPr/>
          <p:nvPr/>
        </p:nvSpPr>
        <p:spPr>
          <a:xfrm>
            <a:off x="3047228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Oval 932"/>
          <p:cNvSpPr/>
          <p:nvPr/>
        </p:nvSpPr>
        <p:spPr>
          <a:xfrm>
            <a:off x="3115604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Moon 933"/>
          <p:cNvSpPr/>
          <p:nvPr/>
        </p:nvSpPr>
        <p:spPr>
          <a:xfrm>
            <a:off x="311560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Rectangle 934"/>
          <p:cNvSpPr/>
          <p:nvPr/>
        </p:nvSpPr>
        <p:spPr>
          <a:xfrm>
            <a:off x="3428132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Oval 935"/>
          <p:cNvSpPr/>
          <p:nvPr/>
        </p:nvSpPr>
        <p:spPr>
          <a:xfrm>
            <a:off x="3496508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Moon 936"/>
          <p:cNvSpPr/>
          <p:nvPr/>
        </p:nvSpPr>
        <p:spPr>
          <a:xfrm>
            <a:off x="349650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Rectangle 937"/>
          <p:cNvSpPr/>
          <p:nvPr/>
        </p:nvSpPr>
        <p:spPr>
          <a:xfrm>
            <a:off x="3809035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Oval 938"/>
          <p:cNvSpPr/>
          <p:nvPr/>
        </p:nvSpPr>
        <p:spPr>
          <a:xfrm>
            <a:off x="3877411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Moon 939"/>
          <p:cNvSpPr/>
          <p:nvPr/>
        </p:nvSpPr>
        <p:spPr>
          <a:xfrm>
            <a:off x="387741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4189939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Oval 941"/>
          <p:cNvSpPr/>
          <p:nvPr/>
        </p:nvSpPr>
        <p:spPr>
          <a:xfrm>
            <a:off x="4258315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Moon 942"/>
          <p:cNvSpPr/>
          <p:nvPr/>
        </p:nvSpPr>
        <p:spPr>
          <a:xfrm>
            <a:off x="4258315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Rectangle 943"/>
          <p:cNvSpPr/>
          <p:nvPr/>
        </p:nvSpPr>
        <p:spPr>
          <a:xfrm>
            <a:off x="4570842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4639218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Moon 945"/>
          <p:cNvSpPr/>
          <p:nvPr/>
        </p:nvSpPr>
        <p:spPr>
          <a:xfrm>
            <a:off x="463921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Rectangle 946"/>
          <p:cNvSpPr/>
          <p:nvPr/>
        </p:nvSpPr>
        <p:spPr>
          <a:xfrm>
            <a:off x="4951746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Oval 947"/>
          <p:cNvSpPr/>
          <p:nvPr/>
        </p:nvSpPr>
        <p:spPr>
          <a:xfrm>
            <a:off x="5020122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Moon 948"/>
          <p:cNvSpPr/>
          <p:nvPr/>
        </p:nvSpPr>
        <p:spPr>
          <a:xfrm>
            <a:off x="5020122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Rectangle 949"/>
          <p:cNvSpPr/>
          <p:nvPr/>
        </p:nvSpPr>
        <p:spPr>
          <a:xfrm>
            <a:off x="5332649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Oval 950"/>
          <p:cNvSpPr/>
          <p:nvPr/>
        </p:nvSpPr>
        <p:spPr>
          <a:xfrm>
            <a:off x="5401025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Moon 951"/>
          <p:cNvSpPr/>
          <p:nvPr/>
        </p:nvSpPr>
        <p:spPr>
          <a:xfrm>
            <a:off x="5401025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Rectangle 952"/>
          <p:cNvSpPr/>
          <p:nvPr/>
        </p:nvSpPr>
        <p:spPr>
          <a:xfrm>
            <a:off x="5713553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Oval 953"/>
          <p:cNvSpPr/>
          <p:nvPr/>
        </p:nvSpPr>
        <p:spPr>
          <a:xfrm>
            <a:off x="5781929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Moon 954"/>
          <p:cNvSpPr/>
          <p:nvPr/>
        </p:nvSpPr>
        <p:spPr>
          <a:xfrm>
            <a:off x="5781929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Rectangle 955"/>
          <p:cNvSpPr/>
          <p:nvPr/>
        </p:nvSpPr>
        <p:spPr>
          <a:xfrm>
            <a:off x="6094456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Oval 956"/>
          <p:cNvSpPr/>
          <p:nvPr/>
        </p:nvSpPr>
        <p:spPr>
          <a:xfrm>
            <a:off x="6162832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Moon 957"/>
          <p:cNvSpPr/>
          <p:nvPr/>
        </p:nvSpPr>
        <p:spPr>
          <a:xfrm>
            <a:off x="6162832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Rectangle 958"/>
          <p:cNvSpPr/>
          <p:nvPr/>
        </p:nvSpPr>
        <p:spPr>
          <a:xfrm>
            <a:off x="647536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Oval 959"/>
          <p:cNvSpPr/>
          <p:nvPr/>
        </p:nvSpPr>
        <p:spPr>
          <a:xfrm>
            <a:off x="654373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Moon 960"/>
          <p:cNvSpPr/>
          <p:nvPr/>
        </p:nvSpPr>
        <p:spPr>
          <a:xfrm>
            <a:off x="654373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6856263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Oval 962"/>
          <p:cNvSpPr/>
          <p:nvPr/>
        </p:nvSpPr>
        <p:spPr>
          <a:xfrm>
            <a:off x="6924639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Moon 963"/>
          <p:cNvSpPr/>
          <p:nvPr/>
        </p:nvSpPr>
        <p:spPr>
          <a:xfrm>
            <a:off x="6924639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Rectangle 964"/>
          <p:cNvSpPr/>
          <p:nvPr/>
        </p:nvSpPr>
        <p:spPr>
          <a:xfrm>
            <a:off x="723716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Oval 965"/>
          <p:cNvSpPr/>
          <p:nvPr/>
        </p:nvSpPr>
        <p:spPr>
          <a:xfrm>
            <a:off x="730554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Moon 966"/>
          <p:cNvSpPr/>
          <p:nvPr/>
        </p:nvSpPr>
        <p:spPr>
          <a:xfrm>
            <a:off x="730554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Rectangle 967"/>
          <p:cNvSpPr/>
          <p:nvPr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Oval 968"/>
          <p:cNvSpPr/>
          <p:nvPr/>
        </p:nvSpPr>
        <p:spPr>
          <a:xfrm>
            <a:off x="768644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Moon 969"/>
          <p:cNvSpPr/>
          <p:nvPr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Rectangle 970"/>
          <p:cNvSpPr/>
          <p:nvPr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Oval 971"/>
          <p:cNvSpPr/>
          <p:nvPr/>
        </p:nvSpPr>
        <p:spPr>
          <a:xfrm>
            <a:off x="806735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Moon 972"/>
          <p:cNvSpPr/>
          <p:nvPr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Rectangle 973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Oval 974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Moon 975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Rectangle 976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Oval 977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Moon 978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Rectangle 982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Oval 983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Moon 984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Rectangle 985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Oval 986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Moon 987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Rectangle 988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Oval 989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Moon 990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Rectangle 991"/>
          <p:cNvSpPr/>
          <p:nvPr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Oval 992"/>
          <p:cNvSpPr/>
          <p:nvPr/>
        </p:nvSpPr>
        <p:spPr>
          <a:xfrm>
            <a:off x="121108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Moon 993"/>
          <p:cNvSpPr/>
          <p:nvPr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Rectangle 994"/>
          <p:cNvSpPr/>
          <p:nvPr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Oval 995"/>
          <p:cNvSpPr/>
          <p:nvPr/>
        </p:nvSpPr>
        <p:spPr>
          <a:xfrm>
            <a:off x="159199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Moon 996"/>
          <p:cNvSpPr/>
          <p:nvPr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Oval 998"/>
          <p:cNvSpPr/>
          <p:nvPr/>
        </p:nvSpPr>
        <p:spPr>
          <a:xfrm>
            <a:off x="1972894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Moon 999"/>
          <p:cNvSpPr/>
          <p:nvPr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Rectangle 1000"/>
          <p:cNvSpPr/>
          <p:nvPr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Oval 1001"/>
          <p:cNvSpPr/>
          <p:nvPr/>
        </p:nvSpPr>
        <p:spPr>
          <a:xfrm>
            <a:off x="235379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Moon 1002"/>
          <p:cNvSpPr/>
          <p:nvPr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Oval 1004"/>
          <p:cNvSpPr/>
          <p:nvPr/>
        </p:nvSpPr>
        <p:spPr>
          <a:xfrm>
            <a:off x="2734701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Moon 1005"/>
          <p:cNvSpPr/>
          <p:nvPr/>
        </p:nvSpPr>
        <p:spPr>
          <a:xfrm>
            <a:off x="273470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Rectangle 1006"/>
          <p:cNvSpPr/>
          <p:nvPr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Oval 1007"/>
          <p:cNvSpPr/>
          <p:nvPr/>
        </p:nvSpPr>
        <p:spPr>
          <a:xfrm>
            <a:off x="3115604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Moon 1008"/>
          <p:cNvSpPr/>
          <p:nvPr/>
        </p:nvSpPr>
        <p:spPr>
          <a:xfrm>
            <a:off x="311560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Rectangle 1009"/>
          <p:cNvSpPr/>
          <p:nvPr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Oval 1010"/>
          <p:cNvSpPr/>
          <p:nvPr/>
        </p:nvSpPr>
        <p:spPr>
          <a:xfrm>
            <a:off x="3496508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Moon 1011"/>
          <p:cNvSpPr/>
          <p:nvPr/>
        </p:nvSpPr>
        <p:spPr>
          <a:xfrm>
            <a:off x="349650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Rectangle 1012"/>
          <p:cNvSpPr/>
          <p:nvPr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Oval 1013"/>
          <p:cNvSpPr/>
          <p:nvPr/>
        </p:nvSpPr>
        <p:spPr>
          <a:xfrm>
            <a:off x="3877411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Moon 1014"/>
          <p:cNvSpPr/>
          <p:nvPr/>
        </p:nvSpPr>
        <p:spPr>
          <a:xfrm>
            <a:off x="387741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Rectangle 1015"/>
          <p:cNvSpPr/>
          <p:nvPr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Oval 1016"/>
          <p:cNvSpPr/>
          <p:nvPr/>
        </p:nvSpPr>
        <p:spPr>
          <a:xfrm>
            <a:off x="4258315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Moon 1017"/>
          <p:cNvSpPr/>
          <p:nvPr/>
        </p:nvSpPr>
        <p:spPr>
          <a:xfrm>
            <a:off x="425831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Rectangle 1018"/>
          <p:cNvSpPr/>
          <p:nvPr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Oval 1019"/>
          <p:cNvSpPr/>
          <p:nvPr/>
        </p:nvSpPr>
        <p:spPr>
          <a:xfrm>
            <a:off x="4639218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Moon 1020"/>
          <p:cNvSpPr/>
          <p:nvPr/>
        </p:nvSpPr>
        <p:spPr>
          <a:xfrm>
            <a:off x="463921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Rectangle 1021"/>
          <p:cNvSpPr/>
          <p:nvPr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Oval 1022"/>
          <p:cNvSpPr/>
          <p:nvPr/>
        </p:nvSpPr>
        <p:spPr>
          <a:xfrm>
            <a:off x="5020122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Moon 1023"/>
          <p:cNvSpPr/>
          <p:nvPr/>
        </p:nvSpPr>
        <p:spPr>
          <a:xfrm>
            <a:off x="502012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Oval 1025"/>
          <p:cNvSpPr/>
          <p:nvPr/>
        </p:nvSpPr>
        <p:spPr>
          <a:xfrm>
            <a:off x="5401025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Moon 1026"/>
          <p:cNvSpPr/>
          <p:nvPr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Oval 1028"/>
          <p:cNvSpPr/>
          <p:nvPr/>
        </p:nvSpPr>
        <p:spPr>
          <a:xfrm>
            <a:off x="5781929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Moon 1029"/>
          <p:cNvSpPr/>
          <p:nvPr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Rectangle 1030"/>
          <p:cNvSpPr/>
          <p:nvPr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Oval 1031"/>
          <p:cNvSpPr/>
          <p:nvPr/>
        </p:nvSpPr>
        <p:spPr>
          <a:xfrm>
            <a:off x="6162832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Moon 1032"/>
          <p:cNvSpPr/>
          <p:nvPr/>
        </p:nvSpPr>
        <p:spPr>
          <a:xfrm>
            <a:off x="616283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Rectangle 1033"/>
          <p:cNvSpPr/>
          <p:nvPr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Oval 1034"/>
          <p:cNvSpPr/>
          <p:nvPr/>
        </p:nvSpPr>
        <p:spPr>
          <a:xfrm>
            <a:off x="654373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Moon 1035"/>
          <p:cNvSpPr/>
          <p:nvPr/>
        </p:nvSpPr>
        <p:spPr>
          <a:xfrm>
            <a:off x="654373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Oval 1037"/>
          <p:cNvSpPr/>
          <p:nvPr/>
        </p:nvSpPr>
        <p:spPr>
          <a:xfrm>
            <a:off x="6924639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Moon 1038"/>
          <p:cNvSpPr/>
          <p:nvPr/>
        </p:nvSpPr>
        <p:spPr>
          <a:xfrm>
            <a:off x="692463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Rectangle 1039"/>
          <p:cNvSpPr/>
          <p:nvPr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Oval 1040"/>
          <p:cNvSpPr/>
          <p:nvPr/>
        </p:nvSpPr>
        <p:spPr>
          <a:xfrm>
            <a:off x="730554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Moon 1041"/>
          <p:cNvSpPr/>
          <p:nvPr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Rectangle 1042"/>
          <p:cNvSpPr/>
          <p:nvPr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Oval 1043"/>
          <p:cNvSpPr/>
          <p:nvPr/>
        </p:nvSpPr>
        <p:spPr>
          <a:xfrm>
            <a:off x="768644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Moon 1044"/>
          <p:cNvSpPr/>
          <p:nvPr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Oval 1046"/>
          <p:cNvSpPr/>
          <p:nvPr/>
        </p:nvSpPr>
        <p:spPr>
          <a:xfrm>
            <a:off x="806735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Moon 1047"/>
          <p:cNvSpPr/>
          <p:nvPr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Rectangle 1048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Oval 1049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Moon 1050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Rectangle 1051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Oval 1052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Moon 1053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Rectangle 1057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Oval 1058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Moon 1059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Rectangle 1060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Oval 1061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Moon 1062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Rectangle 1063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Oval 1064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Moon 1065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Oval 1067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Moon 1068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Rectangle 1069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Oval 1070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Moon 1071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Rectangle 1072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Oval 1073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Moon 1074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Rectangle 1075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Oval 1076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Moon 1077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Rectangle 1078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Oval 1079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Moon 1080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Rectangle 1081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Oval 1082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Moon 1083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Rectangle 1084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Oval 1085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Moon 1086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Rectangle 1087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Oval 1088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Moon 1089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Rectangle 1090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Oval 1091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Moon 1092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Rectangle 1093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Oval 1094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Moon 1095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Rectangle 1096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Oval 1097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Moon 1098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Rectangle 1099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Oval 1100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Moon 1101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Rectangle 1102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Oval 1103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Moon 1104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Rectangle 1105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Oval 1106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Moon 1107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Rectangle 1108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Oval 1109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Moon 1110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Rectangle 1111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Oval 1112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Moon 1113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Rectangle 1114"/>
          <p:cNvSpPr/>
          <p:nvPr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Oval 1115"/>
          <p:cNvSpPr/>
          <p:nvPr/>
        </p:nvSpPr>
        <p:spPr>
          <a:xfrm>
            <a:off x="730554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Moon 1116"/>
          <p:cNvSpPr/>
          <p:nvPr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Rectangle 1117"/>
          <p:cNvSpPr/>
          <p:nvPr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Oval 1118"/>
          <p:cNvSpPr/>
          <p:nvPr/>
        </p:nvSpPr>
        <p:spPr>
          <a:xfrm>
            <a:off x="768644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Moon 1119"/>
          <p:cNvSpPr/>
          <p:nvPr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Rectangle 1120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Oval 1121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Moon 1122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Rectangle 1123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Oval 1124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Moon 1125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Rectangle 1126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Oval 1127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Moon 1128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Rectangle 1132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Oval 1133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Moon 1134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Rectangle 1135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Oval 1136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Moon 1137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Rectangle 1138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Oval 1139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Moon 1140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Rectangle 1141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Oval 1142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Moon 1143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Rectangle 1144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Oval 1145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Moon 1146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Rectangle 1147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Oval 1148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Moon 1149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Rectangle 1150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Oval 1151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Moon 1152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Rectangle 1153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Oval 1154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Moon 1155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Rectangle 1156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Oval 1157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Moon 1158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Rectangle 1159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Moon 1161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Oval 1163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Moon 1164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Rectangle 1165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Oval 1166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Moon 1167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Oval 1169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Moon 1170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Rectangle 1171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Oval 1172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Moon 1173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Rectangle 1174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Oval 1175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Moon 1176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Rectangle 1177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Oval 1178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Moon 1179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Rectangle 1180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Moon 1182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Rectangle 1183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Oval 1184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Moon 1185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Oval 1187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Moon 1188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Rectangle 1189"/>
          <p:cNvSpPr/>
          <p:nvPr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Oval 1190"/>
          <p:cNvSpPr/>
          <p:nvPr/>
        </p:nvSpPr>
        <p:spPr>
          <a:xfrm>
            <a:off x="730554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Moon 1191"/>
          <p:cNvSpPr/>
          <p:nvPr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Oval 1193"/>
          <p:cNvSpPr/>
          <p:nvPr/>
        </p:nvSpPr>
        <p:spPr>
          <a:xfrm>
            <a:off x="768644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Moon 1194"/>
          <p:cNvSpPr/>
          <p:nvPr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Oval 1196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Moon 1197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Oval 1199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Moon 1200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Oval 1202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Moon 1203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8" name="Rectangle 1207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9" name="Oval 1208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0" name="Moon 1209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1" name="Rectangle 1210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2" name="Oval 1211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3" name="Moon 1212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4" name="Rectangle 1213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5" name="Oval 1214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6" name="Moon 1215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7" name="Rectangle 1216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8" name="Oval 1217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9" name="Moon 1218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1" name="Oval 1220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2" name="Moon 1221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4" name="Oval 1223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5" name="Moon 1224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6" name="Rectangle 1225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7" name="Oval 1226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8" name="Moon 1227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9" name="Rectangle 1228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0" name="Oval 1229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1" name="Moon 1230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2" name="Rectangle 1231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4" name="Moon 1233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5" name="Rectangle 1234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6" name="Oval 1235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7" name="Moon 1236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8" name="Rectangle 1237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9" name="Oval 1238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0" name="Moon 1239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1" name="Rectangle 1240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2" name="Oval 1241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3" name="Moon 1242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4" name="Rectangle 1243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5" name="Oval 1244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6" name="Moon 1245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7" name="Rectangle 1246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8" name="Oval 1247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9" name="Moon 1248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0" name="Rectangle 1249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1" name="Oval 1250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2" name="Moon 1251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3" name="Rectangle 1252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4" name="Oval 1253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5" name="Moon 1254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6" name="Rectangle 1255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7" name="Oval 1256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8" name="Moon 1257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9" name="Rectangle 1258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0" name="Oval 1259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1" name="Moon 1260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2" name="Rectangle 1261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3" name="Oval 1262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4" name="Moon 1263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5" name="Rectangle 1264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6" name="Oval 1265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7" name="Moon 1266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8" name="Rectangle 1267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9" name="Oval 1268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0" name="Moon 1269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1" name="Rectangle 1270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2" name="Oval 1271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3" name="Moon 1272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4" name="Rectangle 1273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5" name="Oval 1274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6" name="Moon 1275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7" name="Rectangle 1276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8" name="Oval 1277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9" name="Moon 1278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3" name="Rectangle 1282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4" name="Oval 1283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5" name="Moon 1284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6" name="Rectangle 1285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7" name="Oval 1286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8" name="Moon 1287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9" name="Rectangle 1288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0" name="Oval 1289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1" name="Moon 1290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2" name="Rectangle 1291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3" name="Oval 1292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4" name="Moon 1293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5" name="Rectangle 1294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6" name="Oval 1295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7" name="Moon 1296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8" name="Rectangle 1297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9" name="Oval 1298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0" name="Moon 1299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1" name="Rectangle 1300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2" name="Oval 1301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3" name="Moon 1302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4" name="Rectangle 1303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5" name="Oval 1304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6" name="Moon 1305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7" name="Rectangle 1306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8" name="Oval 1307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9" name="Moon 1308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0" name="Rectangle 1309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1" name="Oval 1310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2" name="Moon 1311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3" name="Rectangle 1312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4" name="Oval 1313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5" name="Moon 1314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6" name="Rectangle 1315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7" name="Oval 1316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8" name="Moon 1317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9" name="Rectangle 1318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0" name="Oval 1319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1" name="Moon 1320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2" name="Rectangle 1321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3" name="Oval 1322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4" name="Moon 1323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5" name="Rectangle 1324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6" name="Oval 1325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7" name="Moon 1326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8" name="Rectangle 1327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9" name="Oval 1328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0" name="Moon 1329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1" name="Rectangle 1330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2" name="Oval 1331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3" name="Moon 1332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5" name="Oval 1334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6" name="Moon 1335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7" name="Rectangle 1336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8" name="Oval 1337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9" name="Moon 1338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0" name="Rectangle 1339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1" name="Oval 1340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2" name="Moon 1341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3" name="Rectangle 1342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4" name="Oval 1343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5" name="Moon 1344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6" name="Rectangle 1345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7" name="Oval 1346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8" name="Moon 1347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9" name="Rectangle 1348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0" name="Oval 1349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1" name="Moon 1350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2" name="Rectangle 1351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3" name="Oval 1352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4" name="Moon 1353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Rectangle 1736"/>
          <p:cNvSpPr/>
          <p:nvPr userDrawn="1"/>
        </p:nvSpPr>
        <p:spPr>
          <a:xfrm rot="5400000">
            <a:off x="8473620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78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ramkrish/hasgeek-jsfoo-pune-2019/blob/master/dao/baseDao.js" TargetMode="Externa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3.0/securing_apps/topics/oidc/javascript-adapter.html" TargetMode="Externa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vent-gateway-psg" TargetMode="Externa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2.io/doc/en/runtime/overvie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ginx.com/nginx/admin-guide/" TargetMode="Externa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vescript.org/nativescript-is-how-you-build-native-mobile-apps-with-angular" TargetMode="Externa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192688" cy="2387600"/>
          </a:xfrm>
        </p:spPr>
        <p:txBody>
          <a:bodyPr>
            <a:noAutofit/>
          </a:bodyPr>
          <a:lstStyle/>
          <a:p>
            <a:r>
              <a:rPr lang="en-IN" sz="2800" dirty="0"/>
              <a:t>Full-stack JavaScript based micro-services </a:t>
            </a:r>
            <a:r>
              <a:rPr lang="en-IN" sz="2800" dirty="0" smtClean="0"/>
              <a:t>for complete </a:t>
            </a:r>
            <a:r>
              <a:rPr lang="en-IN" sz="2800" dirty="0"/>
              <a:t>automation of Higher Education </a:t>
            </a:r>
            <a:r>
              <a:rPr lang="en-IN" sz="2800" dirty="0" smtClean="0"/>
              <a:t>Institutions (HEIs)</a:t>
            </a:r>
            <a:endParaRPr lang="en-US" sz="2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12552" y="3139092"/>
            <a:ext cx="7856159" cy="17300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Arun </a:t>
            </a:r>
            <a:r>
              <a:rPr lang="en-US" sz="2000" dirty="0" err="1" smtClean="0"/>
              <a:t>kumar</a:t>
            </a:r>
            <a:r>
              <a:rPr lang="en-US" sz="2000" dirty="0" smtClean="0"/>
              <a:t> </a:t>
            </a:r>
            <a:r>
              <a:rPr lang="en-US" sz="2000" dirty="0" err="1" smtClean="0"/>
              <a:t>Krishnamoorthy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89" y="-171400"/>
            <a:ext cx="1161208" cy="1161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0752" y="764704"/>
            <a:ext cx="333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tserrat SemiBold"/>
              </a:rPr>
              <a:t>Software Technologies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18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Inversion of Control (Dependency Injection)</a:t>
            </a:r>
          </a:p>
          <a:p>
            <a:r>
              <a:rPr lang="en-US" dirty="0" smtClean="0"/>
              <a:t>Interface over Implementation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An </a:t>
            </a:r>
            <a:r>
              <a:rPr lang="en-IN" dirty="0"/>
              <a:t>architectural style that structures an application as a collection of services that are</a:t>
            </a:r>
          </a:p>
          <a:p>
            <a:r>
              <a:rPr lang="en-IN" dirty="0"/>
              <a:t>Highly maintainable and testable</a:t>
            </a:r>
          </a:p>
          <a:p>
            <a:r>
              <a:rPr lang="en-IN" dirty="0"/>
              <a:t>Loosely coupled</a:t>
            </a:r>
          </a:p>
          <a:p>
            <a:r>
              <a:rPr lang="en-IN" dirty="0"/>
              <a:t>Independently deployable</a:t>
            </a:r>
          </a:p>
          <a:p>
            <a:r>
              <a:rPr lang="en-IN" dirty="0"/>
              <a:t>Organized around business </a:t>
            </a:r>
            <a:r>
              <a:rPr lang="en-IN" dirty="0" smtClean="0"/>
              <a:t>capabilities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Enables </a:t>
            </a:r>
            <a:r>
              <a:rPr lang="en-IN" dirty="0"/>
              <a:t>the continuous delivery/deployment of large, complex </a:t>
            </a:r>
            <a:r>
              <a:rPr lang="en-IN" dirty="0" smtClean="0"/>
              <a:t>applications</a:t>
            </a:r>
          </a:p>
          <a:p>
            <a:endParaRPr lang="en-IN" dirty="0" smtClean="0"/>
          </a:p>
          <a:p>
            <a:r>
              <a:rPr lang="en-IN" dirty="0" smtClean="0"/>
              <a:t>Enables </a:t>
            </a:r>
            <a:r>
              <a:rPr lang="en-IN" dirty="0"/>
              <a:t>an organization to evolve its technology </a:t>
            </a:r>
            <a:r>
              <a:rPr lang="en-IN" dirty="0" smtClean="0"/>
              <a:t>stack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https://microservices.io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+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our 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</a:t>
            </a:r>
            <a:r>
              <a:rPr lang="en-US" dirty="0" smtClean="0"/>
              <a:t> </a:t>
            </a:r>
            <a:r>
              <a:rPr lang="en-US" dirty="0" smtClean="0"/>
              <a:t>MEAN Stack</a:t>
            </a:r>
          </a:p>
          <a:p>
            <a:r>
              <a:rPr lang="en-US" dirty="0"/>
              <a:t>MongoDB Native Driver</a:t>
            </a:r>
          </a:p>
          <a:p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err="1"/>
              <a:t>KeyCloak</a:t>
            </a:r>
            <a:endParaRPr lang="en-US" dirty="0"/>
          </a:p>
          <a:p>
            <a:r>
              <a:rPr lang="en-US" dirty="0" smtClean="0"/>
              <a:t>API </a:t>
            </a:r>
            <a:r>
              <a:rPr lang="en-US" dirty="0" smtClean="0"/>
              <a:t>based Remoting</a:t>
            </a:r>
          </a:p>
          <a:p>
            <a:r>
              <a:rPr lang="en-US" dirty="0" smtClean="0"/>
              <a:t>Messaging based Pub / Sub</a:t>
            </a:r>
          </a:p>
          <a:p>
            <a:r>
              <a:rPr lang="en-US" dirty="0" smtClean="0"/>
              <a:t>Logging </a:t>
            </a:r>
            <a:r>
              <a:rPr lang="en-US" dirty="0" smtClean="0"/>
              <a:t>– HTTP and Application logging</a:t>
            </a:r>
          </a:p>
          <a:p>
            <a:r>
              <a:rPr lang="en-US" dirty="0" smtClean="0"/>
              <a:t>pm2 </a:t>
            </a:r>
            <a:r>
              <a:rPr lang="en-US" dirty="0" smtClean="0"/>
              <a:t>for runtime </a:t>
            </a:r>
            <a:r>
              <a:rPr lang="en-US" dirty="0" smtClean="0"/>
              <a:t>and process management</a:t>
            </a:r>
            <a:endParaRPr lang="en-US" dirty="0"/>
          </a:p>
          <a:p>
            <a:r>
              <a:rPr lang="en-US" dirty="0" smtClean="0"/>
              <a:t>Entry in </a:t>
            </a:r>
            <a:r>
              <a:rPr lang="en-US" dirty="0" err="1" smtClean="0"/>
              <a:t>nginx</a:t>
            </a:r>
            <a:r>
              <a:rPr lang="en-US" dirty="0" smtClean="0"/>
              <a:t> for routing</a:t>
            </a:r>
          </a:p>
          <a:p>
            <a:r>
              <a:rPr lang="en-US" dirty="0" smtClean="0"/>
              <a:t>Jenkins Pipeline and Docker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DAO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MongoDB Driver over Mongoose</a:t>
            </a:r>
          </a:p>
          <a:p>
            <a:pPr lvl="1"/>
            <a:r>
              <a:rPr lang="en-US" dirty="0" smtClean="0"/>
              <a:t>Schema and field validation / restriction moved  to Business Logic Layer</a:t>
            </a:r>
          </a:p>
          <a:p>
            <a:pPr lvl="1"/>
            <a:r>
              <a:rPr lang="en-US" dirty="0" smtClean="0"/>
              <a:t>Flexible data model accommodates varying data model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Generics in Java Vs Closure in JavaScript</a:t>
            </a:r>
          </a:p>
          <a:p>
            <a:endParaRPr lang="en-US" dirty="0" smtClean="0"/>
          </a:p>
          <a:p>
            <a:r>
              <a:rPr lang="en-US" dirty="0" smtClean="0"/>
              <a:t>Link to </a:t>
            </a:r>
            <a:r>
              <a:rPr lang="en-US" dirty="0" err="1" smtClean="0"/>
              <a:t>BaseDao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github.com/arunramkrish/hasgeek-jsfoo-pune-2019/blob/master/dao/baseDao.js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AC80-9F24-4B1C-9700-38931F2C12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using </a:t>
            </a:r>
            <a:r>
              <a:rPr lang="en-US" dirty="0" err="1" smtClean="0"/>
              <a:t>Keycloak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user realm for all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keycloak</a:t>
            </a:r>
            <a:r>
              <a:rPr lang="en-US" dirty="0" smtClean="0"/>
              <a:t> application client for each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User associated to Groups and each g</a:t>
            </a:r>
            <a:r>
              <a:rPr lang="en-US" dirty="0" smtClean="0"/>
              <a:t>roup associated to client specific roles</a:t>
            </a:r>
          </a:p>
          <a:p>
            <a:r>
              <a:rPr lang="en-US" dirty="0" smtClean="0"/>
              <a:t>Customized login theme with branding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www.keycloak.org/docs/3.0/securing_apps/topics/oidc/javascript-adapter.html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3309-C1BE-4E33-8FD9-B8B0894452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6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for API based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node-rest-client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3309-C1BE-4E33-8FD9-B8B0894452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for </a:t>
            </a:r>
            <a:r>
              <a:rPr lang="en-US" dirty="0" smtClean="0"/>
              <a:t>Messaging / Event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Pub-Sub</a:t>
            </a:r>
          </a:p>
          <a:p>
            <a:r>
              <a:rPr lang="en-US" dirty="0" smtClean="0"/>
              <a:t>P2P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Link to </a:t>
            </a:r>
            <a:r>
              <a:rPr lang="en-US" dirty="0" err="1" smtClean="0"/>
              <a:t>npm</a:t>
            </a:r>
            <a:r>
              <a:rPr lang="en-US" dirty="0" smtClean="0"/>
              <a:t> module for connecting to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As a sender</a:t>
            </a:r>
          </a:p>
          <a:p>
            <a:r>
              <a:rPr lang="en-US" dirty="0" smtClean="0"/>
              <a:t>As a </a:t>
            </a:r>
            <a:r>
              <a:rPr lang="en-US" dirty="0" smtClean="0"/>
              <a:t>receiver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www.npmjs.com/package/event-gateway-psg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92A-2734-45A0-BB3A-6444EDCD5B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use of Log levels, log formats, file roll over on size / date</a:t>
            </a:r>
          </a:p>
          <a:p>
            <a:endParaRPr lang="en-US" dirty="0"/>
          </a:p>
          <a:p>
            <a:r>
              <a:rPr lang="en-US" dirty="0" smtClean="0"/>
              <a:t>Separate logs for disparate use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A560-0FD6-4373-985F-BEE97CDB7F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Big in 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World's tallest Lego 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68" y="1556792"/>
            <a:ext cx="32609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2242592" cy="4168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Increased Tooling across dev life cycle</a:t>
            </a:r>
          </a:p>
          <a:p>
            <a:endParaRPr lang="en-US" dirty="0"/>
          </a:p>
          <a:p>
            <a:r>
              <a:rPr lang="en-US" dirty="0" smtClean="0"/>
              <a:t>Abundance of frameworks across value chain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28184" y="1988840"/>
            <a:ext cx="2736304" cy="4168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Richer Language Features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reliable, better performing server-side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 as Process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</a:p>
          <a:p>
            <a:endParaRPr lang="en-US" dirty="0"/>
          </a:p>
          <a:p>
            <a:r>
              <a:rPr lang="en-US" dirty="0" smtClean="0"/>
              <a:t>Auto-recovery from crashes</a:t>
            </a:r>
          </a:p>
          <a:p>
            <a:endParaRPr lang="en-US" dirty="0"/>
          </a:p>
          <a:p>
            <a:r>
              <a:rPr lang="en-US" dirty="0" smtClean="0"/>
              <a:t>Start-up </a:t>
            </a:r>
            <a:r>
              <a:rPr lang="en-US" dirty="0" err="1" smtClean="0"/>
              <a:t>config</a:t>
            </a:r>
            <a:r>
              <a:rPr lang="en-US" dirty="0" smtClean="0"/>
              <a:t> with NODE_ENV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https://pm2.io/doc/en/runtime/overview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4729-7955-48D6-B6C7-073A934304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9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traffic to different </a:t>
            </a:r>
            <a:r>
              <a:rPr lang="en-US" dirty="0" err="1"/>
              <a:t>M</a:t>
            </a:r>
            <a:r>
              <a:rPr lang="en-US" dirty="0" err="1" smtClean="0"/>
              <a:t>icroservice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Acts as reverse proxy</a:t>
            </a:r>
          </a:p>
          <a:p>
            <a:endParaRPr lang="en-US" dirty="0"/>
          </a:p>
          <a:p>
            <a:r>
              <a:rPr lang="en-US" dirty="0" smtClean="0"/>
              <a:t>Terminates SSL to use HTTP with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https://docs.nginx.com/nginx/admin-guide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F53-1034-4B10-A0B6-6F8B1CE067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and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Pipeline Automation</a:t>
            </a:r>
          </a:p>
          <a:p>
            <a:endParaRPr lang="en-US" dirty="0"/>
          </a:p>
          <a:p>
            <a:r>
              <a:rPr lang="en-US" dirty="0" smtClean="0"/>
              <a:t>Build versions and auto tagging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36A0-4887-428D-B227-AE2E5FE77E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6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native mobile App for Android and iPhone from a single codebase using single skillset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www.nativescript.org/nativescript-is-how-you-build-native-mobile-apps-with-angular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36A0-4887-428D-B227-AE2E5FE77E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2 Biggest Motivations of using JavaScript across layers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3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19313"/>
            <a:ext cx="2098576" cy="195513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source for life time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82155"/>
            <a:ext cx="40386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732240" y="2930227"/>
            <a:ext cx="2098576" cy="195513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core technology across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493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23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7573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1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23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9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052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3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the Problem 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Well-defined, well-managed and controlled functions</a:t>
            </a:r>
          </a:p>
          <a:p>
            <a:r>
              <a:rPr lang="en-US" dirty="0"/>
              <a:t>Clear ownership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Ex. Admissions</a:t>
            </a:r>
            <a:r>
              <a:rPr lang="en-US" dirty="0"/>
              <a:t>, Students enrollments, Programme scheme and syllabus</a:t>
            </a:r>
          </a:p>
          <a:p>
            <a:r>
              <a:rPr lang="en-US" dirty="0"/>
              <a:t>Predictable peak, average </a:t>
            </a:r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Ex. last </a:t>
            </a:r>
            <a:r>
              <a:rPr lang="en-US" dirty="0"/>
              <a:t>date of applications, results announcements, last date of fees payment, important news / events / announcements</a:t>
            </a:r>
          </a:p>
          <a:p>
            <a:r>
              <a:rPr lang="en-US" dirty="0"/>
              <a:t>Inherent data partitions – Transactional in an academic year, Analytical for historical data</a:t>
            </a:r>
          </a:p>
          <a:p>
            <a:r>
              <a:rPr lang="en-US" dirty="0"/>
              <a:t>Deadlines are truly real and availability is very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Ex: Exam </a:t>
            </a:r>
            <a:r>
              <a:rPr lang="en-US" dirty="0"/>
              <a:t>dates, fees payment due date, reopening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less across layers to cater to varying needs of different fields of Higher Education</a:t>
            </a:r>
          </a:p>
          <a:p>
            <a:r>
              <a:rPr lang="en-US" dirty="0" smtClean="0"/>
              <a:t>Loosely coupled across functions </a:t>
            </a:r>
          </a:p>
          <a:p>
            <a:r>
              <a:rPr lang="en-US" dirty="0" smtClean="0"/>
              <a:t>Scale-up / Scale-down independently</a:t>
            </a:r>
          </a:p>
          <a:p>
            <a:r>
              <a:rPr lang="en-US" dirty="0" smtClean="0"/>
              <a:t>Distributed deployment, cloud agnostic, hybrid</a:t>
            </a:r>
          </a:p>
          <a:p>
            <a:r>
              <a:rPr lang="en-US" dirty="0" smtClean="0"/>
              <a:t>Open source reducing Total Cost of Ownership</a:t>
            </a:r>
          </a:p>
          <a:p>
            <a:r>
              <a:rPr lang="en-US" dirty="0" smtClean="0"/>
              <a:t>Shallow learning curve and Rapid prototyping / development</a:t>
            </a:r>
          </a:p>
          <a:p>
            <a:r>
              <a:rPr lang="en-US" dirty="0" smtClean="0"/>
              <a:t>Single-sign-on across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GO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GO TEMPLATE PL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854</TotalTime>
  <Words>933</Words>
  <Application>Microsoft Office PowerPoint</Application>
  <PresentationFormat>On-screen Show (4:3)</PresentationFormat>
  <Paragraphs>258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Origin</vt:lpstr>
      <vt:lpstr>LEGO TEMPLATE</vt:lpstr>
      <vt:lpstr>LEGO TEMPLATE PLAIN</vt:lpstr>
      <vt:lpstr>Full-stack JavaScript based micro-services for complete automation of Higher Education Institutions (HEIs)</vt:lpstr>
      <vt:lpstr>Thinking Big in JavaScript</vt:lpstr>
      <vt:lpstr>2 Biggest Motivations of using JavaScript across layers</vt:lpstr>
      <vt:lpstr>Functions of Higher Education Institution</vt:lpstr>
      <vt:lpstr>Functions of Higher Education Institution</vt:lpstr>
      <vt:lpstr>Functions of Higher Education Institution</vt:lpstr>
      <vt:lpstr>Functions of Higher Education Institution</vt:lpstr>
      <vt:lpstr>Characteristics of the Problem Domain</vt:lpstr>
      <vt:lpstr>Architecture Drivers</vt:lpstr>
      <vt:lpstr>Design Principles</vt:lpstr>
      <vt:lpstr>Microservice</vt:lpstr>
      <vt:lpstr>Microservice</vt:lpstr>
      <vt:lpstr>JavaScript + MicroService</vt:lpstr>
      <vt:lpstr>A Typical MicroService</vt:lpstr>
      <vt:lpstr>Reusable DAO Layer</vt:lpstr>
      <vt:lpstr>Auth using Keycloak</vt:lpstr>
      <vt:lpstr>REST Client for API based Integration</vt:lpstr>
      <vt:lpstr>Rabbit MQ for Messaging / Event Bus</vt:lpstr>
      <vt:lpstr>Logging</vt:lpstr>
      <vt:lpstr>PM2 as Process Manager</vt:lpstr>
      <vt:lpstr>NGINX</vt:lpstr>
      <vt:lpstr>Jenkins and Docker</vt:lpstr>
      <vt:lpstr>NativeScript Angular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55</cp:revision>
  <dcterms:created xsi:type="dcterms:W3CDTF">2019-01-08T16:23:10Z</dcterms:created>
  <dcterms:modified xsi:type="dcterms:W3CDTF">2019-01-10T03:06:32Z</dcterms:modified>
</cp:coreProperties>
</file>