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96" r:id="rId3"/>
  </p:sldMasterIdLst>
  <p:notesMasterIdLst>
    <p:notesMasterId r:id="rId29"/>
  </p:notesMasterIdLst>
  <p:sldIdLst>
    <p:sldId id="260" r:id="rId4"/>
    <p:sldId id="261" r:id="rId5"/>
    <p:sldId id="264" r:id="rId6"/>
    <p:sldId id="265" r:id="rId7"/>
    <p:sldId id="266" r:id="rId8"/>
    <p:sldId id="267" r:id="rId9"/>
    <p:sldId id="276" r:id="rId10"/>
    <p:sldId id="268" r:id="rId11"/>
    <p:sldId id="270" r:id="rId12"/>
    <p:sldId id="277" r:id="rId13"/>
    <p:sldId id="278" r:id="rId14"/>
    <p:sldId id="279" r:id="rId15"/>
    <p:sldId id="271" r:id="rId16"/>
    <p:sldId id="272" r:id="rId17"/>
    <p:sldId id="273" r:id="rId18"/>
    <p:sldId id="280" r:id="rId19"/>
    <p:sldId id="274" r:id="rId20"/>
    <p:sldId id="275" r:id="rId21"/>
    <p:sldId id="281" r:id="rId22"/>
    <p:sldId id="282" r:id="rId23"/>
    <p:sldId id="283" r:id="rId24"/>
    <p:sldId id="284" r:id="rId25"/>
    <p:sldId id="287" r:id="rId26"/>
    <p:sldId id="285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35" autoAdjust="0"/>
  </p:normalViewPr>
  <p:slideViewPr>
    <p:cSldViewPr>
      <p:cViewPr varScale="1">
        <p:scale>
          <a:sx n="51" d="100"/>
          <a:sy n="51" d="100"/>
        </p:scale>
        <p:origin x="-18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0881DF-48C8-46BC-852F-4F06D1F50616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0052D2-D240-4CD8-AA92-AC275FFB9A82}">
      <dgm:prSet phldrT="[Text]"/>
      <dgm:spPr/>
      <dgm:t>
        <a:bodyPr/>
        <a:lstStyle/>
        <a:p>
          <a:r>
            <a:rPr lang="en-US" dirty="0" smtClean="0"/>
            <a:t>Admissions</a:t>
          </a:r>
          <a:endParaRPr lang="en-US" dirty="0"/>
        </a:p>
      </dgm:t>
    </dgm:pt>
    <dgm:pt modelId="{2E653ABE-478E-4993-BB57-974668C1545B}" type="parTrans" cxnId="{F625AB9D-B2F2-4F54-A5DB-4CC0C381C2C4}">
      <dgm:prSet/>
      <dgm:spPr/>
      <dgm:t>
        <a:bodyPr/>
        <a:lstStyle/>
        <a:p>
          <a:endParaRPr lang="en-US"/>
        </a:p>
      </dgm:t>
    </dgm:pt>
    <dgm:pt modelId="{D923260A-53C2-4CD0-8932-058796460E5E}" type="sibTrans" cxnId="{F625AB9D-B2F2-4F54-A5DB-4CC0C381C2C4}">
      <dgm:prSet/>
      <dgm:spPr/>
      <dgm:t>
        <a:bodyPr/>
        <a:lstStyle/>
        <a:p>
          <a:endParaRPr lang="en-US"/>
        </a:p>
      </dgm:t>
    </dgm:pt>
    <dgm:pt modelId="{DC3CFBE1-7C8F-4201-9394-2814C71DF02C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5932686E-5B18-45DF-A1CB-830141229FD8}" type="parTrans" cxnId="{E14D551F-CB5C-4421-88DA-7B9FA4ADA72A}">
      <dgm:prSet/>
      <dgm:spPr/>
      <dgm:t>
        <a:bodyPr/>
        <a:lstStyle/>
        <a:p>
          <a:endParaRPr lang="en-US"/>
        </a:p>
      </dgm:t>
    </dgm:pt>
    <dgm:pt modelId="{E9215284-4800-43B2-92C3-1D968374D470}" type="sibTrans" cxnId="{E14D551F-CB5C-4421-88DA-7B9FA4ADA72A}">
      <dgm:prSet/>
      <dgm:spPr/>
      <dgm:t>
        <a:bodyPr/>
        <a:lstStyle/>
        <a:p>
          <a:endParaRPr lang="en-US"/>
        </a:p>
      </dgm:t>
    </dgm:pt>
    <dgm:pt modelId="{E5D16846-666F-4188-8E58-2D30A6C32CD8}">
      <dgm:prSet phldrT="[Text]"/>
      <dgm:spPr/>
      <dgm:t>
        <a:bodyPr/>
        <a:lstStyle/>
        <a:p>
          <a:r>
            <a:rPr lang="en-US" dirty="0" smtClean="0"/>
            <a:t>Ranking and Selection</a:t>
          </a:r>
          <a:endParaRPr lang="en-US" dirty="0"/>
        </a:p>
      </dgm:t>
    </dgm:pt>
    <dgm:pt modelId="{B47A41C1-6567-407A-883E-EEDB7E8B03C4}" type="parTrans" cxnId="{D43D7BF4-1F08-4205-9B7C-66790AA9E84A}">
      <dgm:prSet/>
      <dgm:spPr/>
      <dgm:t>
        <a:bodyPr/>
        <a:lstStyle/>
        <a:p>
          <a:endParaRPr lang="en-US"/>
        </a:p>
      </dgm:t>
    </dgm:pt>
    <dgm:pt modelId="{ACE2115F-82DF-4C70-A9C5-9A1B3B0B7060}" type="sibTrans" cxnId="{D43D7BF4-1F08-4205-9B7C-66790AA9E84A}">
      <dgm:prSet/>
      <dgm:spPr/>
      <dgm:t>
        <a:bodyPr/>
        <a:lstStyle/>
        <a:p>
          <a:endParaRPr lang="en-US"/>
        </a:p>
      </dgm:t>
    </dgm:pt>
    <dgm:pt modelId="{D4EED9B6-B4EA-4690-9D86-F9783346CF20}">
      <dgm:prSet phldrT="[Text]"/>
      <dgm:spPr/>
      <dgm:t>
        <a:bodyPr/>
        <a:lstStyle/>
        <a:p>
          <a:r>
            <a:rPr lang="en-US" dirty="0" smtClean="0"/>
            <a:t>Curriculum Design</a:t>
          </a:r>
          <a:endParaRPr lang="en-US" dirty="0"/>
        </a:p>
      </dgm:t>
    </dgm:pt>
    <dgm:pt modelId="{DFC6C39C-5B59-4238-85CD-6A9F4F4AA820}" type="parTrans" cxnId="{8C7B5F02-28AC-4A81-A433-9ECDBCB7600C}">
      <dgm:prSet/>
      <dgm:spPr/>
      <dgm:t>
        <a:bodyPr/>
        <a:lstStyle/>
        <a:p>
          <a:endParaRPr lang="en-US"/>
        </a:p>
      </dgm:t>
    </dgm:pt>
    <dgm:pt modelId="{D6BF175C-3CC3-4318-96BD-28EE6E851157}" type="sibTrans" cxnId="{8C7B5F02-28AC-4A81-A433-9ECDBCB7600C}">
      <dgm:prSet/>
      <dgm:spPr/>
      <dgm:t>
        <a:bodyPr/>
        <a:lstStyle/>
        <a:p>
          <a:endParaRPr lang="en-US"/>
        </a:p>
      </dgm:t>
    </dgm:pt>
    <dgm:pt modelId="{A5D97C68-9990-4CC2-8C94-5104CF0B9ED3}">
      <dgm:prSet phldrT="[Text]"/>
      <dgm:spPr/>
      <dgm:t>
        <a:bodyPr/>
        <a:lstStyle/>
        <a:p>
          <a:r>
            <a:rPr lang="en-US" dirty="0" smtClean="0"/>
            <a:t>Programmes and Scheme</a:t>
          </a:r>
          <a:endParaRPr lang="en-US" dirty="0"/>
        </a:p>
      </dgm:t>
    </dgm:pt>
    <dgm:pt modelId="{1AD76AF0-30B6-4BB7-A771-DCAF98F87F75}" type="parTrans" cxnId="{390B00D7-692C-42D1-9B24-6F4344858F72}">
      <dgm:prSet/>
      <dgm:spPr/>
      <dgm:t>
        <a:bodyPr/>
        <a:lstStyle/>
        <a:p>
          <a:endParaRPr lang="en-US"/>
        </a:p>
      </dgm:t>
    </dgm:pt>
    <dgm:pt modelId="{CBDF80B6-2CA9-4079-8C0B-D0FAF9201B40}" type="sibTrans" cxnId="{390B00D7-692C-42D1-9B24-6F4344858F72}">
      <dgm:prSet/>
      <dgm:spPr/>
      <dgm:t>
        <a:bodyPr/>
        <a:lstStyle/>
        <a:p>
          <a:endParaRPr lang="en-US"/>
        </a:p>
      </dgm:t>
    </dgm:pt>
    <dgm:pt modelId="{3F19CF66-BD61-4F84-A0A2-484B090AE728}">
      <dgm:prSet phldrT="[Text]"/>
      <dgm:spPr/>
      <dgm:t>
        <a:bodyPr/>
        <a:lstStyle/>
        <a:p>
          <a:r>
            <a:rPr lang="en-US" dirty="0" smtClean="0"/>
            <a:t>Detailed Syllabus</a:t>
          </a:r>
          <a:endParaRPr lang="en-US" dirty="0"/>
        </a:p>
      </dgm:t>
    </dgm:pt>
    <dgm:pt modelId="{A35BF12A-8D65-4C2D-BA2F-5A0D6C221BEB}" type="parTrans" cxnId="{5DEF1C1B-45E9-4B88-BB04-9195F91A67E9}">
      <dgm:prSet/>
      <dgm:spPr/>
      <dgm:t>
        <a:bodyPr/>
        <a:lstStyle/>
        <a:p>
          <a:endParaRPr lang="en-US"/>
        </a:p>
      </dgm:t>
    </dgm:pt>
    <dgm:pt modelId="{2E707DA1-2D30-49D5-999A-D7C8C5AB33AA}" type="sibTrans" cxnId="{5DEF1C1B-45E9-4B88-BB04-9195F91A67E9}">
      <dgm:prSet/>
      <dgm:spPr/>
      <dgm:t>
        <a:bodyPr/>
        <a:lstStyle/>
        <a:p>
          <a:endParaRPr lang="en-US"/>
        </a:p>
      </dgm:t>
    </dgm:pt>
    <dgm:pt modelId="{0C0DCC69-AC9E-434A-B69C-7D686BCD99D6}">
      <dgm:prSet phldrT="[Text]"/>
      <dgm:spPr/>
      <dgm:t>
        <a:bodyPr/>
        <a:lstStyle/>
        <a:p>
          <a:r>
            <a:rPr lang="en-US" dirty="0" smtClean="0"/>
            <a:t>Faculty and Staff Management</a:t>
          </a:r>
          <a:endParaRPr lang="en-US" dirty="0"/>
        </a:p>
      </dgm:t>
    </dgm:pt>
    <dgm:pt modelId="{8C74B766-BFC2-4113-A1C2-425FFEE4DEAA}" type="parTrans" cxnId="{ED8BEC64-0FF8-4555-B745-2A48567D18AB}">
      <dgm:prSet/>
      <dgm:spPr/>
      <dgm:t>
        <a:bodyPr/>
        <a:lstStyle/>
        <a:p>
          <a:endParaRPr lang="en-US"/>
        </a:p>
      </dgm:t>
    </dgm:pt>
    <dgm:pt modelId="{2AC33E83-B582-4926-A4EB-04EB0C01D16F}" type="sibTrans" cxnId="{ED8BEC64-0FF8-4555-B745-2A48567D18AB}">
      <dgm:prSet/>
      <dgm:spPr/>
      <dgm:t>
        <a:bodyPr/>
        <a:lstStyle/>
        <a:p>
          <a:endParaRPr lang="en-US"/>
        </a:p>
      </dgm:t>
    </dgm:pt>
    <dgm:pt modelId="{712E8C60-8154-4921-BF71-7BBDCB85FA1B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926E105C-2CD6-45DF-A579-A218AE76E155}" type="parTrans" cxnId="{C5CAD4F9-DB70-4147-8F37-A0B74FA28AEF}">
      <dgm:prSet/>
      <dgm:spPr/>
      <dgm:t>
        <a:bodyPr/>
        <a:lstStyle/>
        <a:p>
          <a:endParaRPr lang="en-US"/>
        </a:p>
      </dgm:t>
    </dgm:pt>
    <dgm:pt modelId="{0E515F24-08F0-4955-A090-3B509B2099E9}" type="sibTrans" cxnId="{C5CAD4F9-DB70-4147-8F37-A0B74FA28AEF}">
      <dgm:prSet/>
      <dgm:spPr/>
      <dgm:t>
        <a:bodyPr/>
        <a:lstStyle/>
        <a:p>
          <a:endParaRPr lang="en-US"/>
        </a:p>
      </dgm:t>
    </dgm:pt>
    <dgm:pt modelId="{F5BC0517-7474-4B61-9E23-7FBC64CC105B}">
      <dgm:prSet phldrT="[Text]"/>
      <dgm:spPr/>
      <dgm:t>
        <a:bodyPr/>
        <a:lstStyle/>
        <a:p>
          <a:r>
            <a:rPr lang="en-US" dirty="0" smtClean="0"/>
            <a:t>Performance Reporting &amp; Awards</a:t>
          </a:r>
          <a:endParaRPr lang="en-US" dirty="0"/>
        </a:p>
      </dgm:t>
    </dgm:pt>
    <dgm:pt modelId="{4CE73890-FEF9-4943-A5BC-89C0D2AB0488}" type="parTrans" cxnId="{A019C6F5-EBA4-4653-980B-0586EB00D366}">
      <dgm:prSet/>
      <dgm:spPr/>
      <dgm:t>
        <a:bodyPr/>
        <a:lstStyle/>
        <a:p>
          <a:endParaRPr lang="en-US"/>
        </a:p>
      </dgm:t>
    </dgm:pt>
    <dgm:pt modelId="{4B99DBEB-89D6-4A86-A6BC-8CD94E643388}" type="sibTrans" cxnId="{A019C6F5-EBA4-4653-980B-0586EB00D366}">
      <dgm:prSet/>
      <dgm:spPr/>
      <dgm:t>
        <a:bodyPr/>
        <a:lstStyle/>
        <a:p>
          <a:endParaRPr lang="en-US"/>
        </a:p>
      </dgm:t>
    </dgm:pt>
    <dgm:pt modelId="{C081F261-C90F-48FF-A44A-A6FA14A8319B}">
      <dgm:prSet phldrT="[Text]"/>
      <dgm:spPr/>
      <dgm:t>
        <a:bodyPr/>
        <a:lstStyle/>
        <a:p>
          <a:r>
            <a:rPr lang="en-US" dirty="0" smtClean="0"/>
            <a:t>Students Management</a:t>
          </a:r>
          <a:endParaRPr lang="en-US" dirty="0"/>
        </a:p>
      </dgm:t>
    </dgm:pt>
    <dgm:pt modelId="{AB3FF5FE-0444-410C-AB02-BED00A1F1BBA}" type="parTrans" cxnId="{3CE2C265-EAD3-43B9-8914-95995EDE3F81}">
      <dgm:prSet/>
      <dgm:spPr/>
      <dgm:t>
        <a:bodyPr/>
        <a:lstStyle/>
        <a:p>
          <a:endParaRPr lang="en-US"/>
        </a:p>
      </dgm:t>
    </dgm:pt>
    <dgm:pt modelId="{C0D267A0-A673-4F3C-A054-E2C835073FD1}" type="sibTrans" cxnId="{3CE2C265-EAD3-43B9-8914-95995EDE3F81}">
      <dgm:prSet/>
      <dgm:spPr/>
      <dgm:t>
        <a:bodyPr/>
        <a:lstStyle/>
        <a:p>
          <a:endParaRPr lang="en-US"/>
        </a:p>
      </dgm:t>
    </dgm:pt>
    <dgm:pt modelId="{8B1DC6C2-6352-418C-9281-0E17F754EF32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E8D9F8A9-F969-456C-8F6F-4A742D4D4105}" type="parTrans" cxnId="{8A72EF55-43A4-47A6-AA34-3B4E3E6C43E5}">
      <dgm:prSet/>
      <dgm:spPr/>
      <dgm:t>
        <a:bodyPr/>
        <a:lstStyle/>
        <a:p>
          <a:endParaRPr lang="en-US"/>
        </a:p>
      </dgm:t>
    </dgm:pt>
    <dgm:pt modelId="{B1B31152-85B8-4675-A787-0298A9153D92}" type="sibTrans" cxnId="{8A72EF55-43A4-47A6-AA34-3B4E3E6C43E5}">
      <dgm:prSet/>
      <dgm:spPr/>
      <dgm:t>
        <a:bodyPr/>
        <a:lstStyle/>
        <a:p>
          <a:endParaRPr lang="en-US"/>
        </a:p>
      </dgm:t>
    </dgm:pt>
    <dgm:pt modelId="{C438FC12-90C4-4597-9AAA-3A3700CA12DC}">
      <dgm:prSet phldrT="[Text]"/>
      <dgm:spPr/>
      <dgm:t>
        <a:bodyPr/>
        <a:lstStyle/>
        <a:p>
          <a:r>
            <a:rPr lang="en-US" dirty="0" smtClean="0"/>
            <a:t>Student Services</a:t>
          </a:r>
          <a:endParaRPr lang="en-US" dirty="0"/>
        </a:p>
      </dgm:t>
    </dgm:pt>
    <dgm:pt modelId="{6D9F976D-AE8E-42EA-AEB1-7F099D1A994B}" type="parTrans" cxnId="{E9E12455-9003-4D1E-94DB-D979B1B94754}">
      <dgm:prSet/>
      <dgm:spPr/>
      <dgm:t>
        <a:bodyPr/>
        <a:lstStyle/>
        <a:p>
          <a:endParaRPr lang="en-US"/>
        </a:p>
      </dgm:t>
    </dgm:pt>
    <dgm:pt modelId="{9217C9B9-63F8-466F-96C8-C99CDD5EA758}" type="sibTrans" cxnId="{E9E12455-9003-4D1E-94DB-D979B1B94754}">
      <dgm:prSet/>
      <dgm:spPr/>
      <dgm:t>
        <a:bodyPr/>
        <a:lstStyle/>
        <a:p>
          <a:endParaRPr lang="en-US"/>
        </a:p>
      </dgm:t>
    </dgm:pt>
    <dgm:pt modelId="{6070D9BF-9E25-4CEC-80F3-5527918140BF}">
      <dgm:prSet phldrT="[Text]"/>
      <dgm:spPr/>
      <dgm:t>
        <a:bodyPr/>
        <a:lstStyle/>
        <a:p>
          <a:r>
            <a:rPr lang="en-US" smtClean="0"/>
            <a:t>Life </a:t>
          </a:r>
          <a:r>
            <a:rPr lang="en-US" dirty="0" smtClean="0"/>
            <a:t>cycle</a:t>
          </a:r>
          <a:endParaRPr lang="en-US" dirty="0"/>
        </a:p>
      </dgm:t>
    </dgm:pt>
    <dgm:pt modelId="{5C282B8E-4771-418D-9A64-ADFE3B3039E5}" type="parTrans" cxnId="{DCB7BFD0-039E-4C1E-AE40-7065BCC1B111}">
      <dgm:prSet/>
      <dgm:spPr/>
      <dgm:t>
        <a:bodyPr/>
        <a:lstStyle/>
        <a:p>
          <a:endParaRPr lang="en-US"/>
        </a:p>
      </dgm:t>
    </dgm:pt>
    <dgm:pt modelId="{3D327E8C-90C0-4121-AA31-2DBA0ACD80A9}" type="sibTrans" cxnId="{DCB7BFD0-039E-4C1E-AE40-7065BCC1B111}">
      <dgm:prSet/>
      <dgm:spPr/>
      <dgm:t>
        <a:bodyPr/>
        <a:lstStyle/>
        <a:p>
          <a:endParaRPr lang="en-US"/>
        </a:p>
      </dgm:t>
    </dgm:pt>
    <dgm:pt modelId="{5871F20F-490B-43E4-9AF5-6556A3C25F1D}">
      <dgm:prSet phldrT="[Text]"/>
      <dgm:spPr/>
      <dgm:t>
        <a:bodyPr/>
        <a:lstStyle/>
        <a:p>
          <a:r>
            <a:rPr lang="en-US" smtClean="0"/>
            <a:t>Admissions </a:t>
          </a:r>
          <a:r>
            <a:rPr lang="en-US" dirty="0" smtClean="0"/>
            <a:t>Process</a:t>
          </a:r>
          <a:endParaRPr lang="en-US" dirty="0"/>
        </a:p>
      </dgm:t>
    </dgm:pt>
    <dgm:pt modelId="{B48A1688-C7DB-4F4A-A226-157C74940567}" type="parTrans" cxnId="{B576CF26-1DB4-41C8-906E-E48B71F17582}">
      <dgm:prSet/>
      <dgm:spPr/>
      <dgm:t>
        <a:bodyPr/>
        <a:lstStyle/>
        <a:p>
          <a:endParaRPr lang="en-US"/>
        </a:p>
      </dgm:t>
    </dgm:pt>
    <dgm:pt modelId="{275E7022-B70B-4D35-BBB1-A9BFE37B59B0}" type="sibTrans" cxnId="{B576CF26-1DB4-41C8-906E-E48B71F17582}">
      <dgm:prSet/>
      <dgm:spPr/>
      <dgm:t>
        <a:bodyPr/>
        <a:lstStyle/>
        <a:p>
          <a:endParaRPr lang="en-US"/>
        </a:p>
      </dgm:t>
    </dgm:pt>
    <dgm:pt modelId="{AB49B0F0-A161-4D11-8B07-8B5F0D0A3755}">
      <dgm:prSet phldrT="[Text]"/>
      <dgm:spPr/>
      <dgm:t>
        <a:bodyPr/>
        <a:lstStyle/>
        <a:p>
          <a:r>
            <a:rPr lang="en-US" dirty="0" smtClean="0"/>
            <a:t>Review and Publish</a:t>
          </a:r>
          <a:endParaRPr lang="en-US" dirty="0"/>
        </a:p>
      </dgm:t>
    </dgm:pt>
    <dgm:pt modelId="{ACF3F553-177E-428D-890E-4FC08D7A22A8}" type="parTrans" cxnId="{B724AE94-D39B-4402-9F4B-7E177D760DD0}">
      <dgm:prSet/>
      <dgm:spPr/>
      <dgm:t>
        <a:bodyPr/>
        <a:lstStyle/>
        <a:p>
          <a:endParaRPr lang="en-US"/>
        </a:p>
      </dgm:t>
    </dgm:pt>
    <dgm:pt modelId="{C49AC707-49C9-4956-8A82-4C6045D35357}" type="sibTrans" cxnId="{B724AE94-D39B-4402-9F4B-7E177D760DD0}">
      <dgm:prSet/>
      <dgm:spPr/>
      <dgm:t>
        <a:bodyPr/>
        <a:lstStyle/>
        <a:p>
          <a:endParaRPr lang="en-US"/>
        </a:p>
      </dgm:t>
    </dgm:pt>
    <dgm:pt modelId="{296735E7-5CA4-4CCA-B5AC-8331E245D26F}">
      <dgm:prSet phldrT="[Text]"/>
      <dgm:spPr/>
      <dgm:t>
        <a:bodyPr/>
        <a:lstStyle/>
        <a:p>
          <a:r>
            <a:rPr lang="en-US" dirty="0" smtClean="0"/>
            <a:t>Faculty Services</a:t>
          </a:r>
          <a:endParaRPr lang="en-US" dirty="0"/>
        </a:p>
      </dgm:t>
    </dgm:pt>
    <dgm:pt modelId="{EE502828-E5FE-45CA-AB4E-4E47B319D211}" type="parTrans" cxnId="{622589CD-49FE-4213-999C-9C29CDF2443D}">
      <dgm:prSet/>
      <dgm:spPr/>
      <dgm:t>
        <a:bodyPr/>
        <a:lstStyle/>
        <a:p>
          <a:endParaRPr lang="en-US"/>
        </a:p>
      </dgm:t>
    </dgm:pt>
    <dgm:pt modelId="{489CE148-62AC-4B32-A02F-3876DA2CB633}" type="sibTrans" cxnId="{622589CD-49FE-4213-999C-9C29CDF2443D}">
      <dgm:prSet/>
      <dgm:spPr/>
      <dgm:t>
        <a:bodyPr/>
        <a:lstStyle/>
        <a:p>
          <a:endParaRPr lang="en-US"/>
        </a:p>
      </dgm:t>
    </dgm:pt>
    <dgm:pt modelId="{A290BE60-3F74-46CA-9C7F-F35EB0029B84}" type="pres">
      <dgm:prSet presAssocID="{110881DF-48C8-46BC-852F-4F06D1F5061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A2E844-AFDA-4DF7-B3EA-CF5A75565A04}" type="pres">
      <dgm:prSet presAssocID="{400052D2-D240-4CD8-AA92-AC275FFB9A82}" presName="compNode" presStyleCnt="0"/>
      <dgm:spPr/>
    </dgm:pt>
    <dgm:pt modelId="{8F233201-8C77-4594-8FA0-267E125F54AD}" type="pres">
      <dgm:prSet presAssocID="{400052D2-D240-4CD8-AA92-AC275FFB9A82}" presName="aNode" presStyleLbl="bgShp" presStyleIdx="0" presStyleCnt="4"/>
      <dgm:spPr/>
      <dgm:t>
        <a:bodyPr/>
        <a:lstStyle/>
        <a:p>
          <a:endParaRPr lang="en-US"/>
        </a:p>
      </dgm:t>
    </dgm:pt>
    <dgm:pt modelId="{C5767CA3-667E-4B0A-8611-78C57DEBF0C9}" type="pres">
      <dgm:prSet presAssocID="{400052D2-D240-4CD8-AA92-AC275FFB9A82}" presName="textNode" presStyleLbl="bgShp" presStyleIdx="0" presStyleCnt="4"/>
      <dgm:spPr/>
      <dgm:t>
        <a:bodyPr/>
        <a:lstStyle/>
        <a:p>
          <a:endParaRPr lang="en-US"/>
        </a:p>
      </dgm:t>
    </dgm:pt>
    <dgm:pt modelId="{47C0A123-71C1-4717-A1A1-2D5D07F630E1}" type="pres">
      <dgm:prSet presAssocID="{400052D2-D240-4CD8-AA92-AC275FFB9A82}" presName="compChildNode" presStyleCnt="0"/>
      <dgm:spPr/>
    </dgm:pt>
    <dgm:pt modelId="{CC983C7B-8C80-45A4-BF63-BB6288675717}" type="pres">
      <dgm:prSet presAssocID="{400052D2-D240-4CD8-AA92-AC275FFB9A82}" presName="theInnerList" presStyleCnt="0"/>
      <dgm:spPr/>
    </dgm:pt>
    <dgm:pt modelId="{4811BF71-A068-4472-983F-25F8ED304692}" type="pres">
      <dgm:prSet presAssocID="{DC3CFBE1-7C8F-4201-9394-2814C71DF02C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79064-FAD1-443F-AFED-76CF0FFBD745}" type="pres">
      <dgm:prSet presAssocID="{DC3CFBE1-7C8F-4201-9394-2814C71DF02C}" presName="aSpace2" presStyleCnt="0"/>
      <dgm:spPr/>
    </dgm:pt>
    <dgm:pt modelId="{13A51ED8-DD72-44E1-8E56-576FF3AFE342}" type="pres">
      <dgm:prSet presAssocID="{E5D16846-666F-4188-8E58-2D30A6C32CD8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796E2-A133-4F31-A57D-6FFC27B3AB45}" type="pres">
      <dgm:prSet presAssocID="{E5D16846-666F-4188-8E58-2D30A6C32CD8}" presName="aSpace2" presStyleCnt="0"/>
      <dgm:spPr/>
    </dgm:pt>
    <dgm:pt modelId="{54794B9E-0B01-4189-9DE6-718C4496DC30}" type="pres">
      <dgm:prSet presAssocID="{5871F20F-490B-43E4-9AF5-6556A3C25F1D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2E7E7D-665A-47E5-9441-06A8B91D80CC}" type="pres">
      <dgm:prSet presAssocID="{400052D2-D240-4CD8-AA92-AC275FFB9A82}" presName="aSpace" presStyleCnt="0"/>
      <dgm:spPr/>
    </dgm:pt>
    <dgm:pt modelId="{5C9CD009-391D-4650-8E07-CF59BE9FA973}" type="pres">
      <dgm:prSet presAssocID="{C081F261-C90F-48FF-A44A-A6FA14A8319B}" presName="compNode" presStyleCnt="0"/>
      <dgm:spPr/>
    </dgm:pt>
    <dgm:pt modelId="{85231C76-CDF6-4B28-9E4E-8D8AE717D466}" type="pres">
      <dgm:prSet presAssocID="{C081F261-C90F-48FF-A44A-A6FA14A8319B}" presName="aNode" presStyleLbl="bgShp" presStyleIdx="1" presStyleCnt="4"/>
      <dgm:spPr/>
      <dgm:t>
        <a:bodyPr/>
        <a:lstStyle/>
        <a:p>
          <a:endParaRPr lang="en-US"/>
        </a:p>
      </dgm:t>
    </dgm:pt>
    <dgm:pt modelId="{6C4644C8-6E5A-4F69-BB44-C0DE9431D413}" type="pres">
      <dgm:prSet presAssocID="{C081F261-C90F-48FF-A44A-A6FA14A8319B}" presName="textNode" presStyleLbl="bgShp" presStyleIdx="1" presStyleCnt="4"/>
      <dgm:spPr/>
      <dgm:t>
        <a:bodyPr/>
        <a:lstStyle/>
        <a:p>
          <a:endParaRPr lang="en-US"/>
        </a:p>
      </dgm:t>
    </dgm:pt>
    <dgm:pt modelId="{F0F871A6-D161-47C5-A32C-3691074A2431}" type="pres">
      <dgm:prSet presAssocID="{C081F261-C90F-48FF-A44A-A6FA14A8319B}" presName="compChildNode" presStyleCnt="0"/>
      <dgm:spPr/>
    </dgm:pt>
    <dgm:pt modelId="{2F0AAB34-3FBA-4179-8974-90D8C468FAA0}" type="pres">
      <dgm:prSet presAssocID="{C081F261-C90F-48FF-A44A-A6FA14A8319B}" presName="theInnerList" presStyleCnt="0"/>
      <dgm:spPr/>
    </dgm:pt>
    <dgm:pt modelId="{FBFE6973-CF64-4B27-B86A-0F260FCD2D7B}" type="pres">
      <dgm:prSet presAssocID="{8B1DC6C2-6352-418C-9281-0E17F754EF32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5803F-5C66-461E-B37B-C106047F2543}" type="pres">
      <dgm:prSet presAssocID="{8B1DC6C2-6352-418C-9281-0E17F754EF32}" presName="aSpace2" presStyleCnt="0"/>
      <dgm:spPr/>
    </dgm:pt>
    <dgm:pt modelId="{1CB33999-473D-451C-825E-C5FF244CE7D6}" type="pres">
      <dgm:prSet presAssocID="{6070D9BF-9E25-4CEC-80F3-5527918140BF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F3B59-5D7B-4380-9975-ECCEB333070E}" type="pres">
      <dgm:prSet presAssocID="{6070D9BF-9E25-4CEC-80F3-5527918140BF}" presName="aSpace2" presStyleCnt="0"/>
      <dgm:spPr/>
    </dgm:pt>
    <dgm:pt modelId="{9ABA9C05-E525-4F60-9F04-E3BD3C971718}" type="pres">
      <dgm:prSet presAssocID="{C438FC12-90C4-4597-9AAA-3A3700CA12DC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D2EC53-6A1B-4071-B978-ED1ADFEBB4D6}" type="pres">
      <dgm:prSet presAssocID="{C081F261-C90F-48FF-A44A-A6FA14A8319B}" presName="aSpace" presStyleCnt="0"/>
      <dgm:spPr/>
    </dgm:pt>
    <dgm:pt modelId="{6C8EB303-A765-4FB7-B868-334A41F9BB8C}" type="pres">
      <dgm:prSet presAssocID="{D4EED9B6-B4EA-4690-9D86-F9783346CF20}" presName="compNode" presStyleCnt="0"/>
      <dgm:spPr/>
    </dgm:pt>
    <dgm:pt modelId="{D4172CD7-7C53-4C7D-A11A-561D5CAD5E54}" type="pres">
      <dgm:prSet presAssocID="{D4EED9B6-B4EA-4690-9D86-F9783346CF20}" presName="aNode" presStyleLbl="bgShp" presStyleIdx="2" presStyleCnt="4"/>
      <dgm:spPr/>
      <dgm:t>
        <a:bodyPr/>
        <a:lstStyle/>
        <a:p>
          <a:endParaRPr lang="en-US"/>
        </a:p>
      </dgm:t>
    </dgm:pt>
    <dgm:pt modelId="{38145E17-44EB-44EE-86B5-5D8C4A627A2F}" type="pres">
      <dgm:prSet presAssocID="{D4EED9B6-B4EA-4690-9D86-F9783346CF20}" presName="textNode" presStyleLbl="bgShp" presStyleIdx="2" presStyleCnt="4"/>
      <dgm:spPr/>
      <dgm:t>
        <a:bodyPr/>
        <a:lstStyle/>
        <a:p>
          <a:endParaRPr lang="en-US"/>
        </a:p>
      </dgm:t>
    </dgm:pt>
    <dgm:pt modelId="{B7D172FA-31AE-4B67-AA5B-0E702E30308E}" type="pres">
      <dgm:prSet presAssocID="{D4EED9B6-B4EA-4690-9D86-F9783346CF20}" presName="compChildNode" presStyleCnt="0"/>
      <dgm:spPr/>
    </dgm:pt>
    <dgm:pt modelId="{B1DD0C5D-3E63-457F-8C8D-26D3B9AC4A6B}" type="pres">
      <dgm:prSet presAssocID="{D4EED9B6-B4EA-4690-9D86-F9783346CF20}" presName="theInnerList" presStyleCnt="0"/>
      <dgm:spPr/>
    </dgm:pt>
    <dgm:pt modelId="{96E2A4D3-B9DA-4982-B5DE-964708C5210C}" type="pres">
      <dgm:prSet presAssocID="{A5D97C68-9990-4CC2-8C94-5104CF0B9ED3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B51D7-8CE3-4052-B14D-CE2DD601C805}" type="pres">
      <dgm:prSet presAssocID="{A5D97C68-9990-4CC2-8C94-5104CF0B9ED3}" presName="aSpace2" presStyleCnt="0"/>
      <dgm:spPr/>
    </dgm:pt>
    <dgm:pt modelId="{69A13FC2-7F69-4D6D-83ED-B6E02448AA18}" type="pres">
      <dgm:prSet presAssocID="{3F19CF66-BD61-4F84-A0A2-484B090AE728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18952-51F8-461C-9148-D63BE5CCBEBF}" type="pres">
      <dgm:prSet presAssocID="{3F19CF66-BD61-4F84-A0A2-484B090AE728}" presName="aSpace2" presStyleCnt="0"/>
      <dgm:spPr/>
    </dgm:pt>
    <dgm:pt modelId="{869244DD-1349-46A4-85DC-00D0F91CD671}" type="pres">
      <dgm:prSet presAssocID="{AB49B0F0-A161-4D11-8B07-8B5F0D0A3755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491BC-05CE-4E4D-8FBB-AAABB14BA4FF}" type="pres">
      <dgm:prSet presAssocID="{D4EED9B6-B4EA-4690-9D86-F9783346CF20}" presName="aSpace" presStyleCnt="0"/>
      <dgm:spPr/>
    </dgm:pt>
    <dgm:pt modelId="{182502B5-7DC9-46A5-A15D-7E6926EE5FA6}" type="pres">
      <dgm:prSet presAssocID="{0C0DCC69-AC9E-434A-B69C-7D686BCD99D6}" presName="compNode" presStyleCnt="0"/>
      <dgm:spPr/>
    </dgm:pt>
    <dgm:pt modelId="{18FC54AE-686D-4B54-84B1-5C0707971505}" type="pres">
      <dgm:prSet presAssocID="{0C0DCC69-AC9E-434A-B69C-7D686BCD99D6}" presName="aNode" presStyleLbl="bgShp" presStyleIdx="3" presStyleCnt="4"/>
      <dgm:spPr/>
      <dgm:t>
        <a:bodyPr/>
        <a:lstStyle/>
        <a:p>
          <a:endParaRPr lang="en-US"/>
        </a:p>
      </dgm:t>
    </dgm:pt>
    <dgm:pt modelId="{2F69FF3E-5FB1-455B-A80C-4734E57B018A}" type="pres">
      <dgm:prSet presAssocID="{0C0DCC69-AC9E-434A-B69C-7D686BCD99D6}" presName="textNode" presStyleLbl="bgShp" presStyleIdx="3" presStyleCnt="4"/>
      <dgm:spPr/>
      <dgm:t>
        <a:bodyPr/>
        <a:lstStyle/>
        <a:p>
          <a:endParaRPr lang="en-US"/>
        </a:p>
      </dgm:t>
    </dgm:pt>
    <dgm:pt modelId="{5D76D44E-C421-4383-A537-DEDA2DCABB8C}" type="pres">
      <dgm:prSet presAssocID="{0C0DCC69-AC9E-434A-B69C-7D686BCD99D6}" presName="compChildNode" presStyleCnt="0"/>
      <dgm:spPr/>
    </dgm:pt>
    <dgm:pt modelId="{89C24682-31DA-4192-BD49-3465B2BCE088}" type="pres">
      <dgm:prSet presAssocID="{0C0DCC69-AC9E-434A-B69C-7D686BCD99D6}" presName="theInnerList" presStyleCnt="0"/>
      <dgm:spPr/>
    </dgm:pt>
    <dgm:pt modelId="{65E802EF-B321-4762-B038-F7333F7646F0}" type="pres">
      <dgm:prSet presAssocID="{712E8C60-8154-4921-BF71-7BBDCB85FA1B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82F48-A468-4E36-A6EB-EBE0D1CCE15F}" type="pres">
      <dgm:prSet presAssocID="{712E8C60-8154-4921-BF71-7BBDCB85FA1B}" presName="aSpace2" presStyleCnt="0"/>
      <dgm:spPr/>
    </dgm:pt>
    <dgm:pt modelId="{27A1513B-FB1B-4B01-B7B1-246CB1B1351B}" type="pres">
      <dgm:prSet presAssocID="{296735E7-5CA4-4CCA-B5AC-8331E245D26F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BA197-BA2D-437A-B9C2-61DB96586195}" type="pres">
      <dgm:prSet presAssocID="{296735E7-5CA4-4CCA-B5AC-8331E245D26F}" presName="aSpace2" presStyleCnt="0"/>
      <dgm:spPr/>
    </dgm:pt>
    <dgm:pt modelId="{89AAC170-A34F-49B3-B339-77031D2B633A}" type="pres">
      <dgm:prSet presAssocID="{F5BC0517-7474-4B61-9E23-7FBC64CC105B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06D778-D360-444B-BAF6-5130779F24B8}" type="presOf" srcId="{3F19CF66-BD61-4F84-A0A2-484B090AE728}" destId="{69A13FC2-7F69-4D6D-83ED-B6E02448AA18}" srcOrd="0" destOrd="0" presId="urn:microsoft.com/office/officeart/2005/8/layout/lProcess2"/>
    <dgm:cxn modelId="{C5CAD4F9-DB70-4147-8F37-A0B74FA28AEF}" srcId="{0C0DCC69-AC9E-434A-B69C-7D686BCD99D6}" destId="{712E8C60-8154-4921-BF71-7BBDCB85FA1B}" srcOrd="0" destOrd="0" parTransId="{926E105C-2CD6-45DF-A579-A218AE76E155}" sibTransId="{0E515F24-08F0-4955-A090-3B509B2099E9}"/>
    <dgm:cxn modelId="{4DC080C6-C004-4B5E-86F8-F5663CCCA0F7}" type="presOf" srcId="{400052D2-D240-4CD8-AA92-AC275FFB9A82}" destId="{C5767CA3-667E-4B0A-8611-78C57DEBF0C9}" srcOrd="1" destOrd="0" presId="urn:microsoft.com/office/officeart/2005/8/layout/lProcess2"/>
    <dgm:cxn modelId="{F95E3725-04DA-4A3B-A947-328E332A830A}" type="presOf" srcId="{6070D9BF-9E25-4CEC-80F3-5527918140BF}" destId="{1CB33999-473D-451C-825E-C5FF244CE7D6}" srcOrd="0" destOrd="0" presId="urn:microsoft.com/office/officeart/2005/8/layout/lProcess2"/>
    <dgm:cxn modelId="{E14D551F-CB5C-4421-88DA-7B9FA4ADA72A}" srcId="{400052D2-D240-4CD8-AA92-AC275FFB9A82}" destId="{DC3CFBE1-7C8F-4201-9394-2814C71DF02C}" srcOrd="0" destOrd="0" parTransId="{5932686E-5B18-45DF-A1CB-830141229FD8}" sibTransId="{E9215284-4800-43B2-92C3-1D968374D470}"/>
    <dgm:cxn modelId="{53B993D0-50DF-4A6F-8694-CC7F674D2022}" type="presOf" srcId="{A5D97C68-9990-4CC2-8C94-5104CF0B9ED3}" destId="{96E2A4D3-B9DA-4982-B5DE-964708C5210C}" srcOrd="0" destOrd="0" presId="urn:microsoft.com/office/officeart/2005/8/layout/lProcess2"/>
    <dgm:cxn modelId="{D7972D67-9220-4DE4-ADCF-171A06FE67A7}" type="presOf" srcId="{D4EED9B6-B4EA-4690-9D86-F9783346CF20}" destId="{D4172CD7-7C53-4C7D-A11A-561D5CAD5E54}" srcOrd="0" destOrd="0" presId="urn:microsoft.com/office/officeart/2005/8/layout/lProcess2"/>
    <dgm:cxn modelId="{8C7B5F02-28AC-4A81-A433-9ECDBCB7600C}" srcId="{110881DF-48C8-46BC-852F-4F06D1F50616}" destId="{D4EED9B6-B4EA-4690-9D86-F9783346CF20}" srcOrd="2" destOrd="0" parTransId="{DFC6C39C-5B59-4238-85CD-6A9F4F4AA820}" sibTransId="{D6BF175C-3CC3-4318-96BD-28EE6E851157}"/>
    <dgm:cxn modelId="{D7592CE4-73E8-4E83-BFB4-EF09F3736C31}" type="presOf" srcId="{F5BC0517-7474-4B61-9E23-7FBC64CC105B}" destId="{89AAC170-A34F-49B3-B339-77031D2B633A}" srcOrd="0" destOrd="0" presId="urn:microsoft.com/office/officeart/2005/8/layout/lProcess2"/>
    <dgm:cxn modelId="{F625AB9D-B2F2-4F54-A5DB-4CC0C381C2C4}" srcId="{110881DF-48C8-46BC-852F-4F06D1F50616}" destId="{400052D2-D240-4CD8-AA92-AC275FFB9A82}" srcOrd="0" destOrd="0" parTransId="{2E653ABE-478E-4993-BB57-974668C1545B}" sibTransId="{D923260A-53C2-4CD0-8932-058796460E5E}"/>
    <dgm:cxn modelId="{5B213885-213E-43F4-BBDF-61F85C74980F}" type="presOf" srcId="{0C0DCC69-AC9E-434A-B69C-7D686BCD99D6}" destId="{18FC54AE-686D-4B54-84B1-5C0707971505}" srcOrd="0" destOrd="0" presId="urn:microsoft.com/office/officeart/2005/8/layout/lProcess2"/>
    <dgm:cxn modelId="{E43B2C59-C97C-417C-9A69-B86C1181C0CC}" type="presOf" srcId="{C438FC12-90C4-4597-9AAA-3A3700CA12DC}" destId="{9ABA9C05-E525-4F60-9F04-E3BD3C971718}" srcOrd="0" destOrd="0" presId="urn:microsoft.com/office/officeart/2005/8/layout/lProcess2"/>
    <dgm:cxn modelId="{3B89F00D-EC7E-4A27-8664-BFDBC52D6040}" type="presOf" srcId="{AB49B0F0-A161-4D11-8B07-8B5F0D0A3755}" destId="{869244DD-1349-46A4-85DC-00D0F91CD671}" srcOrd="0" destOrd="0" presId="urn:microsoft.com/office/officeart/2005/8/layout/lProcess2"/>
    <dgm:cxn modelId="{195B145F-2830-4374-98A7-DF89E19A64F0}" type="presOf" srcId="{DC3CFBE1-7C8F-4201-9394-2814C71DF02C}" destId="{4811BF71-A068-4472-983F-25F8ED304692}" srcOrd="0" destOrd="0" presId="urn:microsoft.com/office/officeart/2005/8/layout/lProcess2"/>
    <dgm:cxn modelId="{DCB7BFD0-039E-4C1E-AE40-7065BCC1B111}" srcId="{C081F261-C90F-48FF-A44A-A6FA14A8319B}" destId="{6070D9BF-9E25-4CEC-80F3-5527918140BF}" srcOrd="1" destOrd="0" parTransId="{5C282B8E-4771-418D-9A64-ADFE3B3039E5}" sibTransId="{3D327E8C-90C0-4121-AA31-2DBA0ACD80A9}"/>
    <dgm:cxn modelId="{5DEF1C1B-45E9-4B88-BB04-9195F91A67E9}" srcId="{D4EED9B6-B4EA-4690-9D86-F9783346CF20}" destId="{3F19CF66-BD61-4F84-A0A2-484B090AE728}" srcOrd="1" destOrd="0" parTransId="{A35BF12A-8D65-4C2D-BA2F-5A0D6C221BEB}" sibTransId="{2E707DA1-2D30-49D5-999A-D7C8C5AB33AA}"/>
    <dgm:cxn modelId="{1FFE1BF9-B912-43EE-94BF-7C7D90D9FD3F}" type="presOf" srcId="{400052D2-D240-4CD8-AA92-AC275FFB9A82}" destId="{8F233201-8C77-4594-8FA0-267E125F54AD}" srcOrd="0" destOrd="0" presId="urn:microsoft.com/office/officeart/2005/8/layout/lProcess2"/>
    <dgm:cxn modelId="{AF812183-BF1C-40CF-8E60-0C1BF2BC6070}" type="presOf" srcId="{0C0DCC69-AC9E-434A-B69C-7D686BCD99D6}" destId="{2F69FF3E-5FB1-455B-A80C-4734E57B018A}" srcOrd="1" destOrd="0" presId="urn:microsoft.com/office/officeart/2005/8/layout/lProcess2"/>
    <dgm:cxn modelId="{D43D7BF4-1F08-4205-9B7C-66790AA9E84A}" srcId="{400052D2-D240-4CD8-AA92-AC275FFB9A82}" destId="{E5D16846-666F-4188-8E58-2D30A6C32CD8}" srcOrd="1" destOrd="0" parTransId="{B47A41C1-6567-407A-883E-EEDB7E8B03C4}" sibTransId="{ACE2115F-82DF-4C70-A9C5-9A1B3B0B7060}"/>
    <dgm:cxn modelId="{7252CC28-170E-48E8-AABC-0BB99809571E}" type="presOf" srcId="{8B1DC6C2-6352-418C-9281-0E17F754EF32}" destId="{FBFE6973-CF64-4B27-B86A-0F260FCD2D7B}" srcOrd="0" destOrd="0" presId="urn:microsoft.com/office/officeart/2005/8/layout/lProcess2"/>
    <dgm:cxn modelId="{5370C59A-8B61-4EEF-821D-53658867444C}" type="presOf" srcId="{D4EED9B6-B4EA-4690-9D86-F9783346CF20}" destId="{38145E17-44EB-44EE-86B5-5D8C4A627A2F}" srcOrd="1" destOrd="0" presId="urn:microsoft.com/office/officeart/2005/8/layout/lProcess2"/>
    <dgm:cxn modelId="{8A72EF55-43A4-47A6-AA34-3B4E3E6C43E5}" srcId="{C081F261-C90F-48FF-A44A-A6FA14A8319B}" destId="{8B1DC6C2-6352-418C-9281-0E17F754EF32}" srcOrd="0" destOrd="0" parTransId="{E8D9F8A9-F969-456C-8F6F-4A742D4D4105}" sibTransId="{B1B31152-85B8-4675-A787-0298A9153D92}"/>
    <dgm:cxn modelId="{2925E23B-B23F-422F-95FA-8A0EB41BDCEF}" type="presOf" srcId="{C081F261-C90F-48FF-A44A-A6FA14A8319B}" destId="{85231C76-CDF6-4B28-9E4E-8D8AE717D466}" srcOrd="0" destOrd="0" presId="urn:microsoft.com/office/officeart/2005/8/layout/lProcess2"/>
    <dgm:cxn modelId="{D2F7CEC4-D5F1-49E2-AC51-B97FA5564A82}" type="presOf" srcId="{296735E7-5CA4-4CCA-B5AC-8331E245D26F}" destId="{27A1513B-FB1B-4B01-B7B1-246CB1B1351B}" srcOrd="0" destOrd="0" presId="urn:microsoft.com/office/officeart/2005/8/layout/lProcess2"/>
    <dgm:cxn modelId="{3CE2C265-EAD3-43B9-8914-95995EDE3F81}" srcId="{110881DF-48C8-46BC-852F-4F06D1F50616}" destId="{C081F261-C90F-48FF-A44A-A6FA14A8319B}" srcOrd="1" destOrd="0" parTransId="{AB3FF5FE-0444-410C-AB02-BED00A1F1BBA}" sibTransId="{C0D267A0-A673-4F3C-A054-E2C835073FD1}"/>
    <dgm:cxn modelId="{7DC97A1B-F32C-4F25-AF63-A6C9B1FB972B}" type="presOf" srcId="{5871F20F-490B-43E4-9AF5-6556A3C25F1D}" destId="{54794B9E-0B01-4189-9DE6-718C4496DC30}" srcOrd="0" destOrd="0" presId="urn:microsoft.com/office/officeart/2005/8/layout/lProcess2"/>
    <dgm:cxn modelId="{8E3E3C61-9A95-44D4-AC12-7173B29FB69F}" type="presOf" srcId="{E5D16846-666F-4188-8E58-2D30A6C32CD8}" destId="{13A51ED8-DD72-44E1-8E56-576FF3AFE342}" srcOrd="0" destOrd="0" presId="urn:microsoft.com/office/officeart/2005/8/layout/lProcess2"/>
    <dgm:cxn modelId="{622589CD-49FE-4213-999C-9C29CDF2443D}" srcId="{0C0DCC69-AC9E-434A-B69C-7D686BCD99D6}" destId="{296735E7-5CA4-4CCA-B5AC-8331E245D26F}" srcOrd="1" destOrd="0" parTransId="{EE502828-E5FE-45CA-AB4E-4E47B319D211}" sibTransId="{489CE148-62AC-4B32-A02F-3876DA2CB633}"/>
    <dgm:cxn modelId="{025CFBB1-9C5E-4CA5-836F-1B66C6403199}" type="presOf" srcId="{110881DF-48C8-46BC-852F-4F06D1F50616}" destId="{A290BE60-3F74-46CA-9C7F-F35EB0029B84}" srcOrd="0" destOrd="0" presId="urn:microsoft.com/office/officeart/2005/8/layout/lProcess2"/>
    <dgm:cxn modelId="{B724AE94-D39B-4402-9F4B-7E177D760DD0}" srcId="{D4EED9B6-B4EA-4690-9D86-F9783346CF20}" destId="{AB49B0F0-A161-4D11-8B07-8B5F0D0A3755}" srcOrd="2" destOrd="0" parTransId="{ACF3F553-177E-428D-890E-4FC08D7A22A8}" sibTransId="{C49AC707-49C9-4956-8A82-4C6045D35357}"/>
    <dgm:cxn modelId="{B576CF26-1DB4-41C8-906E-E48B71F17582}" srcId="{400052D2-D240-4CD8-AA92-AC275FFB9A82}" destId="{5871F20F-490B-43E4-9AF5-6556A3C25F1D}" srcOrd="2" destOrd="0" parTransId="{B48A1688-C7DB-4F4A-A226-157C74940567}" sibTransId="{275E7022-B70B-4D35-BBB1-A9BFE37B59B0}"/>
    <dgm:cxn modelId="{E9E12455-9003-4D1E-94DB-D979B1B94754}" srcId="{C081F261-C90F-48FF-A44A-A6FA14A8319B}" destId="{C438FC12-90C4-4597-9AAA-3A3700CA12DC}" srcOrd="2" destOrd="0" parTransId="{6D9F976D-AE8E-42EA-AEB1-7F099D1A994B}" sibTransId="{9217C9B9-63F8-466F-96C8-C99CDD5EA758}"/>
    <dgm:cxn modelId="{ED8BEC64-0FF8-4555-B745-2A48567D18AB}" srcId="{110881DF-48C8-46BC-852F-4F06D1F50616}" destId="{0C0DCC69-AC9E-434A-B69C-7D686BCD99D6}" srcOrd="3" destOrd="0" parTransId="{8C74B766-BFC2-4113-A1C2-425FFEE4DEAA}" sibTransId="{2AC33E83-B582-4926-A4EB-04EB0C01D16F}"/>
    <dgm:cxn modelId="{03313406-5406-4E28-A5D6-72E625FFDC0F}" type="presOf" srcId="{712E8C60-8154-4921-BF71-7BBDCB85FA1B}" destId="{65E802EF-B321-4762-B038-F7333F7646F0}" srcOrd="0" destOrd="0" presId="urn:microsoft.com/office/officeart/2005/8/layout/lProcess2"/>
    <dgm:cxn modelId="{A019C6F5-EBA4-4653-980B-0586EB00D366}" srcId="{0C0DCC69-AC9E-434A-B69C-7D686BCD99D6}" destId="{F5BC0517-7474-4B61-9E23-7FBC64CC105B}" srcOrd="2" destOrd="0" parTransId="{4CE73890-FEF9-4943-A5BC-89C0D2AB0488}" sibTransId="{4B99DBEB-89D6-4A86-A6BC-8CD94E643388}"/>
    <dgm:cxn modelId="{C872A9AA-86F3-422E-B733-B77F06DA1C33}" type="presOf" srcId="{C081F261-C90F-48FF-A44A-A6FA14A8319B}" destId="{6C4644C8-6E5A-4F69-BB44-C0DE9431D413}" srcOrd="1" destOrd="0" presId="urn:microsoft.com/office/officeart/2005/8/layout/lProcess2"/>
    <dgm:cxn modelId="{390B00D7-692C-42D1-9B24-6F4344858F72}" srcId="{D4EED9B6-B4EA-4690-9D86-F9783346CF20}" destId="{A5D97C68-9990-4CC2-8C94-5104CF0B9ED3}" srcOrd="0" destOrd="0" parTransId="{1AD76AF0-30B6-4BB7-A771-DCAF98F87F75}" sibTransId="{CBDF80B6-2CA9-4079-8C0B-D0FAF9201B40}"/>
    <dgm:cxn modelId="{1D56179B-B094-4260-8F0B-DAC877FEF51B}" type="presParOf" srcId="{A290BE60-3F74-46CA-9C7F-F35EB0029B84}" destId="{0FA2E844-AFDA-4DF7-B3EA-CF5A75565A04}" srcOrd="0" destOrd="0" presId="urn:microsoft.com/office/officeart/2005/8/layout/lProcess2"/>
    <dgm:cxn modelId="{8EEF3588-67EF-4AED-A349-5BC18038D15B}" type="presParOf" srcId="{0FA2E844-AFDA-4DF7-B3EA-CF5A75565A04}" destId="{8F233201-8C77-4594-8FA0-267E125F54AD}" srcOrd="0" destOrd="0" presId="urn:microsoft.com/office/officeart/2005/8/layout/lProcess2"/>
    <dgm:cxn modelId="{8A833E9E-A630-4940-AFD3-16B202C8BAB9}" type="presParOf" srcId="{0FA2E844-AFDA-4DF7-B3EA-CF5A75565A04}" destId="{C5767CA3-667E-4B0A-8611-78C57DEBF0C9}" srcOrd="1" destOrd="0" presId="urn:microsoft.com/office/officeart/2005/8/layout/lProcess2"/>
    <dgm:cxn modelId="{02B4A817-4641-4959-9721-5733584ED92D}" type="presParOf" srcId="{0FA2E844-AFDA-4DF7-B3EA-CF5A75565A04}" destId="{47C0A123-71C1-4717-A1A1-2D5D07F630E1}" srcOrd="2" destOrd="0" presId="urn:microsoft.com/office/officeart/2005/8/layout/lProcess2"/>
    <dgm:cxn modelId="{BE106E9A-7CF0-4C02-9BF6-D09573E5F0E1}" type="presParOf" srcId="{47C0A123-71C1-4717-A1A1-2D5D07F630E1}" destId="{CC983C7B-8C80-45A4-BF63-BB6288675717}" srcOrd="0" destOrd="0" presId="urn:microsoft.com/office/officeart/2005/8/layout/lProcess2"/>
    <dgm:cxn modelId="{29C6B7EB-0E2F-4DC0-AB77-AC2B5F942814}" type="presParOf" srcId="{CC983C7B-8C80-45A4-BF63-BB6288675717}" destId="{4811BF71-A068-4472-983F-25F8ED304692}" srcOrd="0" destOrd="0" presId="urn:microsoft.com/office/officeart/2005/8/layout/lProcess2"/>
    <dgm:cxn modelId="{F46549CD-DC2F-408A-B00F-43BBA5EF8265}" type="presParOf" srcId="{CC983C7B-8C80-45A4-BF63-BB6288675717}" destId="{50279064-FAD1-443F-AFED-76CF0FFBD745}" srcOrd="1" destOrd="0" presId="urn:microsoft.com/office/officeart/2005/8/layout/lProcess2"/>
    <dgm:cxn modelId="{0EE088F7-E070-412E-A233-1A3A6D890767}" type="presParOf" srcId="{CC983C7B-8C80-45A4-BF63-BB6288675717}" destId="{13A51ED8-DD72-44E1-8E56-576FF3AFE342}" srcOrd="2" destOrd="0" presId="urn:microsoft.com/office/officeart/2005/8/layout/lProcess2"/>
    <dgm:cxn modelId="{CFA26F77-9E1B-4398-A9D7-F67874B2852D}" type="presParOf" srcId="{CC983C7B-8C80-45A4-BF63-BB6288675717}" destId="{C90796E2-A133-4F31-A57D-6FFC27B3AB45}" srcOrd="3" destOrd="0" presId="urn:microsoft.com/office/officeart/2005/8/layout/lProcess2"/>
    <dgm:cxn modelId="{E3DFB743-27FC-4C84-931A-C7A5D0BF2219}" type="presParOf" srcId="{CC983C7B-8C80-45A4-BF63-BB6288675717}" destId="{54794B9E-0B01-4189-9DE6-718C4496DC30}" srcOrd="4" destOrd="0" presId="urn:microsoft.com/office/officeart/2005/8/layout/lProcess2"/>
    <dgm:cxn modelId="{1F41FEFD-3868-4691-B2DF-75B37B66311F}" type="presParOf" srcId="{A290BE60-3F74-46CA-9C7F-F35EB0029B84}" destId="{D92E7E7D-665A-47E5-9441-06A8B91D80CC}" srcOrd="1" destOrd="0" presId="urn:microsoft.com/office/officeart/2005/8/layout/lProcess2"/>
    <dgm:cxn modelId="{9A598C1C-43E0-4DFD-A3B3-BD352766D904}" type="presParOf" srcId="{A290BE60-3F74-46CA-9C7F-F35EB0029B84}" destId="{5C9CD009-391D-4650-8E07-CF59BE9FA973}" srcOrd="2" destOrd="0" presId="urn:microsoft.com/office/officeart/2005/8/layout/lProcess2"/>
    <dgm:cxn modelId="{46B58D37-E6CD-4B53-86DB-0EAD039CDA47}" type="presParOf" srcId="{5C9CD009-391D-4650-8E07-CF59BE9FA973}" destId="{85231C76-CDF6-4B28-9E4E-8D8AE717D466}" srcOrd="0" destOrd="0" presId="urn:microsoft.com/office/officeart/2005/8/layout/lProcess2"/>
    <dgm:cxn modelId="{D03F5B8B-A825-4B37-9DAA-5DC9F1912588}" type="presParOf" srcId="{5C9CD009-391D-4650-8E07-CF59BE9FA973}" destId="{6C4644C8-6E5A-4F69-BB44-C0DE9431D413}" srcOrd="1" destOrd="0" presId="urn:microsoft.com/office/officeart/2005/8/layout/lProcess2"/>
    <dgm:cxn modelId="{DF6FBC4F-0F9C-4539-8CFA-4DF361F66239}" type="presParOf" srcId="{5C9CD009-391D-4650-8E07-CF59BE9FA973}" destId="{F0F871A6-D161-47C5-A32C-3691074A2431}" srcOrd="2" destOrd="0" presId="urn:microsoft.com/office/officeart/2005/8/layout/lProcess2"/>
    <dgm:cxn modelId="{4973FE29-4825-4687-A685-0435E9D56E83}" type="presParOf" srcId="{F0F871A6-D161-47C5-A32C-3691074A2431}" destId="{2F0AAB34-3FBA-4179-8974-90D8C468FAA0}" srcOrd="0" destOrd="0" presId="urn:microsoft.com/office/officeart/2005/8/layout/lProcess2"/>
    <dgm:cxn modelId="{2DA088BA-3535-481B-98F9-5E950DE8F3E8}" type="presParOf" srcId="{2F0AAB34-3FBA-4179-8974-90D8C468FAA0}" destId="{FBFE6973-CF64-4B27-B86A-0F260FCD2D7B}" srcOrd="0" destOrd="0" presId="urn:microsoft.com/office/officeart/2005/8/layout/lProcess2"/>
    <dgm:cxn modelId="{1E8720BD-8587-40F2-8CE8-F2357DD584D0}" type="presParOf" srcId="{2F0AAB34-3FBA-4179-8974-90D8C468FAA0}" destId="{F865803F-5C66-461E-B37B-C106047F2543}" srcOrd="1" destOrd="0" presId="urn:microsoft.com/office/officeart/2005/8/layout/lProcess2"/>
    <dgm:cxn modelId="{412A2938-8D8F-40C7-AE2D-BB17165250EE}" type="presParOf" srcId="{2F0AAB34-3FBA-4179-8974-90D8C468FAA0}" destId="{1CB33999-473D-451C-825E-C5FF244CE7D6}" srcOrd="2" destOrd="0" presId="urn:microsoft.com/office/officeart/2005/8/layout/lProcess2"/>
    <dgm:cxn modelId="{0056AF50-CF36-42BC-8E9B-3B0EC32E05EA}" type="presParOf" srcId="{2F0AAB34-3FBA-4179-8974-90D8C468FAA0}" destId="{DDBF3B59-5D7B-4380-9975-ECCEB333070E}" srcOrd="3" destOrd="0" presId="urn:microsoft.com/office/officeart/2005/8/layout/lProcess2"/>
    <dgm:cxn modelId="{A8C7973F-3602-4DBD-9C6A-78C856D0B469}" type="presParOf" srcId="{2F0AAB34-3FBA-4179-8974-90D8C468FAA0}" destId="{9ABA9C05-E525-4F60-9F04-E3BD3C971718}" srcOrd="4" destOrd="0" presId="urn:microsoft.com/office/officeart/2005/8/layout/lProcess2"/>
    <dgm:cxn modelId="{63E70B97-BDDB-4754-AF4C-B865874253A4}" type="presParOf" srcId="{A290BE60-3F74-46CA-9C7F-F35EB0029B84}" destId="{5AD2EC53-6A1B-4071-B978-ED1ADFEBB4D6}" srcOrd="3" destOrd="0" presId="urn:microsoft.com/office/officeart/2005/8/layout/lProcess2"/>
    <dgm:cxn modelId="{459876D5-96AB-4BED-909F-064424507FC0}" type="presParOf" srcId="{A290BE60-3F74-46CA-9C7F-F35EB0029B84}" destId="{6C8EB303-A765-4FB7-B868-334A41F9BB8C}" srcOrd="4" destOrd="0" presId="urn:microsoft.com/office/officeart/2005/8/layout/lProcess2"/>
    <dgm:cxn modelId="{4677AFB8-3DB6-45C3-BD33-394B2CB6C40C}" type="presParOf" srcId="{6C8EB303-A765-4FB7-B868-334A41F9BB8C}" destId="{D4172CD7-7C53-4C7D-A11A-561D5CAD5E54}" srcOrd="0" destOrd="0" presId="urn:microsoft.com/office/officeart/2005/8/layout/lProcess2"/>
    <dgm:cxn modelId="{82133641-3637-48F1-A778-5D406B284CCD}" type="presParOf" srcId="{6C8EB303-A765-4FB7-B868-334A41F9BB8C}" destId="{38145E17-44EB-44EE-86B5-5D8C4A627A2F}" srcOrd="1" destOrd="0" presId="urn:microsoft.com/office/officeart/2005/8/layout/lProcess2"/>
    <dgm:cxn modelId="{E61DAD1F-9A29-4702-853B-AF8AA62395F0}" type="presParOf" srcId="{6C8EB303-A765-4FB7-B868-334A41F9BB8C}" destId="{B7D172FA-31AE-4B67-AA5B-0E702E30308E}" srcOrd="2" destOrd="0" presId="urn:microsoft.com/office/officeart/2005/8/layout/lProcess2"/>
    <dgm:cxn modelId="{24FD141A-F76C-440F-AFB2-A145D9627BC2}" type="presParOf" srcId="{B7D172FA-31AE-4B67-AA5B-0E702E30308E}" destId="{B1DD0C5D-3E63-457F-8C8D-26D3B9AC4A6B}" srcOrd="0" destOrd="0" presId="urn:microsoft.com/office/officeart/2005/8/layout/lProcess2"/>
    <dgm:cxn modelId="{C041F9BA-47D9-4CFB-AB4A-916F83C49F84}" type="presParOf" srcId="{B1DD0C5D-3E63-457F-8C8D-26D3B9AC4A6B}" destId="{96E2A4D3-B9DA-4982-B5DE-964708C5210C}" srcOrd="0" destOrd="0" presId="urn:microsoft.com/office/officeart/2005/8/layout/lProcess2"/>
    <dgm:cxn modelId="{9EAA5960-EA7B-4CCA-8074-B72A26188383}" type="presParOf" srcId="{B1DD0C5D-3E63-457F-8C8D-26D3B9AC4A6B}" destId="{BD6B51D7-8CE3-4052-B14D-CE2DD601C805}" srcOrd="1" destOrd="0" presId="urn:microsoft.com/office/officeart/2005/8/layout/lProcess2"/>
    <dgm:cxn modelId="{A687F548-C279-452E-841F-DB0D089E3D46}" type="presParOf" srcId="{B1DD0C5D-3E63-457F-8C8D-26D3B9AC4A6B}" destId="{69A13FC2-7F69-4D6D-83ED-B6E02448AA18}" srcOrd="2" destOrd="0" presId="urn:microsoft.com/office/officeart/2005/8/layout/lProcess2"/>
    <dgm:cxn modelId="{8F76A630-C4E2-48EF-B6A0-A4BE8DA799DA}" type="presParOf" srcId="{B1DD0C5D-3E63-457F-8C8D-26D3B9AC4A6B}" destId="{5DE18952-51F8-461C-9148-D63BE5CCBEBF}" srcOrd="3" destOrd="0" presId="urn:microsoft.com/office/officeart/2005/8/layout/lProcess2"/>
    <dgm:cxn modelId="{9CA5A606-A3F7-42BD-9923-2A5BFCC6DD1A}" type="presParOf" srcId="{B1DD0C5D-3E63-457F-8C8D-26D3B9AC4A6B}" destId="{869244DD-1349-46A4-85DC-00D0F91CD671}" srcOrd="4" destOrd="0" presId="urn:microsoft.com/office/officeart/2005/8/layout/lProcess2"/>
    <dgm:cxn modelId="{5E69D778-D1D2-4298-95A8-EEB193F16B93}" type="presParOf" srcId="{A290BE60-3F74-46CA-9C7F-F35EB0029B84}" destId="{2F5491BC-05CE-4E4D-8FBB-AAABB14BA4FF}" srcOrd="5" destOrd="0" presId="urn:microsoft.com/office/officeart/2005/8/layout/lProcess2"/>
    <dgm:cxn modelId="{DA575577-0047-4CE6-90E3-A2573AD86138}" type="presParOf" srcId="{A290BE60-3F74-46CA-9C7F-F35EB0029B84}" destId="{182502B5-7DC9-46A5-A15D-7E6926EE5FA6}" srcOrd="6" destOrd="0" presId="urn:microsoft.com/office/officeart/2005/8/layout/lProcess2"/>
    <dgm:cxn modelId="{D63C4E2E-2F9C-4871-9527-1F73F15377A8}" type="presParOf" srcId="{182502B5-7DC9-46A5-A15D-7E6926EE5FA6}" destId="{18FC54AE-686D-4B54-84B1-5C0707971505}" srcOrd="0" destOrd="0" presId="urn:microsoft.com/office/officeart/2005/8/layout/lProcess2"/>
    <dgm:cxn modelId="{1BD767CF-7936-49D3-AE61-872D3BA646A1}" type="presParOf" srcId="{182502B5-7DC9-46A5-A15D-7E6926EE5FA6}" destId="{2F69FF3E-5FB1-455B-A80C-4734E57B018A}" srcOrd="1" destOrd="0" presId="urn:microsoft.com/office/officeart/2005/8/layout/lProcess2"/>
    <dgm:cxn modelId="{71FE3FF3-717C-4138-990D-6E9B1C81C09B}" type="presParOf" srcId="{182502B5-7DC9-46A5-A15D-7E6926EE5FA6}" destId="{5D76D44E-C421-4383-A537-DEDA2DCABB8C}" srcOrd="2" destOrd="0" presId="urn:microsoft.com/office/officeart/2005/8/layout/lProcess2"/>
    <dgm:cxn modelId="{CAFE95A4-6CE4-48E4-ADF8-1254C8B76CA8}" type="presParOf" srcId="{5D76D44E-C421-4383-A537-DEDA2DCABB8C}" destId="{89C24682-31DA-4192-BD49-3465B2BCE088}" srcOrd="0" destOrd="0" presId="urn:microsoft.com/office/officeart/2005/8/layout/lProcess2"/>
    <dgm:cxn modelId="{8AC12832-BE63-4E09-9077-4EADC59C1E0F}" type="presParOf" srcId="{89C24682-31DA-4192-BD49-3465B2BCE088}" destId="{65E802EF-B321-4762-B038-F7333F7646F0}" srcOrd="0" destOrd="0" presId="urn:microsoft.com/office/officeart/2005/8/layout/lProcess2"/>
    <dgm:cxn modelId="{A198A565-D5DF-4D3A-A8A3-1AA3607913B8}" type="presParOf" srcId="{89C24682-31DA-4192-BD49-3465B2BCE088}" destId="{6D082F48-A468-4E36-A6EB-EBE0D1CCE15F}" srcOrd="1" destOrd="0" presId="urn:microsoft.com/office/officeart/2005/8/layout/lProcess2"/>
    <dgm:cxn modelId="{019A922F-81BC-449C-847F-BDF9A8794696}" type="presParOf" srcId="{89C24682-31DA-4192-BD49-3465B2BCE088}" destId="{27A1513B-FB1B-4B01-B7B1-246CB1B1351B}" srcOrd="2" destOrd="0" presId="urn:microsoft.com/office/officeart/2005/8/layout/lProcess2"/>
    <dgm:cxn modelId="{5DB8CA70-C4E9-4E3F-B064-FD24815B72EA}" type="presParOf" srcId="{89C24682-31DA-4192-BD49-3465B2BCE088}" destId="{D07BA197-BA2D-437A-B9C2-61DB96586195}" srcOrd="3" destOrd="0" presId="urn:microsoft.com/office/officeart/2005/8/layout/lProcess2"/>
    <dgm:cxn modelId="{39B9A183-5F5D-4715-9E5F-2243CD01281E}" type="presParOf" srcId="{89C24682-31DA-4192-BD49-3465B2BCE088}" destId="{89AAC170-A34F-49B3-B339-77031D2B633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0881DF-48C8-46BC-852F-4F06D1F50616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0052D2-D240-4CD8-AA92-AC275FFB9A82}">
      <dgm:prSet phldrT="[Text]"/>
      <dgm:spPr/>
      <dgm:t>
        <a:bodyPr/>
        <a:lstStyle/>
        <a:p>
          <a:r>
            <a:rPr lang="en-US" dirty="0" smtClean="0"/>
            <a:t>Fees Collection</a:t>
          </a:r>
          <a:endParaRPr lang="en-US" dirty="0"/>
        </a:p>
      </dgm:t>
    </dgm:pt>
    <dgm:pt modelId="{2E653ABE-478E-4993-BB57-974668C1545B}" type="parTrans" cxnId="{F625AB9D-B2F2-4F54-A5DB-4CC0C381C2C4}">
      <dgm:prSet/>
      <dgm:spPr/>
      <dgm:t>
        <a:bodyPr/>
        <a:lstStyle/>
        <a:p>
          <a:endParaRPr lang="en-US"/>
        </a:p>
      </dgm:t>
    </dgm:pt>
    <dgm:pt modelId="{D923260A-53C2-4CD0-8932-058796460E5E}" type="sibTrans" cxnId="{F625AB9D-B2F2-4F54-A5DB-4CC0C381C2C4}">
      <dgm:prSet/>
      <dgm:spPr/>
      <dgm:t>
        <a:bodyPr/>
        <a:lstStyle/>
        <a:p>
          <a:endParaRPr lang="en-US"/>
        </a:p>
      </dgm:t>
    </dgm:pt>
    <dgm:pt modelId="{DC3CFBE1-7C8F-4201-9394-2814C71DF02C}">
      <dgm:prSet phldrT="[Text]"/>
      <dgm:spPr/>
      <dgm:t>
        <a:bodyPr/>
        <a:lstStyle/>
        <a:p>
          <a:r>
            <a:rPr lang="en-US" dirty="0" smtClean="0"/>
            <a:t>Accounting Structure</a:t>
          </a:r>
          <a:endParaRPr lang="en-US" dirty="0"/>
        </a:p>
      </dgm:t>
    </dgm:pt>
    <dgm:pt modelId="{5932686E-5B18-45DF-A1CB-830141229FD8}" type="parTrans" cxnId="{E14D551F-CB5C-4421-88DA-7B9FA4ADA72A}">
      <dgm:prSet/>
      <dgm:spPr/>
      <dgm:t>
        <a:bodyPr/>
        <a:lstStyle/>
        <a:p>
          <a:endParaRPr lang="en-US"/>
        </a:p>
      </dgm:t>
    </dgm:pt>
    <dgm:pt modelId="{E9215284-4800-43B2-92C3-1D968374D470}" type="sibTrans" cxnId="{E14D551F-CB5C-4421-88DA-7B9FA4ADA72A}">
      <dgm:prSet/>
      <dgm:spPr/>
      <dgm:t>
        <a:bodyPr/>
        <a:lstStyle/>
        <a:p>
          <a:endParaRPr lang="en-US"/>
        </a:p>
      </dgm:t>
    </dgm:pt>
    <dgm:pt modelId="{E5D16846-666F-4188-8E58-2D30A6C32CD8}">
      <dgm:prSet phldrT="[Text]"/>
      <dgm:spPr/>
      <dgm:t>
        <a:bodyPr/>
        <a:lstStyle/>
        <a:p>
          <a:r>
            <a:rPr lang="en-US" dirty="0" smtClean="0"/>
            <a:t>Fee Components, Structure</a:t>
          </a:r>
          <a:endParaRPr lang="en-US" dirty="0"/>
        </a:p>
      </dgm:t>
    </dgm:pt>
    <dgm:pt modelId="{B47A41C1-6567-407A-883E-EEDB7E8B03C4}" type="parTrans" cxnId="{D43D7BF4-1F08-4205-9B7C-66790AA9E84A}">
      <dgm:prSet/>
      <dgm:spPr/>
      <dgm:t>
        <a:bodyPr/>
        <a:lstStyle/>
        <a:p>
          <a:endParaRPr lang="en-US"/>
        </a:p>
      </dgm:t>
    </dgm:pt>
    <dgm:pt modelId="{ACE2115F-82DF-4C70-A9C5-9A1B3B0B7060}" type="sibTrans" cxnId="{D43D7BF4-1F08-4205-9B7C-66790AA9E84A}">
      <dgm:prSet/>
      <dgm:spPr/>
      <dgm:t>
        <a:bodyPr/>
        <a:lstStyle/>
        <a:p>
          <a:endParaRPr lang="en-US"/>
        </a:p>
      </dgm:t>
    </dgm:pt>
    <dgm:pt modelId="{D4EED9B6-B4EA-4690-9D86-F9783346CF20}">
      <dgm:prSet phldrT="[Text]"/>
      <dgm:spPr/>
      <dgm:t>
        <a:bodyPr/>
        <a:lstStyle/>
        <a:p>
          <a:r>
            <a:rPr lang="en-US" dirty="0" smtClean="0"/>
            <a:t>Examination</a:t>
          </a:r>
          <a:endParaRPr lang="en-US" dirty="0"/>
        </a:p>
      </dgm:t>
    </dgm:pt>
    <dgm:pt modelId="{DFC6C39C-5B59-4238-85CD-6A9F4F4AA820}" type="parTrans" cxnId="{8C7B5F02-28AC-4A81-A433-9ECDBCB7600C}">
      <dgm:prSet/>
      <dgm:spPr/>
      <dgm:t>
        <a:bodyPr/>
        <a:lstStyle/>
        <a:p>
          <a:endParaRPr lang="en-US"/>
        </a:p>
      </dgm:t>
    </dgm:pt>
    <dgm:pt modelId="{D6BF175C-3CC3-4318-96BD-28EE6E851157}" type="sibTrans" cxnId="{8C7B5F02-28AC-4A81-A433-9ECDBCB7600C}">
      <dgm:prSet/>
      <dgm:spPr/>
      <dgm:t>
        <a:bodyPr/>
        <a:lstStyle/>
        <a:p>
          <a:endParaRPr lang="en-US"/>
        </a:p>
      </dgm:t>
    </dgm:pt>
    <dgm:pt modelId="{A5D97C68-9990-4CC2-8C94-5104CF0B9ED3}">
      <dgm:prSet phldrT="[Text]"/>
      <dgm:spPr/>
      <dgm:t>
        <a:bodyPr/>
        <a:lstStyle/>
        <a:p>
          <a:r>
            <a:rPr lang="en-US" dirty="0" smtClean="0"/>
            <a:t>Enrollments, Exam Fees</a:t>
          </a:r>
          <a:endParaRPr lang="en-US" dirty="0"/>
        </a:p>
      </dgm:t>
    </dgm:pt>
    <dgm:pt modelId="{1AD76AF0-30B6-4BB7-A771-DCAF98F87F75}" type="parTrans" cxnId="{390B00D7-692C-42D1-9B24-6F4344858F72}">
      <dgm:prSet/>
      <dgm:spPr/>
      <dgm:t>
        <a:bodyPr/>
        <a:lstStyle/>
        <a:p>
          <a:endParaRPr lang="en-US"/>
        </a:p>
      </dgm:t>
    </dgm:pt>
    <dgm:pt modelId="{CBDF80B6-2CA9-4079-8C0B-D0FAF9201B40}" type="sibTrans" cxnId="{390B00D7-692C-42D1-9B24-6F4344858F72}">
      <dgm:prSet/>
      <dgm:spPr/>
      <dgm:t>
        <a:bodyPr/>
        <a:lstStyle/>
        <a:p>
          <a:endParaRPr lang="en-US"/>
        </a:p>
      </dgm:t>
    </dgm:pt>
    <dgm:pt modelId="{3F19CF66-BD61-4F84-A0A2-484B090AE728}">
      <dgm:prSet phldrT="[Text]"/>
      <dgm:spPr/>
      <dgm:t>
        <a:bodyPr/>
        <a:lstStyle/>
        <a:p>
          <a:r>
            <a:rPr lang="en-US" dirty="0" smtClean="0"/>
            <a:t>Exam Calendar, Seating, Hall ticket</a:t>
          </a:r>
          <a:endParaRPr lang="en-US" dirty="0"/>
        </a:p>
      </dgm:t>
    </dgm:pt>
    <dgm:pt modelId="{A35BF12A-8D65-4C2D-BA2F-5A0D6C221BEB}" type="parTrans" cxnId="{5DEF1C1B-45E9-4B88-BB04-9195F91A67E9}">
      <dgm:prSet/>
      <dgm:spPr/>
      <dgm:t>
        <a:bodyPr/>
        <a:lstStyle/>
        <a:p>
          <a:endParaRPr lang="en-US"/>
        </a:p>
      </dgm:t>
    </dgm:pt>
    <dgm:pt modelId="{2E707DA1-2D30-49D5-999A-D7C8C5AB33AA}" type="sibTrans" cxnId="{5DEF1C1B-45E9-4B88-BB04-9195F91A67E9}">
      <dgm:prSet/>
      <dgm:spPr/>
      <dgm:t>
        <a:bodyPr/>
        <a:lstStyle/>
        <a:p>
          <a:endParaRPr lang="en-US"/>
        </a:p>
      </dgm:t>
    </dgm:pt>
    <dgm:pt modelId="{0C0DCC69-AC9E-434A-B69C-7D686BCD99D6}">
      <dgm:prSet phldrT="[Text]"/>
      <dgm:spPr/>
      <dgm:t>
        <a:bodyPr/>
        <a:lstStyle/>
        <a:p>
          <a:r>
            <a:rPr lang="en-US" dirty="0" smtClean="0"/>
            <a:t>Placements</a:t>
          </a:r>
          <a:endParaRPr lang="en-US" dirty="0"/>
        </a:p>
      </dgm:t>
    </dgm:pt>
    <dgm:pt modelId="{8C74B766-BFC2-4113-A1C2-425FFEE4DEAA}" type="parTrans" cxnId="{ED8BEC64-0FF8-4555-B745-2A48567D18AB}">
      <dgm:prSet/>
      <dgm:spPr/>
      <dgm:t>
        <a:bodyPr/>
        <a:lstStyle/>
        <a:p>
          <a:endParaRPr lang="en-US"/>
        </a:p>
      </dgm:t>
    </dgm:pt>
    <dgm:pt modelId="{2AC33E83-B582-4926-A4EB-04EB0C01D16F}" type="sibTrans" cxnId="{ED8BEC64-0FF8-4555-B745-2A48567D18AB}">
      <dgm:prSet/>
      <dgm:spPr/>
      <dgm:t>
        <a:bodyPr/>
        <a:lstStyle/>
        <a:p>
          <a:endParaRPr lang="en-US"/>
        </a:p>
      </dgm:t>
    </dgm:pt>
    <dgm:pt modelId="{712E8C60-8154-4921-BF71-7BBDCB85FA1B}">
      <dgm:prSet phldrT="[Text]"/>
      <dgm:spPr/>
      <dgm:t>
        <a:bodyPr/>
        <a:lstStyle/>
        <a:p>
          <a:r>
            <a:rPr lang="en-US" dirty="0" smtClean="0"/>
            <a:t>Company database</a:t>
          </a:r>
          <a:endParaRPr lang="en-US" dirty="0"/>
        </a:p>
      </dgm:t>
    </dgm:pt>
    <dgm:pt modelId="{926E105C-2CD6-45DF-A579-A218AE76E155}" type="parTrans" cxnId="{C5CAD4F9-DB70-4147-8F37-A0B74FA28AEF}">
      <dgm:prSet/>
      <dgm:spPr/>
      <dgm:t>
        <a:bodyPr/>
        <a:lstStyle/>
        <a:p>
          <a:endParaRPr lang="en-US"/>
        </a:p>
      </dgm:t>
    </dgm:pt>
    <dgm:pt modelId="{0E515F24-08F0-4955-A090-3B509B2099E9}" type="sibTrans" cxnId="{C5CAD4F9-DB70-4147-8F37-A0B74FA28AEF}">
      <dgm:prSet/>
      <dgm:spPr/>
      <dgm:t>
        <a:bodyPr/>
        <a:lstStyle/>
        <a:p>
          <a:endParaRPr lang="en-US"/>
        </a:p>
      </dgm:t>
    </dgm:pt>
    <dgm:pt modelId="{F5BC0517-7474-4B61-9E23-7FBC64CC105B}">
      <dgm:prSet phldrT="[Text]"/>
      <dgm:spPr/>
      <dgm:t>
        <a:bodyPr/>
        <a:lstStyle/>
        <a:p>
          <a:r>
            <a:rPr lang="en-US" dirty="0" smtClean="0"/>
            <a:t>Interview process, Status tracker</a:t>
          </a:r>
          <a:endParaRPr lang="en-US" dirty="0"/>
        </a:p>
      </dgm:t>
    </dgm:pt>
    <dgm:pt modelId="{4CE73890-FEF9-4943-A5BC-89C0D2AB0488}" type="parTrans" cxnId="{A019C6F5-EBA4-4653-980B-0586EB00D366}">
      <dgm:prSet/>
      <dgm:spPr/>
      <dgm:t>
        <a:bodyPr/>
        <a:lstStyle/>
        <a:p>
          <a:endParaRPr lang="en-US"/>
        </a:p>
      </dgm:t>
    </dgm:pt>
    <dgm:pt modelId="{4B99DBEB-89D6-4A86-A6BC-8CD94E643388}" type="sibTrans" cxnId="{A019C6F5-EBA4-4653-980B-0586EB00D366}">
      <dgm:prSet/>
      <dgm:spPr/>
      <dgm:t>
        <a:bodyPr/>
        <a:lstStyle/>
        <a:p>
          <a:endParaRPr lang="en-US"/>
        </a:p>
      </dgm:t>
    </dgm:pt>
    <dgm:pt modelId="{C081F261-C90F-48FF-A44A-A6FA14A8319B}">
      <dgm:prSet phldrT="[Text]"/>
      <dgm:spPr/>
      <dgm:t>
        <a:bodyPr/>
        <a:lstStyle/>
        <a:p>
          <a:r>
            <a:rPr lang="en-US" dirty="0" smtClean="0"/>
            <a:t>Academic Administration</a:t>
          </a:r>
          <a:endParaRPr lang="en-US" dirty="0"/>
        </a:p>
      </dgm:t>
    </dgm:pt>
    <dgm:pt modelId="{AB3FF5FE-0444-410C-AB02-BED00A1F1BBA}" type="parTrans" cxnId="{3CE2C265-EAD3-43B9-8914-95995EDE3F81}">
      <dgm:prSet/>
      <dgm:spPr/>
      <dgm:t>
        <a:bodyPr/>
        <a:lstStyle/>
        <a:p>
          <a:endParaRPr lang="en-US"/>
        </a:p>
      </dgm:t>
    </dgm:pt>
    <dgm:pt modelId="{C0D267A0-A673-4F3C-A054-E2C835073FD1}" type="sibTrans" cxnId="{3CE2C265-EAD3-43B9-8914-95995EDE3F81}">
      <dgm:prSet/>
      <dgm:spPr/>
      <dgm:t>
        <a:bodyPr/>
        <a:lstStyle/>
        <a:p>
          <a:endParaRPr lang="en-US"/>
        </a:p>
      </dgm:t>
    </dgm:pt>
    <dgm:pt modelId="{8B1DC6C2-6352-418C-9281-0E17F754EF32}">
      <dgm:prSet phldrT="[Text]"/>
      <dgm:spPr/>
      <dgm:t>
        <a:bodyPr/>
        <a:lstStyle/>
        <a:p>
          <a:r>
            <a:rPr lang="en-US" dirty="0" smtClean="0"/>
            <a:t>Calendar, Workloads, Attendance</a:t>
          </a:r>
          <a:endParaRPr lang="en-US" dirty="0"/>
        </a:p>
      </dgm:t>
    </dgm:pt>
    <dgm:pt modelId="{E8D9F8A9-F969-456C-8F6F-4A742D4D4105}" type="parTrans" cxnId="{8A72EF55-43A4-47A6-AA34-3B4E3E6C43E5}">
      <dgm:prSet/>
      <dgm:spPr/>
      <dgm:t>
        <a:bodyPr/>
        <a:lstStyle/>
        <a:p>
          <a:endParaRPr lang="en-US"/>
        </a:p>
      </dgm:t>
    </dgm:pt>
    <dgm:pt modelId="{B1B31152-85B8-4675-A787-0298A9153D92}" type="sibTrans" cxnId="{8A72EF55-43A4-47A6-AA34-3B4E3E6C43E5}">
      <dgm:prSet/>
      <dgm:spPr/>
      <dgm:t>
        <a:bodyPr/>
        <a:lstStyle/>
        <a:p>
          <a:endParaRPr lang="en-US"/>
        </a:p>
      </dgm:t>
    </dgm:pt>
    <dgm:pt modelId="{C438FC12-90C4-4597-9AAA-3A3700CA12DC}">
      <dgm:prSet phldrT="[Text]"/>
      <dgm:spPr/>
      <dgm:t>
        <a:bodyPr/>
        <a:lstStyle/>
        <a:p>
          <a:r>
            <a:rPr lang="en-US" dirty="0" smtClean="0"/>
            <a:t>Academic Activities, IQAC</a:t>
          </a:r>
          <a:endParaRPr lang="en-US" dirty="0"/>
        </a:p>
      </dgm:t>
    </dgm:pt>
    <dgm:pt modelId="{6D9F976D-AE8E-42EA-AEB1-7F099D1A994B}" type="parTrans" cxnId="{E9E12455-9003-4D1E-94DB-D979B1B94754}">
      <dgm:prSet/>
      <dgm:spPr/>
      <dgm:t>
        <a:bodyPr/>
        <a:lstStyle/>
        <a:p>
          <a:endParaRPr lang="en-US"/>
        </a:p>
      </dgm:t>
    </dgm:pt>
    <dgm:pt modelId="{9217C9B9-63F8-466F-96C8-C99CDD5EA758}" type="sibTrans" cxnId="{E9E12455-9003-4D1E-94DB-D979B1B94754}">
      <dgm:prSet/>
      <dgm:spPr/>
      <dgm:t>
        <a:bodyPr/>
        <a:lstStyle/>
        <a:p>
          <a:endParaRPr lang="en-US"/>
        </a:p>
      </dgm:t>
    </dgm:pt>
    <dgm:pt modelId="{6070D9BF-9E25-4CEC-80F3-5527918140BF}">
      <dgm:prSet phldrT="[Text]"/>
      <dgm:spPr/>
      <dgm:t>
        <a:bodyPr/>
        <a:lstStyle/>
        <a:p>
          <a:r>
            <a:rPr lang="en-US" dirty="0" smtClean="0"/>
            <a:t>Assessments, Outcome Attainment</a:t>
          </a:r>
          <a:endParaRPr lang="en-US" dirty="0"/>
        </a:p>
      </dgm:t>
    </dgm:pt>
    <dgm:pt modelId="{5C282B8E-4771-418D-9A64-ADFE3B3039E5}" type="parTrans" cxnId="{DCB7BFD0-039E-4C1E-AE40-7065BCC1B111}">
      <dgm:prSet/>
      <dgm:spPr/>
      <dgm:t>
        <a:bodyPr/>
        <a:lstStyle/>
        <a:p>
          <a:endParaRPr lang="en-US"/>
        </a:p>
      </dgm:t>
    </dgm:pt>
    <dgm:pt modelId="{3D327E8C-90C0-4121-AA31-2DBA0ACD80A9}" type="sibTrans" cxnId="{DCB7BFD0-039E-4C1E-AE40-7065BCC1B111}">
      <dgm:prSet/>
      <dgm:spPr/>
      <dgm:t>
        <a:bodyPr/>
        <a:lstStyle/>
        <a:p>
          <a:endParaRPr lang="en-US"/>
        </a:p>
      </dgm:t>
    </dgm:pt>
    <dgm:pt modelId="{5871F20F-490B-43E4-9AF5-6556A3C25F1D}">
      <dgm:prSet phldrT="[Text]"/>
      <dgm:spPr/>
      <dgm:t>
        <a:bodyPr/>
        <a:lstStyle/>
        <a:p>
          <a:r>
            <a:rPr lang="en-US" dirty="0" smtClean="0"/>
            <a:t>Fee Collection and tracking</a:t>
          </a:r>
          <a:endParaRPr lang="en-US" dirty="0"/>
        </a:p>
      </dgm:t>
    </dgm:pt>
    <dgm:pt modelId="{B48A1688-C7DB-4F4A-A226-157C74940567}" type="parTrans" cxnId="{B576CF26-1DB4-41C8-906E-E48B71F17582}">
      <dgm:prSet/>
      <dgm:spPr/>
      <dgm:t>
        <a:bodyPr/>
        <a:lstStyle/>
        <a:p>
          <a:endParaRPr lang="en-US"/>
        </a:p>
      </dgm:t>
    </dgm:pt>
    <dgm:pt modelId="{275E7022-B70B-4D35-BBB1-A9BFE37B59B0}" type="sibTrans" cxnId="{B576CF26-1DB4-41C8-906E-E48B71F17582}">
      <dgm:prSet/>
      <dgm:spPr/>
      <dgm:t>
        <a:bodyPr/>
        <a:lstStyle/>
        <a:p>
          <a:endParaRPr lang="en-US"/>
        </a:p>
      </dgm:t>
    </dgm:pt>
    <dgm:pt modelId="{AB49B0F0-A161-4D11-8B07-8B5F0D0A3755}">
      <dgm:prSet phldrT="[Text]"/>
      <dgm:spPr/>
      <dgm:t>
        <a:bodyPr/>
        <a:lstStyle/>
        <a:p>
          <a:r>
            <a:rPr lang="en-US" dirty="0" smtClean="0"/>
            <a:t>Evaluation, Outcome, Results</a:t>
          </a:r>
          <a:endParaRPr lang="en-US" dirty="0"/>
        </a:p>
      </dgm:t>
    </dgm:pt>
    <dgm:pt modelId="{ACF3F553-177E-428D-890E-4FC08D7A22A8}" type="parTrans" cxnId="{B724AE94-D39B-4402-9F4B-7E177D760DD0}">
      <dgm:prSet/>
      <dgm:spPr/>
      <dgm:t>
        <a:bodyPr/>
        <a:lstStyle/>
        <a:p>
          <a:endParaRPr lang="en-US"/>
        </a:p>
      </dgm:t>
    </dgm:pt>
    <dgm:pt modelId="{C49AC707-49C9-4956-8A82-4C6045D35357}" type="sibTrans" cxnId="{B724AE94-D39B-4402-9F4B-7E177D760DD0}">
      <dgm:prSet/>
      <dgm:spPr/>
      <dgm:t>
        <a:bodyPr/>
        <a:lstStyle/>
        <a:p>
          <a:endParaRPr lang="en-US"/>
        </a:p>
      </dgm:t>
    </dgm:pt>
    <dgm:pt modelId="{296735E7-5CA4-4CCA-B5AC-8331E245D26F}">
      <dgm:prSet phldrT="[Text]"/>
      <dgm:spPr/>
      <dgm:t>
        <a:bodyPr/>
        <a:lstStyle/>
        <a:p>
          <a:r>
            <a:rPr lang="en-US" dirty="0" smtClean="0"/>
            <a:t>Placement Schedule, Student select</a:t>
          </a:r>
          <a:endParaRPr lang="en-US" dirty="0"/>
        </a:p>
      </dgm:t>
    </dgm:pt>
    <dgm:pt modelId="{EE502828-E5FE-45CA-AB4E-4E47B319D211}" type="parTrans" cxnId="{622589CD-49FE-4213-999C-9C29CDF2443D}">
      <dgm:prSet/>
      <dgm:spPr/>
      <dgm:t>
        <a:bodyPr/>
        <a:lstStyle/>
        <a:p>
          <a:endParaRPr lang="en-US"/>
        </a:p>
      </dgm:t>
    </dgm:pt>
    <dgm:pt modelId="{489CE148-62AC-4B32-A02F-3876DA2CB633}" type="sibTrans" cxnId="{622589CD-49FE-4213-999C-9C29CDF2443D}">
      <dgm:prSet/>
      <dgm:spPr/>
      <dgm:t>
        <a:bodyPr/>
        <a:lstStyle/>
        <a:p>
          <a:endParaRPr lang="en-US"/>
        </a:p>
      </dgm:t>
    </dgm:pt>
    <dgm:pt modelId="{A290BE60-3F74-46CA-9C7F-F35EB0029B84}" type="pres">
      <dgm:prSet presAssocID="{110881DF-48C8-46BC-852F-4F06D1F5061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A2E844-AFDA-4DF7-B3EA-CF5A75565A04}" type="pres">
      <dgm:prSet presAssocID="{400052D2-D240-4CD8-AA92-AC275FFB9A82}" presName="compNode" presStyleCnt="0"/>
      <dgm:spPr/>
    </dgm:pt>
    <dgm:pt modelId="{8F233201-8C77-4594-8FA0-267E125F54AD}" type="pres">
      <dgm:prSet presAssocID="{400052D2-D240-4CD8-AA92-AC275FFB9A82}" presName="aNode" presStyleLbl="bgShp" presStyleIdx="0" presStyleCnt="4"/>
      <dgm:spPr/>
      <dgm:t>
        <a:bodyPr/>
        <a:lstStyle/>
        <a:p>
          <a:endParaRPr lang="en-US"/>
        </a:p>
      </dgm:t>
    </dgm:pt>
    <dgm:pt modelId="{C5767CA3-667E-4B0A-8611-78C57DEBF0C9}" type="pres">
      <dgm:prSet presAssocID="{400052D2-D240-4CD8-AA92-AC275FFB9A82}" presName="textNode" presStyleLbl="bgShp" presStyleIdx="0" presStyleCnt="4"/>
      <dgm:spPr/>
      <dgm:t>
        <a:bodyPr/>
        <a:lstStyle/>
        <a:p>
          <a:endParaRPr lang="en-US"/>
        </a:p>
      </dgm:t>
    </dgm:pt>
    <dgm:pt modelId="{47C0A123-71C1-4717-A1A1-2D5D07F630E1}" type="pres">
      <dgm:prSet presAssocID="{400052D2-D240-4CD8-AA92-AC275FFB9A82}" presName="compChildNode" presStyleCnt="0"/>
      <dgm:spPr/>
    </dgm:pt>
    <dgm:pt modelId="{CC983C7B-8C80-45A4-BF63-BB6288675717}" type="pres">
      <dgm:prSet presAssocID="{400052D2-D240-4CD8-AA92-AC275FFB9A82}" presName="theInnerList" presStyleCnt="0"/>
      <dgm:spPr/>
    </dgm:pt>
    <dgm:pt modelId="{4811BF71-A068-4472-983F-25F8ED304692}" type="pres">
      <dgm:prSet presAssocID="{DC3CFBE1-7C8F-4201-9394-2814C71DF02C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79064-FAD1-443F-AFED-76CF0FFBD745}" type="pres">
      <dgm:prSet presAssocID="{DC3CFBE1-7C8F-4201-9394-2814C71DF02C}" presName="aSpace2" presStyleCnt="0"/>
      <dgm:spPr/>
    </dgm:pt>
    <dgm:pt modelId="{13A51ED8-DD72-44E1-8E56-576FF3AFE342}" type="pres">
      <dgm:prSet presAssocID="{E5D16846-666F-4188-8E58-2D30A6C32CD8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796E2-A133-4F31-A57D-6FFC27B3AB45}" type="pres">
      <dgm:prSet presAssocID="{E5D16846-666F-4188-8E58-2D30A6C32CD8}" presName="aSpace2" presStyleCnt="0"/>
      <dgm:spPr/>
    </dgm:pt>
    <dgm:pt modelId="{54794B9E-0B01-4189-9DE6-718C4496DC30}" type="pres">
      <dgm:prSet presAssocID="{5871F20F-490B-43E4-9AF5-6556A3C25F1D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2E7E7D-665A-47E5-9441-06A8B91D80CC}" type="pres">
      <dgm:prSet presAssocID="{400052D2-D240-4CD8-AA92-AC275FFB9A82}" presName="aSpace" presStyleCnt="0"/>
      <dgm:spPr/>
    </dgm:pt>
    <dgm:pt modelId="{5C9CD009-391D-4650-8E07-CF59BE9FA973}" type="pres">
      <dgm:prSet presAssocID="{C081F261-C90F-48FF-A44A-A6FA14A8319B}" presName="compNode" presStyleCnt="0"/>
      <dgm:spPr/>
    </dgm:pt>
    <dgm:pt modelId="{85231C76-CDF6-4B28-9E4E-8D8AE717D466}" type="pres">
      <dgm:prSet presAssocID="{C081F261-C90F-48FF-A44A-A6FA14A8319B}" presName="aNode" presStyleLbl="bgShp" presStyleIdx="1" presStyleCnt="4"/>
      <dgm:spPr/>
      <dgm:t>
        <a:bodyPr/>
        <a:lstStyle/>
        <a:p>
          <a:endParaRPr lang="en-US"/>
        </a:p>
      </dgm:t>
    </dgm:pt>
    <dgm:pt modelId="{6C4644C8-6E5A-4F69-BB44-C0DE9431D413}" type="pres">
      <dgm:prSet presAssocID="{C081F261-C90F-48FF-A44A-A6FA14A8319B}" presName="textNode" presStyleLbl="bgShp" presStyleIdx="1" presStyleCnt="4"/>
      <dgm:spPr/>
      <dgm:t>
        <a:bodyPr/>
        <a:lstStyle/>
        <a:p>
          <a:endParaRPr lang="en-US"/>
        </a:p>
      </dgm:t>
    </dgm:pt>
    <dgm:pt modelId="{F0F871A6-D161-47C5-A32C-3691074A2431}" type="pres">
      <dgm:prSet presAssocID="{C081F261-C90F-48FF-A44A-A6FA14A8319B}" presName="compChildNode" presStyleCnt="0"/>
      <dgm:spPr/>
    </dgm:pt>
    <dgm:pt modelId="{2F0AAB34-3FBA-4179-8974-90D8C468FAA0}" type="pres">
      <dgm:prSet presAssocID="{C081F261-C90F-48FF-A44A-A6FA14A8319B}" presName="theInnerList" presStyleCnt="0"/>
      <dgm:spPr/>
    </dgm:pt>
    <dgm:pt modelId="{FBFE6973-CF64-4B27-B86A-0F260FCD2D7B}" type="pres">
      <dgm:prSet presAssocID="{8B1DC6C2-6352-418C-9281-0E17F754EF32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5803F-5C66-461E-B37B-C106047F2543}" type="pres">
      <dgm:prSet presAssocID="{8B1DC6C2-6352-418C-9281-0E17F754EF32}" presName="aSpace2" presStyleCnt="0"/>
      <dgm:spPr/>
    </dgm:pt>
    <dgm:pt modelId="{1CB33999-473D-451C-825E-C5FF244CE7D6}" type="pres">
      <dgm:prSet presAssocID="{6070D9BF-9E25-4CEC-80F3-5527918140BF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F3B59-5D7B-4380-9975-ECCEB333070E}" type="pres">
      <dgm:prSet presAssocID="{6070D9BF-9E25-4CEC-80F3-5527918140BF}" presName="aSpace2" presStyleCnt="0"/>
      <dgm:spPr/>
    </dgm:pt>
    <dgm:pt modelId="{9ABA9C05-E525-4F60-9F04-E3BD3C971718}" type="pres">
      <dgm:prSet presAssocID="{C438FC12-90C4-4597-9AAA-3A3700CA12DC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D2EC53-6A1B-4071-B978-ED1ADFEBB4D6}" type="pres">
      <dgm:prSet presAssocID="{C081F261-C90F-48FF-A44A-A6FA14A8319B}" presName="aSpace" presStyleCnt="0"/>
      <dgm:spPr/>
    </dgm:pt>
    <dgm:pt modelId="{6C8EB303-A765-4FB7-B868-334A41F9BB8C}" type="pres">
      <dgm:prSet presAssocID="{D4EED9B6-B4EA-4690-9D86-F9783346CF20}" presName="compNode" presStyleCnt="0"/>
      <dgm:spPr/>
    </dgm:pt>
    <dgm:pt modelId="{D4172CD7-7C53-4C7D-A11A-561D5CAD5E54}" type="pres">
      <dgm:prSet presAssocID="{D4EED9B6-B4EA-4690-9D86-F9783346CF20}" presName="aNode" presStyleLbl="bgShp" presStyleIdx="2" presStyleCnt="4"/>
      <dgm:spPr/>
      <dgm:t>
        <a:bodyPr/>
        <a:lstStyle/>
        <a:p>
          <a:endParaRPr lang="en-US"/>
        </a:p>
      </dgm:t>
    </dgm:pt>
    <dgm:pt modelId="{38145E17-44EB-44EE-86B5-5D8C4A627A2F}" type="pres">
      <dgm:prSet presAssocID="{D4EED9B6-B4EA-4690-9D86-F9783346CF20}" presName="textNode" presStyleLbl="bgShp" presStyleIdx="2" presStyleCnt="4"/>
      <dgm:spPr/>
      <dgm:t>
        <a:bodyPr/>
        <a:lstStyle/>
        <a:p>
          <a:endParaRPr lang="en-US"/>
        </a:p>
      </dgm:t>
    </dgm:pt>
    <dgm:pt modelId="{B7D172FA-31AE-4B67-AA5B-0E702E30308E}" type="pres">
      <dgm:prSet presAssocID="{D4EED9B6-B4EA-4690-9D86-F9783346CF20}" presName="compChildNode" presStyleCnt="0"/>
      <dgm:spPr/>
    </dgm:pt>
    <dgm:pt modelId="{B1DD0C5D-3E63-457F-8C8D-26D3B9AC4A6B}" type="pres">
      <dgm:prSet presAssocID="{D4EED9B6-B4EA-4690-9D86-F9783346CF20}" presName="theInnerList" presStyleCnt="0"/>
      <dgm:spPr/>
    </dgm:pt>
    <dgm:pt modelId="{96E2A4D3-B9DA-4982-B5DE-964708C5210C}" type="pres">
      <dgm:prSet presAssocID="{A5D97C68-9990-4CC2-8C94-5104CF0B9ED3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B51D7-8CE3-4052-B14D-CE2DD601C805}" type="pres">
      <dgm:prSet presAssocID="{A5D97C68-9990-4CC2-8C94-5104CF0B9ED3}" presName="aSpace2" presStyleCnt="0"/>
      <dgm:spPr/>
    </dgm:pt>
    <dgm:pt modelId="{69A13FC2-7F69-4D6D-83ED-B6E02448AA18}" type="pres">
      <dgm:prSet presAssocID="{3F19CF66-BD61-4F84-A0A2-484B090AE728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18952-51F8-461C-9148-D63BE5CCBEBF}" type="pres">
      <dgm:prSet presAssocID="{3F19CF66-BD61-4F84-A0A2-484B090AE728}" presName="aSpace2" presStyleCnt="0"/>
      <dgm:spPr/>
    </dgm:pt>
    <dgm:pt modelId="{869244DD-1349-46A4-85DC-00D0F91CD671}" type="pres">
      <dgm:prSet presAssocID="{AB49B0F0-A161-4D11-8B07-8B5F0D0A3755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491BC-05CE-4E4D-8FBB-AAABB14BA4FF}" type="pres">
      <dgm:prSet presAssocID="{D4EED9B6-B4EA-4690-9D86-F9783346CF20}" presName="aSpace" presStyleCnt="0"/>
      <dgm:spPr/>
    </dgm:pt>
    <dgm:pt modelId="{182502B5-7DC9-46A5-A15D-7E6926EE5FA6}" type="pres">
      <dgm:prSet presAssocID="{0C0DCC69-AC9E-434A-B69C-7D686BCD99D6}" presName="compNode" presStyleCnt="0"/>
      <dgm:spPr/>
    </dgm:pt>
    <dgm:pt modelId="{18FC54AE-686D-4B54-84B1-5C0707971505}" type="pres">
      <dgm:prSet presAssocID="{0C0DCC69-AC9E-434A-B69C-7D686BCD99D6}" presName="aNode" presStyleLbl="bgShp" presStyleIdx="3" presStyleCnt="4"/>
      <dgm:spPr/>
      <dgm:t>
        <a:bodyPr/>
        <a:lstStyle/>
        <a:p>
          <a:endParaRPr lang="en-US"/>
        </a:p>
      </dgm:t>
    </dgm:pt>
    <dgm:pt modelId="{2F69FF3E-5FB1-455B-A80C-4734E57B018A}" type="pres">
      <dgm:prSet presAssocID="{0C0DCC69-AC9E-434A-B69C-7D686BCD99D6}" presName="textNode" presStyleLbl="bgShp" presStyleIdx="3" presStyleCnt="4"/>
      <dgm:spPr/>
      <dgm:t>
        <a:bodyPr/>
        <a:lstStyle/>
        <a:p>
          <a:endParaRPr lang="en-US"/>
        </a:p>
      </dgm:t>
    </dgm:pt>
    <dgm:pt modelId="{5D76D44E-C421-4383-A537-DEDA2DCABB8C}" type="pres">
      <dgm:prSet presAssocID="{0C0DCC69-AC9E-434A-B69C-7D686BCD99D6}" presName="compChildNode" presStyleCnt="0"/>
      <dgm:spPr/>
    </dgm:pt>
    <dgm:pt modelId="{89C24682-31DA-4192-BD49-3465B2BCE088}" type="pres">
      <dgm:prSet presAssocID="{0C0DCC69-AC9E-434A-B69C-7D686BCD99D6}" presName="theInnerList" presStyleCnt="0"/>
      <dgm:spPr/>
    </dgm:pt>
    <dgm:pt modelId="{65E802EF-B321-4762-B038-F7333F7646F0}" type="pres">
      <dgm:prSet presAssocID="{712E8C60-8154-4921-BF71-7BBDCB85FA1B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82F48-A468-4E36-A6EB-EBE0D1CCE15F}" type="pres">
      <dgm:prSet presAssocID="{712E8C60-8154-4921-BF71-7BBDCB85FA1B}" presName="aSpace2" presStyleCnt="0"/>
      <dgm:spPr/>
    </dgm:pt>
    <dgm:pt modelId="{27A1513B-FB1B-4B01-B7B1-246CB1B1351B}" type="pres">
      <dgm:prSet presAssocID="{296735E7-5CA4-4CCA-B5AC-8331E245D26F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BA197-BA2D-437A-B9C2-61DB96586195}" type="pres">
      <dgm:prSet presAssocID="{296735E7-5CA4-4CCA-B5AC-8331E245D26F}" presName="aSpace2" presStyleCnt="0"/>
      <dgm:spPr/>
    </dgm:pt>
    <dgm:pt modelId="{89AAC170-A34F-49B3-B339-77031D2B633A}" type="pres">
      <dgm:prSet presAssocID="{F5BC0517-7474-4B61-9E23-7FBC64CC105B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DD17F8-909C-4D67-8A55-C4683F85F99E}" type="presOf" srcId="{400052D2-D240-4CD8-AA92-AC275FFB9A82}" destId="{C5767CA3-667E-4B0A-8611-78C57DEBF0C9}" srcOrd="1" destOrd="0" presId="urn:microsoft.com/office/officeart/2005/8/layout/lProcess2"/>
    <dgm:cxn modelId="{E9E12455-9003-4D1E-94DB-D979B1B94754}" srcId="{C081F261-C90F-48FF-A44A-A6FA14A8319B}" destId="{C438FC12-90C4-4597-9AAA-3A3700CA12DC}" srcOrd="2" destOrd="0" parTransId="{6D9F976D-AE8E-42EA-AEB1-7F099D1A994B}" sibTransId="{9217C9B9-63F8-466F-96C8-C99CDD5EA758}"/>
    <dgm:cxn modelId="{976B8192-828F-44BB-9C25-D899757D315F}" type="presOf" srcId="{A5D97C68-9990-4CC2-8C94-5104CF0B9ED3}" destId="{96E2A4D3-B9DA-4982-B5DE-964708C5210C}" srcOrd="0" destOrd="0" presId="urn:microsoft.com/office/officeart/2005/8/layout/lProcess2"/>
    <dgm:cxn modelId="{211923B3-8628-4449-81E3-71BEBDFA61FA}" type="presOf" srcId="{DC3CFBE1-7C8F-4201-9394-2814C71DF02C}" destId="{4811BF71-A068-4472-983F-25F8ED304692}" srcOrd="0" destOrd="0" presId="urn:microsoft.com/office/officeart/2005/8/layout/lProcess2"/>
    <dgm:cxn modelId="{0A39B5F6-7316-4BFD-BB72-86FBE980FAE8}" type="presOf" srcId="{712E8C60-8154-4921-BF71-7BBDCB85FA1B}" destId="{65E802EF-B321-4762-B038-F7333F7646F0}" srcOrd="0" destOrd="0" presId="urn:microsoft.com/office/officeart/2005/8/layout/lProcess2"/>
    <dgm:cxn modelId="{EADBB8F6-3DC0-4854-818B-05C5765661C1}" type="presOf" srcId="{110881DF-48C8-46BC-852F-4F06D1F50616}" destId="{A290BE60-3F74-46CA-9C7F-F35EB0029B84}" srcOrd="0" destOrd="0" presId="urn:microsoft.com/office/officeart/2005/8/layout/lProcess2"/>
    <dgm:cxn modelId="{30C62ABB-7D15-438C-8B0B-F4EC0CAA085E}" type="presOf" srcId="{D4EED9B6-B4EA-4690-9D86-F9783346CF20}" destId="{D4172CD7-7C53-4C7D-A11A-561D5CAD5E54}" srcOrd="0" destOrd="0" presId="urn:microsoft.com/office/officeart/2005/8/layout/lProcess2"/>
    <dgm:cxn modelId="{26A7D416-8F19-43A2-ACDC-50BD93EBF2C4}" type="presOf" srcId="{0C0DCC69-AC9E-434A-B69C-7D686BCD99D6}" destId="{2F69FF3E-5FB1-455B-A80C-4734E57B018A}" srcOrd="1" destOrd="0" presId="urn:microsoft.com/office/officeart/2005/8/layout/lProcess2"/>
    <dgm:cxn modelId="{A14CE291-6948-4340-9C82-8192D8BEAAAE}" type="presOf" srcId="{5871F20F-490B-43E4-9AF5-6556A3C25F1D}" destId="{54794B9E-0B01-4189-9DE6-718C4496DC30}" srcOrd="0" destOrd="0" presId="urn:microsoft.com/office/officeart/2005/8/layout/lProcess2"/>
    <dgm:cxn modelId="{DCB7BFD0-039E-4C1E-AE40-7065BCC1B111}" srcId="{C081F261-C90F-48FF-A44A-A6FA14A8319B}" destId="{6070D9BF-9E25-4CEC-80F3-5527918140BF}" srcOrd="1" destOrd="0" parTransId="{5C282B8E-4771-418D-9A64-ADFE3B3039E5}" sibTransId="{3D327E8C-90C0-4121-AA31-2DBA0ACD80A9}"/>
    <dgm:cxn modelId="{BFA22ED5-4E5E-433C-AA47-9954109AC931}" type="presOf" srcId="{E5D16846-666F-4188-8E58-2D30A6C32CD8}" destId="{13A51ED8-DD72-44E1-8E56-576FF3AFE342}" srcOrd="0" destOrd="0" presId="urn:microsoft.com/office/officeart/2005/8/layout/lProcess2"/>
    <dgm:cxn modelId="{7FF6EE11-1D1B-4187-B9CB-06DC06FDFE35}" type="presOf" srcId="{D4EED9B6-B4EA-4690-9D86-F9783346CF20}" destId="{38145E17-44EB-44EE-86B5-5D8C4A627A2F}" srcOrd="1" destOrd="0" presId="urn:microsoft.com/office/officeart/2005/8/layout/lProcess2"/>
    <dgm:cxn modelId="{D43D7BF4-1F08-4205-9B7C-66790AA9E84A}" srcId="{400052D2-D240-4CD8-AA92-AC275FFB9A82}" destId="{E5D16846-666F-4188-8E58-2D30A6C32CD8}" srcOrd="1" destOrd="0" parTransId="{B47A41C1-6567-407A-883E-EEDB7E8B03C4}" sibTransId="{ACE2115F-82DF-4C70-A9C5-9A1B3B0B7060}"/>
    <dgm:cxn modelId="{B576CF26-1DB4-41C8-906E-E48B71F17582}" srcId="{400052D2-D240-4CD8-AA92-AC275FFB9A82}" destId="{5871F20F-490B-43E4-9AF5-6556A3C25F1D}" srcOrd="2" destOrd="0" parTransId="{B48A1688-C7DB-4F4A-A226-157C74940567}" sibTransId="{275E7022-B70B-4D35-BBB1-A9BFE37B59B0}"/>
    <dgm:cxn modelId="{C960F6A3-9B36-4007-90AB-FD53276BC351}" type="presOf" srcId="{0C0DCC69-AC9E-434A-B69C-7D686BCD99D6}" destId="{18FC54AE-686D-4B54-84B1-5C0707971505}" srcOrd="0" destOrd="0" presId="urn:microsoft.com/office/officeart/2005/8/layout/lProcess2"/>
    <dgm:cxn modelId="{F0A83CA1-84B2-4809-91BE-A774CD970DD7}" type="presOf" srcId="{3F19CF66-BD61-4F84-A0A2-484B090AE728}" destId="{69A13FC2-7F69-4D6D-83ED-B6E02448AA18}" srcOrd="0" destOrd="0" presId="urn:microsoft.com/office/officeart/2005/8/layout/lProcess2"/>
    <dgm:cxn modelId="{B724AE94-D39B-4402-9F4B-7E177D760DD0}" srcId="{D4EED9B6-B4EA-4690-9D86-F9783346CF20}" destId="{AB49B0F0-A161-4D11-8B07-8B5F0D0A3755}" srcOrd="2" destOrd="0" parTransId="{ACF3F553-177E-428D-890E-4FC08D7A22A8}" sibTransId="{C49AC707-49C9-4956-8A82-4C6045D35357}"/>
    <dgm:cxn modelId="{3A3647A3-E8E1-484E-834D-CC5F54E899B9}" type="presOf" srcId="{400052D2-D240-4CD8-AA92-AC275FFB9A82}" destId="{8F233201-8C77-4594-8FA0-267E125F54AD}" srcOrd="0" destOrd="0" presId="urn:microsoft.com/office/officeart/2005/8/layout/lProcess2"/>
    <dgm:cxn modelId="{33E3C70A-ADF6-4F71-AD94-EA2EFD4C5C53}" type="presOf" srcId="{6070D9BF-9E25-4CEC-80F3-5527918140BF}" destId="{1CB33999-473D-451C-825E-C5FF244CE7D6}" srcOrd="0" destOrd="0" presId="urn:microsoft.com/office/officeart/2005/8/layout/lProcess2"/>
    <dgm:cxn modelId="{ED8BEC64-0FF8-4555-B745-2A48567D18AB}" srcId="{110881DF-48C8-46BC-852F-4F06D1F50616}" destId="{0C0DCC69-AC9E-434A-B69C-7D686BCD99D6}" srcOrd="3" destOrd="0" parTransId="{8C74B766-BFC2-4113-A1C2-425FFEE4DEAA}" sibTransId="{2AC33E83-B582-4926-A4EB-04EB0C01D16F}"/>
    <dgm:cxn modelId="{3CE2C265-EAD3-43B9-8914-95995EDE3F81}" srcId="{110881DF-48C8-46BC-852F-4F06D1F50616}" destId="{C081F261-C90F-48FF-A44A-A6FA14A8319B}" srcOrd="1" destOrd="0" parTransId="{AB3FF5FE-0444-410C-AB02-BED00A1F1BBA}" sibTransId="{C0D267A0-A673-4F3C-A054-E2C835073FD1}"/>
    <dgm:cxn modelId="{E14D551F-CB5C-4421-88DA-7B9FA4ADA72A}" srcId="{400052D2-D240-4CD8-AA92-AC275FFB9A82}" destId="{DC3CFBE1-7C8F-4201-9394-2814C71DF02C}" srcOrd="0" destOrd="0" parTransId="{5932686E-5B18-45DF-A1CB-830141229FD8}" sibTransId="{E9215284-4800-43B2-92C3-1D968374D470}"/>
    <dgm:cxn modelId="{763EE509-2D89-4814-A64D-B7CC6FD9A4D7}" type="presOf" srcId="{8B1DC6C2-6352-418C-9281-0E17F754EF32}" destId="{FBFE6973-CF64-4B27-B86A-0F260FCD2D7B}" srcOrd="0" destOrd="0" presId="urn:microsoft.com/office/officeart/2005/8/layout/lProcess2"/>
    <dgm:cxn modelId="{5DEF1C1B-45E9-4B88-BB04-9195F91A67E9}" srcId="{D4EED9B6-B4EA-4690-9D86-F9783346CF20}" destId="{3F19CF66-BD61-4F84-A0A2-484B090AE728}" srcOrd="1" destOrd="0" parTransId="{A35BF12A-8D65-4C2D-BA2F-5A0D6C221BEB}" sibTransId="{2E707DA1-2D30-49D5-999A-D7C8C5AB33AA}"/>
    <dgm:cxn modelId="{A8F0DEBF-0B45-4A37-80D3-A3BD11F24EA6}" type="presOf" srcId="{C438FC12-90C4-4597-9AAA-3A3700CA12DC}" destId="{9ABA9C05-E525-4F60-9F04-E3BD3C971718}" srcOrd="0" destOrd="0" presId="urn:microsoft.com/office/officeart/2005/8/layout/lProcess2"/>
    <dgm:cxn modelId="{8C7B5F02-28AC-4A81-A433-9ECDBCB7600C}" srcId="{110881DF-48C8-46BC-852F-4F06D1F50616}" destId="{D4EED9B6-B4EA-4690-9D86-F9783346CF20}" srcOrd="2" destOrd="0" parTransId="{DFC6C39C-5B59-4238-85CD-6A9F4F4AA820}" sibTransId="{D6BF175C-3CC3-4318-96BD-28EE6E851157}"/>
    <dgm:cxn modelId="{C5CAD4F9-DB70-4147-8F37-A0B74FA28AEF}" srcId="{0C0DCC69-AC9E-434A-B69C-7D686BCD99D6}" destId="{712E8C60-8154-4921-BF71-7BBDCB85FA1B}" srcOrd="0" destOrd="0" parTransId="{926E105C-2CD6-45DF-A579-A218AE76E155}" sibTransId="{0E515F24-08F0-4955-A090-3B509B2099E9}"/>
    <dgm:cxn modelId="{F625AB9D-B2F2-4F54-A5DB-4CC0C381C2C4}" srcId="{110881DF-48C8-46BC-852F-4F06D1F50616}" destId="{400052D2-D240-4CD8-AA92-AC275FFB9A82}" srcOrd="0" destOrd="0" parTransId="{2E653ABE-478E-4993-BB57-974668C1545B}" sibTransId="{D923260A-53C2-4CD0-8932-058796460E5E}"/>
    <dgm:cxn modelId="{0E58E950-C427-4D4C-B951-BACDE255EF0F}" type="presOf" srcId="{C081F261-C90F-48FF-A44A-A6FA14A8319B}" destId="{6C4644C8-6E5A-4F69-BB44-C0DE9431D413}" srcOrd="1" destOrd="0" presId="urn:microsoft.com/office/officeart/2005/8/layout/lProcess2"/>
    <dgm:cxn modelId="{3F8F53BE-4A10-4EC6-995A-3B3A2682A136}" type="presOf" srcId="{F5BC0517-7474-4B61-9E23-7FBC64CC105B}" destId="{89AAC170-A34F-49B3-B339-77031D2B633A}" srcOrd="0" destOrd="0" presId="urn:microsoft.com/office/officeart/2005/8/layout/lProcess2"/>
    <dgm:cxn modelId="{CF3E38A3-BA52-4937-8778-4F0A8BD5EAFF}" type="presOf" srcId="{AB49B0F0-A161-4D11-8B07-8B5F0D0A3755}" destId="{869244DD-1349-46A4-85DC-00D0F91CD671}" srcOrd="0" destOrd="0" presId="urn:microsoft.com/office/officeart/2005/8/layout/lProcess2"/>
    <dgm:cxn modelId="{8A72EF55-43A4-47A6-AA34-3B4E3E6C43E5}" srcId="{C081F261-C90F-48FF-A44A-A6FA14A8319B}" destId="{8B1DC6C2-6352-418C-9281-0E17F754EF32}" srcOrd="0" destOrd="0" parTransId="{E8D9F8A9-F969-456C-8F6F-4A742D4D4105}" sibTransId="{B1B31152-85B8-4675-A787-0298A9153D92}"/>
    <dgm:cxn modelId="{390B00D7-692C-42D1-9B24-6F4344858F72}" srcId="{D4EED9B6-B4EA-4690-9D86-F9783346CF20}" destId="{A5D97C68-9990-4CC2-8C94-5104CF0B9ED3}" srcOrd="0" destOrd="0" parTransId="{1AD76AF0-30B6-4BB7-A771-DCAF98F87F75}" sibTransId="{CBDF80B6-2CA9-4079-8C0B-D0FAF9201B40}"/>
    <dgm:cxn modelId="{E387498B-6CD2-4DB5-880D-21B6A1719EEB}" type="presOf" srcId="{C081F261-C90F-48FF-A44A-A6FA14A8319B}" destId="{85231C76-CDF6-4B28-9E4E-8D8AE717D466}" srcOrd="0" destOrd="0" presId="urn:microsoft.com/office/officeart/2005/8/layout/lProcess2"/>
    <dgm:cxn modelId="{06A7AB11-9DFB-4E55-A481-40D903697F78}" type="presOf" srcId="{296735E7-5CA4-4CCA-B5AC-8331E245D26F}" destId="{27A1513B-FB1B-4B01-B7B1-246CB1B1351B}" srcOrd="0" destOrd="0" presId="urn:microsoft.com/office/officeart/2005/8/layout/lProcess2"/>
    <dgm:cxn modelId="{A019C6F5-EBA4-4653-980B-0586EB00D366}" srcId="{0C0DCC69-AC9E-434A-B69C-7D686BCD99D6}" destId="{F5BC0517-7474-4B61-9E23-7FBC64CC105B}" srcOrd="2" destOrd="0" parTransId="{4CE73890-FEF9-4943-A5BC-89C0D2AB0488}" sibTransId="{4B99DBEB-89D6-4A86-A6BC-8CD94E643388}"/>
    <dgm:cxn modelId="{622589CD-49FE-4213-999C-9C29CDF2443D}" srcId="{0C0DCC69-AC9E-434A-B69C-7D686BCD99D6}" destId="{296735E7-5CA4-4CCA-B5AC-8331E245D26F}" srcOrd="1" destOrd="0" parTransId="{EE502828-E5FE-45CA-AB4E-4E47B319D211}" sibTransId="{489CE148-62AC-4B32-A02F-3876DA2CB633}"/>
    <dgm:cxn modelId="{84F6319E-C669-43FB-BE83-2F2A138E2B86}" type="presParOf" srcId="{A290BE60-3F74-46CA-9C7F-F35EB0029B84}" destId="{0FA2E844-AFDA-4DF7-B3EA-CF5A75565A04}" srcOrd="0" destOrd="0" presId="urn:microsoft.com/office/officeart/2005/8/layout/lProcess2"/>
    <dgm:cxn modelId="{74D909D0-BE44-435B-8EEB-03399D2D8E09}" type="presParOf" srcId="{0FA2E844-AFDA-4DF7-B3EA-CF5A75565A04}" destId="{8F233201-8C77-4594-8FA0-267E125F54AD}" srcOrd="0" destOrd="0" presId="urn:microsoft.com/office/officeart/2005/8/layout/lProcess2"/>
    <dgm:cxn modelId="{F8B40124-4CBC-44BA-9767-0DFDF98C93F5}" type="presParOf" srcId="{0FA2E844-AFDA-4DF7-B3EA-CF5A75565A04}" destId="{C5767CA3-667E-4B0A-8611-78C57DEBF0C9}" srcOrd="1" destOrd="0" presId="urn:microsoft.com/office/officeart/2005/8/layout/lProcess2"/>
    <dgm:cxn modelId="{08B70E34-4ACA-4177-A2EB-E2031F4E28F5}" type="presParOf" srcId="{0FA2E844-AFDA-4DF7-B3EA-CF5A75565A04}" destId="{47C0A123-71C1-4717-A1A1-2D5D07F630E1}" srcOrd="2" destOrd="0" presId="urn:microsoft.com/office/officeart/2005/8/layout/lProcess2"/>
    <dgm:cxn modelId="{5B9F5B03-67EF-475C-8857-A9EE8B2FE424}" type="presParOf" srcId="{47C0A123-71C1-4717-A1A1-2D5D07F630E1}" destId="{CC983C7B-8C80-45A4-BF63-BB6288675717}" srcOrd="0" destOrd="0" presId="urn:microsoft.com/office/officeart/2005/8/layout/lProcess2"/>
    <dgm:cxn modelId="{0DE23A49-0028-4AE2-BBF0-B52F6F4A8FA7}" type="presParOf" srcId="{CC983C7B-8C80-45A4-BF63-BB6288675717}" destId="{4811BF71-A068-4472-983F-25F8ED304692}" srcOrd="0" destOrd="0" presId="urn:microsoft.com/office/officeart/2005/8/layout/lProcess2"/>
    <dgm:cxn modelId="{7FCDE407-7D75-4EE4-B97B-FB07D2988B19}" type="presParOf" srcId="{CC983C7B-8C80-45A4-BF63-BB6288675717}" destId="{50279064-FAD1-443F-AFED-76CF0FFBD745}" srcOrd="1" destOrd="0" presId="urn:microsoft.com/office/officeart/2005/8/layout/lProcess2"/>
    <dgm:cxn modelId="{0DC6F5B9-49CA-4DA3-B203-F095492CAC5D}" type="presParOf" srcId="{CC983C7B-8C80-45A4-BF63-BB6288675717}" destId="{13A51ED8-DD72-44E1-8E56-576FF3AFE342}" srcOrd="2" destOrd="0" presId="urn:microsoft.com/office/officeart/2005/8/layout/lProcess2"/>
    <dgm:cxn modelId="{D3673E65-E126-49DD-B853-18894082936D}" type="presParOf" srcId="{CC983C7B-8C80-45A4-BF63-BB6288675717}" destId="{C90796E2-A133-4F31-A57D-6FFC27B3AB45}" srcOrd="3" destOrd="0" presId="urn:microsoft.com/office/officeart/2005/8/layout/lProcess2"/>
    <dgm:cxn modelId="{612CBDB5-8B76-4571-AA08-EDCD6DF8FCF0}" type="presParOf" srcId="{CC983C7B-8C80-45A4-BF63-BB6288675717}" destId="{54794B9E-0B01-4189-9DE6-718C4496DC30}" srcOrd="4" destOrd="0" presId="urn:microsoft.com/office/officeart/2005/8/layout/lProcess2"/>
    <dgm:cxn modelId="{A0926C29-04CF-407A-83F1-4CAB4E14C76D}" type="presParOf" srcId="{A290BE60-3F74-46CA-9C7F-F35EB0029B84}" destId="{D92E7E7D-665A-47E5-9441-06A8B91D80CC}" srcOrd="1" destOrd="0" presId="urn:microsoft.com/office/officeart/2005/8/layout/lProcess2"/>
    <dgm:cxn modelId="{43B04AD9-C8AE-49E4-AC06-CB7C0D37B786}" type="presParOf" srcId="{A290BE60-3F74-46CA-9C7F-F35EB0029B84}" destId="{5C9CD009-391D-4650-8E07-CF59BE9FA973}" srcOrd="2" destOrd="0" presId="urn:microsoft.com/office/officeart/2005/8/layout/lProcess2"/>
    <dgm:cxn modelId="{AE0B52CF-8F2E-4C33-A9D4-80CB2804A562}" type="presParOf" srcId="{5C9CD009-391D-4650-8E07-CF59BE9FA973}" destId="{85231C76-CDF6-4B28-9E4E-8D8AE717D466}" srcOrd="0" destOrd="0" presId="urn:microsoft.com/office/officeart/2005/8/layout/lProcess2"/>
    <dgm:cxn modelId="{6B08AF4C-D034-45CD-89C8-744790EBB517}" type="presParOf" srcId="{5C9CD009-391D-4650-8E07-CF59BE9FA973}" destId="{6C4644C8-6E5A-4F69-BB44-C0DE9431D413}" srcOrd="1" destOrd="0" presId="urn:microsoft.com/office/officeart/2005/8/layout/lProcess2"/>
    <dgm:cxn modelId="{7190677D-CD8B-4FA3-84A0-5ABB34E93D93}" type="presParOf" srcId="{5C9CD009-391D-4650-8E07-CF59BE9FA973}" destId="{F0F871A6-D161-47C5-A32C-3691074A2431}" srcOrd="2" destOrd="0" presId="urn:microsoft.com/office/officeart/2005/8/layout/lProcess2"/>
    <dgm:cxn modelId="{7FECED4F-0DBB-447E-9C69-0BFEFDC95F06}" type="presParOf" srcId="{F0F871A6-D161-47C5-A32C-3691074A2431}" destId="{2F0AAB34-3FBA-4179-8974-90D8C468FAA0}" srcOrd="0" destOrd="0" presId="urn:microsoft.com/office/officeart/2005/8/layout/lProcess2"/>
    <dgm:cxn modelId="{D3CD378A-37BD-4DAD-ABC1-973FC049407A}" type="presParOf" srcId="{2F0AAB34-3FBA-4179-8974-90D8C468FAA0}" destId="{FBFE6973-CF64-4B27-B86A-0F260FCD2D7B}" srcOrd="0" destOrd="0" presId="urn:microsoft.com/office/officeart/2005/8/layout/lProcess2"/>
    <dgm:cxn modelId="{3D6FCE56-8730-48D2-95B1-3EFF9C1B777B}" type="presParOf" srcId="{2F0AAB34-3FBA-4179-8974-90D8C468FAA0}" destId="{F865803F-5C66-461E-B37B-C106047F2543}" srcOrd="1" destOrd="0" presId="urn:microsoft.com/office/officeart/2005/8/layout/lProcess2"/>
    <dgm:cxn modelId="{ABDA6C74-CAF9-4479-BF51-27BB9E0C5182}" type="presParOf" srcId="{2F0AAB34-3FBA-4179-8974-90D8C468FAA0}" destId="{1CB33999-473D-451C-825E-C5FF244CE7D6}" srcOrd="2" destOrd="0" presId="urn:microsoft.com/office/officeart/2005/8/layout/lProcess2"/>
    <dgm:cxn modelId="{8D07C19D-5D69-45A1-A10F-F3D9B7070F0E}" type="presParOf" srcId="{2F0AAB34-3FBA-4179-8974-90D8C468FAA0}" destId="{DDBF3B59-5D7B-4380-9975-ECCEB333070E}" srcOrd="3" destOrd="0" presId="urn:microsoft.com/office/officeart/2005/8/layout/lProcess2"/>
    <dgm:cxn modelId="{E3E6E073-BEAD-476A-8941-B0BB59CCC750}" type="presParOf" srcId="{2F0AAB34-3FBA-4179-8974-90D8C468FAA0}" destId="{9ABA9C05-E525-4F60-9F04-E3BD3C971718}" srcOrd="4" destOrd="0" presId="urn:microsoft.com/office/officeart/2005/8/layout/lProcess2"/>
    <dgm:cxn modelId="{0D08AF4A-CC64-4C12-8E04-B6A6C40CD592}" type="presParOf" srcId="{A290BE60-3F74-46CA-9C7F-F35EB0029B84}" destId="{5AD2EC53-6A1B-4071-B978-ED1ADFEBB4D6}" srcOrd="3" destOrd="0" presId="urn:microsoft.com/office/officeart/2005/8/layout/lProcess2"/>
    <dgm:cxn modelId="{A62D44C3-663A-499E-8A36-6AA13CD2A8FE}" type="presParOf" srcId="{A290BE60-3F74-46CA-9C7F-F35EB0029B84}" destId="{6C8EB303-A765-4FB7-B868-334A41F9BB8C}" srcOrd="4" destOrd="0" presId="urn:microsoft.com/office/officeart/2005/8/layout/lProcess2"/>
    <dgm:cxn modelId="{2902C7CA-A8B4-4E24-A749-CDE1C52125AE}" type="presParOf" srcId="{6C8EB303-A765-4FB7-B868-334A41F9BB8C}" destId="{D4172CD7-7C53-4C7D-A11A-561D5CAD5E54}" srcOrd="0" destOrd="0" presId="urn:microsoft.com/office/officeart/2005/8/layout/lProcess2"/>
    <dgm:cxn modelId="{D69ADA99-F5B2-4812-86B8-9156C0DFFF36}" type="presParOf" srcId="{6C8EB303-A765-4FB7-B868-334A41F9BB8C}" destId="{38145E17-44EB-44EE-86B5-5D8C4A627A2F}" srcOrd="1" destOrd="0" presId="urn:microsoft.com/office/officeart/2005/8/layout/lProcess2"/>
    <dgm:cxn modelId="{B9A8E67D-B668-4D37-8B80-D68A097788E4}" type="presParOf" srcId="{6C8EB303-A765-4FB7-B868-334A41F9BB8C}" destId="{B7D172FA-31AE-4B67-AA5B-0E702E30308E}" srcOrd="2" destOrd="0" presId="urn:microsoft.com/office/officeart/2005/8/layout/lProcess2"/>
    <dgm:cxn modelId="{187B30BB-C9CF-411F-BD2D-D9E3BA83DA3F}" type="presParOf" srcId="{B7D172FA-31AE-4B67-AA5B-0E702E30308E}" destId="{B1DD0C5D-3E63-457F-8C8D-26D3B9AC4A6B}" srcOrd="0" destOrd="0" presId="urn:microsoft.com/office/officeart/2005/8/layout/lProcess2"/>
    <dgm:cxn modelId="{5A9A9554-871C-4F7E-8225-A36142CEBC29}" type="presParOf" srcId="{B1DD0C5D-3E63-457F-8C8D-26D3B9AC4A6B}" destId="{96E2A4D3-B9DA-4982-B5DE-964708C5210C}" srcOrd="0" destOrd="0" presId="urn:microsoft.com/office/officeart/2005/8/layout/lProcess2"/>
    <dgm:cxn modelId="{9CBDCB5A-D55D-4659-978C-86C7F0CF2CEE}" type="presParOf" srcId="{B1DD0C5D-3E63-457F-8C8D-26D3B9AC4A6B}" destId="{BD6B51D7-8CE3-4052-B14D-CE2DD601C805}" srcOrd="1" destOrd="0" presId="urn:microsoft.com/office/officeart/2005/8/layout/lProcess2"/>
    <dgm:cxn modelId="{015F4CF5-A120-4D38-92E1-D3AC6A7C5E45}" type="presParOf" srcId="{B1DD0C5D-3E63-457F-8C8D-26D3B9AC4A6B}" destId="{69A13FC2-7F69-4D6D-83ED-B6E02448AA18}" srcOrd="2" destOrd="0" presId="urn:microsoft.com/office/officeart/2005/8/layout/lProcess2"/>
    <dgm:cxn modelId="{7F9FA145-764E-4BA8-8DA4-C5757FE3D702}" type="presParOf" srcId="{B1DD0C5D-3E63-457F-8C8D-26D3B9AC4A6B}" destId="{5DE18952-51F8-461C-9148-D63BE5CCBEBF}" srcOrd="3" destOrd="0" presId="urn:microsoft.com/office/officeart/2005/8/layout/lProcess2"/>
    <dgm:cxn modelId="{0F24B1C6-47AD-463F-AC6E-7C64EBC24F6C}" type="presParOf" srcId="{B1DD0C5D-3E63-457F-8C8D-26D3B9AC4A6B}" destId="{869244DD-1349-46A4-85DC-00D0F91CD671}" srcOrd="4" destOrd="0" presId="urn:microsoft.com/office/officeart/2005/8/layout/lProcess2"/>
    <dgm:cxn modelId="{B4A95F32-8C60-4142-815D-2BE175D4598C}" type="presParOf" srcId="{A290BE60-3F74-46CA-9C7F-F35EB0029B84}" destId="{2F5491BC-05CE-4E4D-8FBB-AAABB14BA4FF}" srcOrd="5" destOrd="0" presId="urn:microsoft.com/office/officeart/2005/8/layout/lProcess2"/>
    <dgm:cxn modelId="{A7BD45A0-4D61-44A8-8F1C-F15335EA641D}" type="presParOf" srcId="{A290BE60-3F74-46CA-9C7F-F35EB0029B84}" destId="{182502B5-7DC9-46A5-A15D-7E6926EE5FA6}" srcOrd="6" destOrd="0" presId="urn:microsoft.com/office/officeart/2005/8/layout/lProcess2"/>
    <dgm:cxn modelId="{3569DD6E-C4A4-4665-9D3A-F6BCA24B96E0}" type="presParOf" srcId="{182502B5-7DC9-46A5-A15D-7E6926EE5FA6}" destId="{18FC54AE-686D-4B54-84B1-5C0707971505}" srcOrd="0" destOrd="0" presId="urn:microsoft.com/office/officeart/2005/8/layout/lProcess2"/>
    <dgm:cxn modelId="{295655C8-37ED-4C37-9D63-B3AC859BA36A}" type="presParOf" srcId="{182502B5-7DC9-46A5-A15D-7E6926EE5FA6}" destId="{2F69FF3E-5FB1-455B-A80C-4734E57B018A}" srcOrd="1" destOrd="0" presId="urn:microsoft.com/office/officeart/2005/8/layout/lProcess2"/>
    <dgm:cxn modelId="{5C257836-F4D3-4BE3-A4CC-4C15437D290A}" type="presParOf" srcId="{182502B5-7DC9-46A5-A15D-7E6926EE5FA6}" destId="{5D76D44E-C421-4383-A537-DEDA2DCABB8C}" srcOrd="2" destOrd="0" presId="urn:microsoft.com/office/officeart/2005/8/layout/lProcess2"/>
    <dgm:cxn modelId="{EE1F299D-CB51-4251-8530-E5D069700DBD}" type="presParOf" srcId="{5D76D44E-C421-4383-A537-DEDA2DCABB8C}" destId="{89C24682-31DA-4192-BD49-3465B2BCE088}" srcOrd="0" destOrd="0" presId="urn:microsoft.com/office/officeart/2005/8/layout/lProcess2"/>
    <dgm:cxn modelId="{950BAA8E-7EA7-4055-A39B-9695975D294E}" type="presParOf" srcId="{89C24682-31DA-4192-BD49-3465B2BCE088}" destId="{65E802EF-B321-4762-B038-F7333F7646F0}" srcOrd="0" destOrd="0" presId="urn:microsoft.com/office/officeart/2005/8/layout/lProcess2"/>
    <dgm:cxn modelId="{A97DCCA2-C947-49C9-99E9-AA23435BF2BB}" type="presParOf" srcId="{89C24682-31DA-4192-BD49-3465B2BCE088}" destId="{6D082F48-A468-4E36-A6EB-EBE0D1CCE15F}" srcOrd="1" destOrd="0" presId="urn:microsoft.com/office/officeart/2005/8/layout/lProcess2"/>
    <dgm:cxn modelId="{12F096AB-6418-4408-9FD1-818A1835BBC4}" type="presParOf" srcId="{89C24682-31DA-4192-BD49-3465B2BCE088}" destId="{27A1513B-FB1B-4B01-B7B1-246CB1B1351B}" srcOrd="2" destOrd="0" presId="urn:microsoft.com/office/officeart/2005/8/layout/lProcess2"/>
    <dgm:cxn modelId="{684C4F08-3175-4C2A-9A86-1CA82C5BCB7B}" type="presParOf" srcId="{89C24682-31DA-4192-BD49-3465B2BCE088}" destId="{D07BA197-BA2D-437A-B9C2-61DB96586195}" srcOrd="3" destOrd="0" presId="urn:microsoft.com/office/officeart/2005/8/layout/lProcess2"/>
    <dgm:cxn modelId="{98B593A7-E939-4C6A-9B61-077757B256B9}" type="presParOf" srcId="{89C24682-31DA-4192-BD49-3465B2BCE088}" destId="{89AAC170-A34F-49B3-B339-77031D2B633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0881DF-48C8-46BC-852F-4F06D1F50616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0052D2-D240-4CD8-AA92-AC275FFB9A82}">
      <dgm:prSet phldrT="[Text]"/>
      <dgm:spPr/>
      <dgm:t>
        <a:bodyPr/>
        <a:lstStyle/>
        <a:p>
          <a:r>
            <a:rPr lang="en-US" dirty="0" smtClean="0"/>
            <a:t>Events</a:t>
          </a:r>
          <a:endParaRPr lang="en-US" dirty="0"/>
        </a:p>
      </dgm:t>
    </dgm:pt>
    <dgm:pt modelId="{2E653ABE-478E-4993-BB57-974668C1545B}" type="parTrans" cxnId="{F625AB9D-B2F2-4F54-A5DB-4CC0C381C2C4}">
      <dgm:prSet/>
      <dgm:spPr/>
      <dgm:t>
        <a:bodyPr/>
        <a:lstStyle/>
        <a:p>
          <a:endParaRPr lang="en-US"/>
        </a:p>
      </dgm:t>
    </dgm:pt>
    <dgm:pt modelId="{D923260A-53C2-4CD0-8932-058796460E5E}" type="sibTrans" cxnId="{F625AB9D-B2F2-4F54-A5DB-4CC0C381C2C4}">
      <dgm:prSet/>
      <dgm:spPr/>
      <dgm:t>
        <a:bodyPr/>
        <a:lstStyle/>
        <a:p>
          <a:endParaRPr lang="en-US"/>
        </a:p>
      </dgm:t>
    </dgm:pt>
    <dgm:pt modelId="{DC3CFBE1-7C8F-4201-9394-2814C71DF02C}">
      <dgm:prSet phldrT="[Text]"/>
      <dgm:spPr/>
      <dgm:t>
        <a:bodyPr/>
        <a:lstStyle/>
        <a:p>
          <a:r>
            <a:rPr lang="en-US" dirty="0" smtClean="0"/>
            <a:t>Co-curricular and Extra-curricular</a:t>
          </a:r>
          <a:endParaRPr lang="en-US" dirty="0"/>
        </a:p>
      </dgm:t>
    </dgm:pt>
    <dgm:pt modelId="{5932686E-5B18-45DF-A1CB-830141229FD8}" type="parTrans" cxnId="{E14D551F-CB5C-4421-88DA-7B9FA4ADA72A}">
      <dgm:prSet/>
      <dgm:spPr/>
      <dgm:t>
        <a:bodyPr/>
        <a:lstStyle/>
        <a:p>
          <a:endParaRPr lang="en-US"/>
        </a:p>
      </dgm:t>
    </dgm:pt>
    <dgm:pt modelId="{E9215284-4800-43B2-92C3-1D968374D470}" type="sibTrans" cxnId="{E14D551F-CB5C-4421-88DA-7B9FA4ADA72A}">
      <dgm:prSet/>
      <dgm:spPr/>
      <dgm:t>
        <a:bodyPr/>
        <a:lstStyle/>
        <a:p>
          <a:endParaRPr lang="en-US"/>
        </a:p>
      </dgm:t>
    </dgm:pt>
    <dgm:pt modelId="{E5D16846-666F-4188-8E58-2D30A6C32CD8}">
      <dgm:prSet phldrT="[Text]"/>
      <dgm:spPr/>
      <dgm:t>
        <a:bodyPr/>
        <a:lstStyle/>
        <a:p>
          <a:r>
            <a:rPr lang="en-US" dirty="0" smtClean="0"/>
            <a:t>Agenda, Gallery, Write-up</a:t>
          </a:r>
          <a:endParaRPr lang="en-US" dirty="0"/>
        </a:p>
      </dgm:t>
    </dgm:pt>
    <dgm:pt modelId="{B47A41C1-6567-407A-883E-EEDB7E8B03C4}" type="parTrans" cxnId="{D43D7BF4-1F08-4205-9B7C-66790AA9E84A}">
      <dgm:prSet/>
      <dgm:spPr/>
      <dgm:t>
        <a:bodyPr/>
        <a:lstStyle/>
        <a:p>
          <a:endParaRPr lang="en-US"/>
        </a:p>
      </dgm:t>
    </dgm:pt>
    <dgm:pt modelId="{ACE2115F-82DF-4C70-A9C5-9A1B3B0B7060}" type="sibTrans" cxnId="{D43D7BF4-1F08-4205-9B7C-66790AA9E84A}">
      <dgm:prSet/>
      <dgm:spPr/>
      <dgm:t>
        <a:bodyPr/>
        <a:lstStyle/>
        <a:p>
          <a:endParaRPr lang="en-US"/>
        </a:p>
      </dgm:t>
    </dgm:pt>
    <dgm:pt modelId="{D4EED9B6-B4EA-4690-9D86-F9783346CF20}">
      <dgm:prSet phldrT="[Text]"/>
      <dgm:spPr/>
      <dgm:t>
        <a:bodyPr/>
        <a:lstStyle/>
        <a:p>
          <a:r>
            <a:rPr lang="en-US" dirty="0" smtClean="0"/>
            <a:t>Alumni</a:t>
          </a:r>
          <a:endParaRPr lang="en-US" dirty="0"/>
        </a:p>
      </dgm:t>
    </dgm:pt>
    <dgm:pt modelId="{DFC6C39C-5B59-4238-85CD-6A9F4F4AA820}" type="parTrans" cxnId="{8C7B5F02-28AC-4A81-A433-9ECDBCB7600C}">
      <dgm:prSet/>
      <dgm:spPr/>
      <dgm:t>
        <a:bodyPr/>
        <a:lstStyle/>
        <a:p>
          <a:endParaRPr lang="en-US"/>
        </a:p>
      </dgm:t>
    </dgm:pt>
    <dgm:pt modelId="{D6BF175C-3CC3-4318-96BD-28EE6E851157}" type="sibTrans" cxnId="{8C7B5F02-28AC-4A81-A433-9ECDBCB7600C}">
      <dgm:prSet/>
      <dgm:spPr/>
      <dgm:t>
        <a:bodyPr/>
        <a:lstStyle/>
        <a:p>
          <a:endParaRPr lang="en-US"/>
        </a:p>
      </dgm:t>
    </dgm:pt>
    <dgm:pt modelId="{A5D97C68-9990-4CC2-8C94-5104CF0B9ED3}">
      <dgm:prSet phldrT="[Text]"/>
      <dgm:spPr/>
      <dgm:t>
        <a:bodyPr/>
        <a:lstStyle/>
        <a:p>
          <a:r>
            <a:rPr lang="en-US" dirty="0" smtClean="0"/>
            <a:t>Alumni Database</a:t>
          </a:r>
          <a:endParaRPr lang="en-US" dirty="0"/>
        </a:p>
      </dgm:t>
    </dgm:pt>
    <dgm:pt modelId="{1AD76AF0-30B6-4BB7-A771-DCAF98F87F75}" type="parTrans" cxnId="{390B00D7-692C-42D1-9B24-6F4344858F72}">
      <dgm:prSet/>
      <dgm:spPr/>
      <dgm:t>
        <a:bodyPr/>
        <a:lstStyle/>
        <a:p>
          <a:endParaRPr lang="en-US"/>
        </a:p>
      </dgm:t>
    </dgm:pt>
    <dgm:pt modelId="{CBDF80B6-2CA9-4079-8C0B-D0FAF9201B40}" type="sibTrans" cxnId="{390B00D7-692C-42D1-9B24-6F4344858F72}">
      <dgm:prSet/>
      <dgm:spPr/>
      <dgm:t>
        <a:bodyPr/>
        <a:lstStyle/>
        <a:p>
          <a:endParaRPr lang="en-US"/>
        </a:p>
      </dgm:t>
    </dgm:pt>
    <dgm:pt modelId="{3F19CF66-BD61-4F84-A0A2-484B090AE728}">
      <dgm:prSet phldrT="[Text]"/>
      <dgm:spPr/>
      <dgm:t>
        <a:bodyPr/>
        <a:lstStyle/>
        <a:p>
          <a:r>
            <a:rPr lang="en-US" dirty="0" smtClean="0"/>
            <a:t>Periodic News letter</a:t>
          </a:r>
          <a:endParaRPr lang="en-US" dirty="0"/>
        </a:p>
      </dgm:t>
    </dgm:pt>
    <dgm:pt modelId="{A35BF12A-8D65-4C2D-BA2F-5A0D6C221BEB}" type="parTrans" cxnId="{5DEF1C1B-45E9-4B88-BB04-9195F91A67E9}">
      <dgm:prSet/>
      <dgm:spPr/>
      <dgm:t>
        <a:bodyPr/>
        <a:lstStyle/>
        <a:p>
          <a:endParaRPr lang="en-US"/>
        </a:p>
      </dgm:t>
    </dgm:pt>
    <dgm:pt modelId="{2E707DA1-2D30-49D5-999A-D7C8C5AB33AA}" type="sibTrans" cxnId="{5DEF1C1B-45E9-4B88-BB04-9195F91A67E9}">
      <dgm:prSet/>
      <dgm:spPr/>
      <dgm:t>
        <a:bodyPr/>
        <a:lstStyle/>
        <a:p>
          <a:endParaRPr lang="en-US"/>
        </a:p>
      </dgm:t>
    </dgm:pt>
    <dgm:pt modelId="{0C0DCC69-AC9E-434A-B69C-7D686BCD99D6}">
      <dgm:prSet phldrT="[Text]"/>
      <dgm:spPr/>
      <dgm:t>
        <a:bodyPr/>
        <a:lstStyle/>
        <a:p>
          <a:r>
            <a:rPr lang="en-US" dirty="0" smtClean="0"/>
            <a:t>Hostels</a:t>
          </a:r>
          <a:endParaRPr lang="en-US" dirty="0"/>
        </a:p>
      </dgm:t>
    </dgm:pt>
    <dgm:pt modelId="{8C74B766-BFC2-4113-A1C2-425FFEE4DEAA}" type="parTrans" cxnId="{ED8BEC64-0FF8-4555-B745-2A48567D18AB}">
      <dgm:prSet/>
      <dgm:spPr/>
      <dgm:t>
        <a:bodyPr/>
        <a:lstStyle/>
        <a:p>
          <a:endParaRPr lang="en-US"/>
        </a:p>
      </dgm:t>
    </dgm:pt>
    <dgm:pt modelId="{2AC33E83-B582-4926-A4EB-04EB0C01D16F}" type="sibTrans" cxnId="{ED8BEC64-0FF8-4555-B745-2A48567D18AB}">
      <dgm:prSet/>
      <dgm:spPr/>
      <dgm:t>
        <a:bodyPr/>
        <a:lstStyle/>
        <a:p>
          <a:endParaRPr lang="en-US"/>
        </a:p>
      </dgm:t>
    </dgm:pt>
    <dgm:pt modelId="{712E8C60-8154-4921-BF71-7BBDCB85FA1B}">
      <dgm:prSet phldrT="[Text]"/>
      <dgm:spPr/>
      <dgm:t>
        <a:bodyPr/>
        <a:lstStyle/>
        <a:p>
          <a:r>
            <a:rPr lang="en-US" dirty="0" smtClean="0"/>
            <a:t>Requests and Room Allotments</a:t>
          </a:r>
          <a:endParaRPr lang="en-US" dirty="0"/>
        </a:p>
      </dgm:t>
    </dgm:pt>
    <dgm:pt modelId="{926E105C-2CD6-45DF-A579-A218AE76E155}" type="parTrans" cxnId="{C5CAD4F9-DB70-4147-8F37-A0B74FA28AEF}">
      <dgm:prSet/>
      <dgm:spPr/>
      <dgm:t>
        <a:bodyPr/>
        <a:lstStyle/>
        <a:p>
          <a:endParaRPr lang="en-US"/>
        </a:p>
      </dgm:t>
    </dgm:pt>
    <dgm:pt modelId="{0E515F24-08F0-4955-A090-3B509B2099E9}" type="sibTrans" cxnId="{C5CAD4F9-DB70-4147-8F37-A0B74FA28AEF}">
      <dgm:prSet/>
      <dgm:spPr/>
      <dgm:t>
        <a:bodyPr/>
        <a:lstStyle/>
        <a:p>
          <a:endParaRPr lang="en-US"/>
        </a:p>
      </dgm:t>
    </dgm:pt>
    <dgm:pt modelId="{F5BC0517-7474-4B61-9E23-7FBC64CC105B}">
      <dgm:prSet phldrT="[Text]"/>
      <dgm:spPr/>
      <dgm:t>
        <a:bodyPr/>
        <a:lstStyle/>
        <a:p>
          <a:r>
            <a:rPr lang="en-US" dirty="0" smtClean="0"/>
            <a:t>In-out tracker, approval, notifications</a:t>
          </a:r>
          <a:endParaRPr lang="en-US" dirty="0"/>
        </a:p>
      </dgm:t>
    </dgm:pt>
    <dgm:pt modelId="{4CE73890-FEF9-4943-A5BC-89C0D2AB0488}" type="parTrans" cxnId="{A019C6F5-EBA4-4653-980B-0586EB00D366}">
      <dgm:prSet/>
      <dgm:spPr/>
      <dgm:t>
        <a:bodyPr/>
        <a:lstStyle/>
        <a:p>
          <a:endParaRPr lang="en-US"/>
        </a:p>
      </dgm:t>
    </dgm:pt>
    <dgm:pt modelId="{4B99DBEB-89D6-4A86-A6BC-8CD94E643388}" type="sibTrans" cxnId="{A019C6F5-EBA4-4653-980B-0586EB00D366}">
      <dgm:prSet/>
      <dgm:spPr/>
      <dgm:t>
        <a:bodyPr/>
        <a:lstStyle/>
        <a:p>
          <a:endParaRPr lang="en-US"/>
        </a:p>
      </dgm:t>
    </dgm:pt>
    <dgm:pt modelId="{C081F261-C90F-48FF-A44A-A6FA14A8319B}">
      <dgm:prSet phldrT="[Text]"/>
      <dgm:spPr/>
      <dgm:t>
        <a:bodyPr/>
        <a:lstStyle/>
        <a:p>
          <a:r>
            <a:rPr lang="en-US" dirty="0" smtClean="0"/>
            <a:t>Grievance / Feedback</a:t>
          </a:r>
          <a:endParaRPr lang="en-US" dirty="0"/>
        </a:p>
      </dgm:t>
    </dgm:pt>
    <dgm:pt modelId="{AB3FF5FE-0444-410C-AB02-BED00A1F1BBA}" type="parTrans" cxnId="{3CE2C265-EAD3-43B9-8914-95995EDE3F81}">
      <dgm:prSet/>
      <dgm:spPr/>
      <dgm:t>
        <a:bodyPr/>
        <a:lstStyle/>
        <a:p>
          <a:endParaRPr lang="en-US"/>
        </a:p>
      </dgm:t>
    </dgm:pt>
    <dgm:pt modelId="{C0D267A0-A673-4F3C-A054-E2C835073FD1}" type="sibTrans" cxnId="{3CE2C265-EAD3-43B9-8914-95995EDE3F81}">
      <dgm:prSet/>
      <dgm:spPr/>
      <dgm:t>
        <a:bodyPr/>
        <a:lstStyle/>
        <a:p>
          <a:endParaRPr lang="en-US"/>
        </a:p>
      </dgm:t>
    </dgm:pt>
    <dgm:pt modelId="{8B1DC6C2-6352-418C-9281-0E17F754EF32}">
      <dgm:prSet phldrT="[Text]"/>
      <dgm:spPr/>
      <dgm:t>
        <a:bodyPr/>
        <a:lstStyle/>
        <a:p>
          <a:r>
            <a:rPr lang="en-US" dirty="0" smtClean="0"/>
            <a:t>Authorities for redressal</a:t>
          </a:r>
          <a:endParaRPr lang="en-US" dirty="0"/>
        </a:p>
      </dgm:t>
    </dgm:pt>
    <dgm:pt modelId="{E8D9F8A9-F969-456C-8F6F-4A742D4D4105}" type="parTrans" cxnId="{8A72EF55-43A4-47A6-AA34-3B4E3E6C43E5}">
      <dgm:prSet/>
      <dgm:spPr/>
      <dgm:t>
        <a:bodyPr/>
        <a:lstStyle/>
        <a:p>
          <a:endParaRPr lang="en-US"/>
        </a:p>
      </dgm:t>
    </dgm:pt>
    <dgm:pt modelId="{B1B31152-85B8-4675-A787-0298A9153D92}" type="sibTrans" cxnId="{8A72EF55-43A4-47A6-AA34-3B4E3E6C43E5}">
      <dgm:prSet/>
      <dgm:spPr/>
      <dgm:t>
        <a:bodyPr/>
        <a:lstStyle/>
        <a:p>
          <a:endParaRPr lang="en-US"/>
        </a:p>
      </dgm:t>
    </dgm:pt>
    <dgm:pt modelId="{C438FC12-90C4-4597-9AAA-3A3700CA12DC}">
      <dgm:prSet phldrT="[Text]"/>
      <dgm:spPr/>
      <dgm:t>
        <a:bodyPr/>
        <a:lstStyle/>
        <a:p>
          <a:r>
            <a:rPr lang="en-US" dirty="0" smtClean="0"/>
            <a:t>Escalation rules</a:t>
          </a:r>
          <a:endParaRPr lang="en-US" dirty="0"/>
        </a:p>
      </dgm:t>
    </dgm:pt>
    <dgm:pt modelId="{6D9F976D-AE8E-42EA-AEB1-7F099D1A994B}" type="parTrans" cxnId="{E9E12455-9003-4D1E-94DB-D979B1B94754}">
      <dgm:prSet/>
      <dgm:spPr/>
      <dgm:t>
        <a:bodyPr/>
        <a:lstStyle/>
        <a:p>
          <a:endParaRPr lang="en-US"/>
        </a:p>
      </dgm:t>
    </dgm:pt>
    <dgm:pt modelId="{9217C9B9-63F8-466F-96C8-C99CDD5EA758}" type="sibTrans" cxnId="{E9E12455-9003-4D1E-94DB-D979B1B94754}">
      <dgm:prSet/>
      <dgm:spPr/>
      <dgm:t>
        <a:bodyPr/>
        <a:lstStyle/>
        <a:p>
          <a:endParaRPr lang="en-US"/>
        </a:p>
      </dgm:t>
    </dgm:pt>
    <dgm:pt modelId="{6070D9BF-9E25-4CEC-80F3-5527918140BF}">
      <dgm:prSet phldrT="[Text]"/>
      <dgm:spPr/>
      <dgm:t>
        <a:bodyPr/>
        <a:lstStyle/>
        <a:p>
          <a:r>
            <a:rPr lang="en-US" dirty="0" smtClean="0"/>
            <a:t>Logging and tracking</a:t>
          </a:r>
          <a:endParaRPr lang="en-US" dirty="0"/>
        </a:p>
      </dgm:t>
    </dgm:pt>
    <dgm:pt modelId="{5C282B8E-4771-418D-9A64-ADFE3B3039E5}" type="parTrans" cxnId="{DCB7BFD0-039E-4C1E-AE40-7065BCC1B111}">
      <dgm:prSet/>
      <dgm:spPr/>
      <dgm:t>
        <a:bodyPr/>
        <a:lstStyle/>
        <a:p>
          <a:endParaRPr lang="en-US"/>
        </a:p>
      </dgm:t>
    </dgm:pt>
    <dgm:pt modelId="{3D327E8C-90C0-4121-AA31-2DBA0ACD80A9}" type="sibTrans" cxnId="{DCB7BFD0-039E-4C1E-AE40-7065BCC1B111}">
      <dgm:prSet/>
      <dgm:spPr/>
      <dgm:t>
        <a:bodyPr/>
        <a:lstStyle/>
        <a:p>
          <a:endParaRPr lang="en-US"/>
        </a:p>
      </dgm:t>
    </dgm:pt>
    <dgm:pt modelId="{5871F20F-490B-43E4-9AF5-6556A3C25F1D}">
      <dgm:prSet phldrT="[Text]"/>
      <dgm:spPr/>
      <dgm:t>
        <a:bodyPr/>
        <a:lstStyle/>
        <a:p>
          <a:r>
            <a:rPr lang="en-US" dirty="0" smtClean="0"/>
            <a:t>Registrations, ticketing</a:t>
          </a:r>
          <a:endParaRPr lang="en-US" dirty="0"/>
        </a:p>
      </dgm:t>
    </dgm:pt>
    <dgm:pt modelId="{B48A1688-C7DB-4F4A-A226-157C74940567}" type="parTrans" cxnId="{B576CF26-1DB4-41C8-906E-E48B71F17582}">
      <dgm:prSet/>
      <dgm:spPr/>
      <dgm:t>
        <a:bodyPr/>
        <a:lstStyle/>
        <a:p>
          <a:endParaRPr lang="en-US"/>
        </a:p>
      </dgm:t>
    </dgm:pt>
    <dgm:pt modelId="{275E7022-B70B-4D35-BBB1-A9BFE37B59B0}" type="sibTrans" cxnId="{B576CF26-1DB4-41C8-906E-E48B71F17582}">
      <dgm:prSet/>
      <dgm:spPr/>
      <dgm:t>
        <a:bodyPr/>
        <a:lstStyle/>
        <a:p>
          <a:endParaRPr lang="en-US"/>
        </a:p>
      </dgm:t>
    </dgm:pt>
    <dgm:pt modelId="{AB49B0F0-A161-4D11-8B07-8B5F0D0A3755}">
      <dgm:prSet phldrT="[Text]"/>
      <dgm:spPr/>
      <dgm:t>
        <a:bodyPr/>
        <a:lstStyle/>
        <a:p>
          <a:r>
            <a:rPr lang="en-US" dirty="0" smtClean="0"/>
            <a:t>Posts, Collaboration for a cause</a:t>
          </a:r>
          <a:endParaRPr lang="en-US" dirty="0"/>
        </a:p>
      </dgm:t>
    </dgm:pt>
    <dgm:pt modelId="{ACF3F553-177E-428D-890E-4FC08D7A22A8}" type="parTrans" cxnId="{B724AE94-D39B-4402-9F4B-7E177D760DD0}">
      <dgm:prSet/>
      <dgm:spPr/>
      <dgm:t>
        <a:bodyPr/>
        <a:lstStyle/>
        <a:p>
          <a:endParaRPr lang="en-US"/>
        </a:p>
      </dgm:t>
    </dgm:pt>
    <dgm:pt modelId="{C49AC707-49C9-4956-8A82-4C6045D35357}" type="sibTrans" cxnId="{B724AE94-D39B-4402-9F4B-7E177D760DD0}">
      <dgm:prSet/>
      <dgm:spPr/>
      <dgm:t>
        <a:bodyPr/>
        <a:lstStyle/>
        <a:p>
          <a:endParaRPr lang="en-US"/>
        </a:p>
      </dgm:t>
    </dgm:pt>
    <dgm:pt modelId="{296735E7-5CA4-4CCA-B5AC-8331E245D26F}">
      <dgm:prSet phldrT="[Text]"/>
      <dgm:spPr/>
      <dgm:t>
        <a:bodyPr/>
        <a:lstStyle/>
        <a:p>
          <a:r>
            <a:rPr lang="en-US" dirty="0" smtClean="0"/>
            <a:t>Fees, Caution Deposit, Mess Bills</a:t>
          </a:r>
          <a:endParaRPr lang="en-US" dirty="0"/>
        </a:p>
      </dgm:t>
    </dgm:pt>
    <dgm:pt modelId="{EE502828-E5FE-45CA-AB4E-4E47B319D211}" type="parTrans" cxnId="{622589CD-49FE-4213-999C-9C29CDF2443D}">
      <dgm:prSet/>
      <dgm:spPr/>
      <dgm:t>
        <a:bodyPr/>
        <a:lstStyle/>
        <a:p>
          <a:endParaRPr lang="en-US"/>
        </a:p>
      </dgm:t>
    </dgm:pt>
    <dgm:pt modelId="{489CE148-62AC-4B32-A02F-3876DA2CB633}" type="sibTrans" cxnId="{622589CD-49FE-4213-999C-9C29CDF2443D}">
      <dgm:prSet/>
      <dgm:spPr/>
      <dgm:t>
        <a:bodyPr/>
        <a:lstStyle/>
        <a:p>
          <a:endParaRPr lang="en-US"/>
        </a:p>
      </dgm:t>
    </dgm:pt>
    <dgm:pt modelId="{A290BE60-3F74-46CA-9C7F-F35EB0029B84}" type="pres">
      <dgm:prSet presAssocID="{110881DF-48C8-46BC-852F-4F06D1F5061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A2E844-AFDA-4DF7-B3EA-CF5A75565A04}" type="pres">
      <dgm:prSet presAssocID="{400052D2-D240-4CD8-AA92-AC275FFB9A82}" presName="compNode" presStyleCnt="0"/>
      <dgm:spPr/>
    </dgm:pt>
    <dgm:pt modelId="{8F233201-8C77-4594-8FA0-267E125F54AD}" type="pres">
      <dgm:prSet presAssocID="{400052D2-D240-4CD8-AA92-AC275FFB9A82}" presName="aNode" presStyleLbl="bgShp" presStyleIdx="0" presStyleCnt="4"/>
      <dgm:spPr/>
      <dgm:t>
        <a:bodyPr/>
        <a:lstStyle/>
        <a:p>
          <a:endParaRPr lang="en-US"/>
        </a:p>
      </dgm:t>
    </dgm:pt>
    <dgm:pt modelId="{C5767CA3-667E-4B0A-8611-78C57DEBF0C9}" type="pres">
      <dgm:prSet presAssocID="{400052D2-D240-4CD8-AA92-AC275FFB9A82}" presName="textNode" presStyleLbl="bgShp" presStyleIdx="0" presStyleCnt="4"/>
      <dgm:spPr/>
      <dgm:t>
        <a:bodyPr/>
        <a:lstStyle/>
        <a:p>
          <a:endParaRPr lang="en-US"/>
        </a:p>
      </dgm:t>
    </dgm:pt>
    <dgm:pt modelId="{47C0A123-71C1-4717-A1A1-2D5D07F630E1}" type="pres">
      <dgm:prSet presAssocID="{400052D2-D240-4CD8-AA92-AC275FFB9A82}" presName="compChildNode" presStyleCnt="0"/>
      <dgm:spPr/>
    </dgm:pt>
    <dgm:pt modelId="{CC983C7B-8C80-45A4-BF63-BB6288675717}" type="pres">
      <dgm:prSet presAssocID="{400052D2-D240-4CD8-AA92-AC275FFB9A82}" presName="theInnerList" presStyleCnt="0"/>
      <dgm:spPr/>
    </dgm:pt>
    <dgm:pt modelId="{4811BF71-A068-4472-983F-25F8ED304692}" type="pres">
      <dgm:prSet presAssocID="{DC3CFBE1-7C8F-4201-9394-2814C71DF02C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79064-FAD1-443F-AFED-76CF0FFBD745}" type="pres">
      <dgm:prSet presAssocID="{DC3CFBE1-7C8F-4201-9394-2814C71DF02C}" presName="aSpace2" presStyleCnt="0"/>
      <dgm:spPr/>
    </dgm:pt>
    <dgm:pt modelId="{13A51ED8-DD72-44E1-8E56-576FF3AFE342}" type="pres">
      <dgm:prSet presAssocID="{E5D16846-666F-4188-8E58-2D30A6C32CD8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796E2-A133-4F31-A57D-6FFC27B3AB45}" type="pres">
      <dgm:prSet presAssocID="{E5D16846-666F-4188-8E58-2D30A6C32CD8}" presName="aSpace2" presStyleCnt="0"/>
      <dgm:spPr/>
    </dgm:pt>
    <dgm:pt modelId="{54794B9E-0B01-4189-9DE6-718C4496DC30}" type="pres">
      <dgm:prSet presAssocID="{5871F20F-490B-43E4-9AF5-6556A3C25F1D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2E7E7D-665A-47E5-9441-06A8B91D80CC}" type="pres">
      <dgm:prSet presAssocID="{400052D2-D240-4CD8-AA92-AC275FFB9A82}" presName="aSpace" presStyleCnt="0"/>
      <dgm:spPr/>
    </dgm:pt>
    <dgm:pt modelId="{5C9CD009-391D-4650-8E07-CF59BE9FA973}" type="pres">
      <dgm:prSet presAssocID="{C081F261-C90F-48FF-A44A-A6FA14A8319B}" presName="compNode" presStyleCnt="0"/>
      <dgm:spPr/>
    </dgm:pt>
    <dgm:pt modelId="{85231C76-CDF6-4B28-9E4E-8D8AE717D466}" type="pres">
      <dgm:prSet presAssocID="{C081F261-C90F-48FF-A44A-A6FA14A8319B}" presName="aNode" presStyleLbl="bgShp" presStyleIdx="1" presStyleCnt="4"/>
      <dgm:spPr/>
      <dgm:t>
        <a:bodyPr/>
        <a:lstStyle/>
        <a:p>
          <a:endParaRPr lang="en-US"/>
        </a:p>
      </dgm:t>
    </dgm:pt>
    <dgm:pt modelId="{6C4644C8-6E5A-4F69-BB44-C0DE9431D413}" type="pres">
      <dgm:prSet presAssocID="{C081F261-C90F-48FF-A44A-A6FA14A8319B}" presName="textNode" presStyleLbl="bgShp" presStyleIdx="1" presStyleCnt="4"/>
      <dgm:spPr/>
      <dgm:t>
        <a:bodyPr/>
        <a:lstStyle/>
        <a:p>
          <a:endParaRPr lang="en-US"/>
        </a:p>
      </dgm:t>
    </dgm:pt>
    <dgm:pt modelId="{F0F871A6-D161-47C5-A32C-3691074A2431}" type="pres">
      <dgm:prSet presAssocID="{C081F261-C90F-48FF-A44A-A6FA14A8319B}" presName="compChildNode" presStyleCnt="0"/>
      <dgm:spPr/>
    </dgm:pt>
    <dgm:pt modelId="{2F0AAB34-3FBA-4179-8974-90D8C468FAA0}" type="pres">
      <dgm:prSet presAssocID="{C081F261-C90F-48FF-A44A-A6FA14A8319B}" presName="theInnerList" presStyleCnt="0"/>
      <dgm:spPr/>
    </dgm:pt>
    <dgm:pt modelId="{FBFE6973-CF64-4B27-B86A-0F260FCD2D7B}" type="pres">
      <dgm:prSet presAssocID="{8B1DC6C2-6352-418C-9281-0E17F754EF32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5803F-5C66-461E-B37B-C106047F2543}" type="pres">
      <dgm:prSet presAssocID="{8B1DC6C2-6352-418C-9281-0E17F754EF32}" presName="aSpace2" presStyleCnt="0"/>
      <dgm:spPr/>
    </dgm:pt>
    <dgm:pt modelId="{1CB33999-473D-451C-825E-C5FF244CE7D6}" type="pres">
      <dgm:prSet presAssocID="{6070D9BF-9E25-4CEC-80F3-5527918140BF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F3B59-5D7B-4380-9975-ECCEB333070E}" type="pres">
      <dgm:prSet presAssocID="{6070D9BF-9E25-4CEC-80F3-5527918140BF}" presName="aSpace2" presStyleCnt="0"/>
      <dgm:spPr/>
    </dgm:pt>
    <dgm:pt modelId="{9ABA9C05-E525-4F60-9F04-E3BD3C971718}" type="pres">
      <dgm:prSet presAssocID="{C438FC12-90C4-4597-9AAA-3A3700CA12DC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D2EC53-6A1B-4071-B978-ED1ADFEBB4D6}" type="pres">
      <dgm:prSet presAssocID="{C081F261-C90F-48FF-A44A-A6FA14A8319B}" presName="aSpace" presStyleCnt="0"/>
      <dgm:spPr/>
    </dgm:pt>
    <dgm:pt modelId="{6C8EB303-A765-4FB7-B868-334A41F9BB8C}" type="pres">
      <dgm:prSet presAssocID="{D4EED9B6-B4EA-4690-9D86-F9783346CF20}" presName="compNode" presStyleCnt="0"/>
      <dgm:spPr/>
    </dgm:pt>
    <dgm:pt modelId="{D4172CD7-7C53-4C7D-A11A-561D5CAD5E54}" type="pres">
      <dgm:prSet presAssocID="{D4EED9B6-B4EA-4690-9D86-F9783346CF20}" presName="aNode" presStyleLbl="bgShp" presStyleIdx="2" presStyleCnt="4"/>
      <dgm:spPr/>
      <dgm:t>
        <a:bodyPr/>
        <a:lstStyle/>
        <a:p>
          <a:endParaRPr lang="en-US"/>
        </a:p>
      </dgm:t>
    </dgm:pt>
    <dgm:pt modelId="{38145E17-44EB-44EE-86B5-5D8C4A627A2F}" type="pres">
      <dgm:prSet presAssocID="{D4EED9B6-B4EA-4690-9D86-F9783346CF20}" presName="textNode" presStyleLbl="bgShp" presStyleIdx="2" presStyleCnt="4"/>
      <dgm:spPr/>
      <dgm:t>
        <a:bodyPr/>
        <a:lstStyle/>
        <a:p>
          <a:endParaRPr lang="en-US"/>
        </a:p>
      </dgm:t>
    </dgm:pt>
    <dgm:pt modelId="{B7D172FA-31AE-4B67-AA5B-0E702E30308E}" type="pres">
      <dgm:prSet presAssocID="{D4EED9B6-B4EA-4690-9D86-F9783346CF20}" presName="compChildNode" presStyleCnt="0"/>
      <dgm:spPr/>
    </dgm:pt>
    <dgm:pt modelId="{B1DD0C5D-3E63-457F-8C8D-26D3B9AC4A6B}" type="pres">
      <dgm:prSet presAssocID="{D4EED9B6-B4EA-4690-9D86-F9783346CF20}" presName="theInnerList" presStyleCnt="0"/>
      <dgm:spPr/>
    </dgm:pt>
    <dgm:pt modelId="{96E2A4D3-B9DA-4982-B5DE-964708C5210C}" type="pres">
      <dgm:prSet presAssocID="{A5D97C68-9990-4CC2-8C94-5104CF0B9ED3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B51D7-8CE3-4052-B14D-CE2DD601C805}" type="pres">
      <dgm:prSet presAssocID="{A5D97C68-9990-4CC2-8C94-5104CF0B9ED3}" presName="aSpace2" presStyleCnt="0"/>
      <dgm:spPr/>
    </dgm:pt>
    <dgm:pt modelId="{69A13FC2-7F69-4D6D-83ED-B6E02448AA18}" type="pres">
      <dgm:prSet presAssocID="{3F19CF66-BD61-4F84-A0A2-484B090AE728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18952-51F8-461C-9148-D63BE5CCBEBF}" type="pres">
      <dgm:prSet presAssocID="{3F19CF66-BD61-4F84-A0A2-484B090AE728}" presName="aSpace2" presStyleCnt="0"/>
      <dgm:spPr/>
    </dgm:pt>
    <dgm:pt modelId="{869244DD-1349-46A4-85DC-00D0F91CD671}" type="pres">
      <dgm:prSet presAssocID="{AB49B0F0-A161-4D11-8B07-8B5F0D0A3755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491BC-05CE-4E4D-8FBB-AAABB14BA4FF}" type="pres">
      <dgm:prSet presAssocID="{D4EED9B6-B4EA-4690-9D86-F9783346CF20}" presName="aSpace" presStyleCnt="0"/>
      <dgm:spPr/>
    </dgm:pt>
    <dgm:pt modelId="{182502B5-7DC9-46A5-A15D-7E6926EE5FA6}" type="pres">
      <dgm:prSet presAssocID="{0C0DCC69-AC9E-434A-B69C-7D686BCD99D6}" presName="compNode" presStyleCnt="0"/>
      <dgm:spPr/>
    </dgm:pt>
    <dgm:pt modelId="{18FC54AE-686D-4B54-84B1-5C0707971505}" type="pres">
      <dgm:prSet presAssocID="{0C0DCC69-AC9E-434A-B69C-7D686BCD99D6}" presName="aNode" presStyleLbl="bgShp" presStyleIdx="3" presStyleCnt="4"/>
      <dgm:spPr/>
      <dgm:t>
        <a:bodyPr/>
        <a:lstStyle/>
        <a:p>
          <a:endParaRPr lang="en-US"/>
        </a:p>
      </dgm:t>
    </dgm:pt>
    <dgm:pt modelId="{2F69FF3E-5FB1-455B-A80C-4734E57B018A}" type="pres">
      <dgm:prSet presAssocID="{0C0DCC69-AC9E-434A-B69C-7D686BCD99D6}" presName="textNode" presStyleLbl="bgShp" presStyleIdx="3" presStyleCnt="4"/>
      <dgm:spPr/>
      <dgm:t>
        <a:bodyPr/>
        <a:lstStyle/>
        <a:p>
          <a:endParaRPr lang="en-US"/>
        </a:p>
      </dgm:t>
    </dgm:pt>
    <dgm:pt modelId="{5D76D44E-C421-4383-A537-DEDA2DCABB8C}" type="pres">
      <dgm:prSet presAssocID="{0C0DCC69-AC9E-434A-B69C-7D686BCD99D6}" presName="compChildNode" presStyleCnt="0"/>
      <dgm:spPr/>
    </dgm:pt>
    <dgm:pt modelId="{89C24682-31DA-4192-BD49-3465B2BCE088}" type="pres">
      <dgm:prSet presAssocID="{0C0DCC69-AC9E-434A-B69C-7D686BCD99D6}" presName="theInnerList" presStyleCnt="0"/>
      <dgm:spPr/>
    </dgm:pt>
    <dgm:pt modelId="{65E802EF-B321-4762-B038-F7333F7646F0}" type="pres">
      <dgm:prSet presAssocID="{712E8C60-8154-4921-BF71-7BBDCB85FA1B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82F48-A468-4E36-A6EB-EBE0D1CCE15F}" type="pres">
      <dgm:prSet presAssocID="{712E8C60-8154-4921-BF71-7BBDCB85FA1B}" presName="aSpace2" presStyleCnt="0"/>
      <dgm:spPr/>
    </dgm:pt>
    <dgm:pt modelId="{27A1513B-FB1B-4B01-B7B1-246CB1B1351B}" type="pres">
      <dgm:prSet presAssocID="{296735E7-5CA4-4CCA-B5AC-8331E245D26F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BA197-BA2D-437A-B9C2-61DB96586195}" type="pres">
      <dgm:prSet presAssocID="{296735E7-5CA4-4CCA-B5AC-8331E245D26F}" presName="aSpace2" presStyleCnt="0"/>
      <dgm:spPr/>
    </dgm:pt>
    <dgm:pt modelId="{89AAC170-A34F-49B3-B339-77031D2B633A}" type="pres">
      <dgm:prSet presAssocID="{F5BC0517-7474-4B61-9E23-7FBC64CC105B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2A5AE4-B23E-46B9-99EF-001AEEC06DAF}" type="presOf" srcId="{712E8C60-8154-4921-BF71-7BBDCB85FA1B}" destId="{65E802EF-B321-4762-B038-F7333F7646F0}" srcOrd="0" destOrd="0" presId="urn:microsoft.com/office/officeart/2005/8/layout/lProcess2"/>
    <dgm:cxn modelId="{E9E12455-9003-4D1E-94DB-D979B1B94754}" srcId="{C081F261-C90F-48FF-A44A-A6FA14A8319B}" destId="{C438FC12-90C4-4597-9AAA-3A3700CA12DC}" srcOrd="2" destOrd="0" parTransId="{6D9F976D-AE8E-42EA-AEB1-7F099D1A994B}" sibTransId="{9217C9B9-63F8-466F-96C8-C99CDD5EA758}"/>
    <dgm:cxn modelId="{C7155B30-9C83-482B-A985-24EF44605D5A}" type="presOf" srcId="{8B1DC6C2-6352-418C-9281-0E17F754EF32}" destId="{FBFE6973-CF64-4B27-B86A-0F260FCD2D7B}" srcOrd="0" destOrd="0" presId="urn:microsoft.com/office/officeart/2005/8/layout/lProcess2"/>
    <dgm:cxn modelId="{B4505FDD-973D-4967-AA33-6A558C1B8C7E}" type="presOf" srcId="{E5D16846-666F-4188-8E58-2D30A6C32CD8}" destId="{13A51ED8-DD72-44E1-8E56-576FF3AFE342}" srcOrd="0" destOrd="0" presId="urn:microsoft.com/office/officeart/2005/8/layout/lProcess2"/>
    <dgm:cxn modelId="{C10D7549-1C29-46D9-B47F-46ED9362A060}" type="presOf" srcId="{400052D2-D240-4CD8-AA92-AC275FFB9A82}" destId="{C5767CA3-667E-4B0A-8611-78C57DEBF0C9}" srcOrd="1" destOrd="0" presId="urn:microsoft.com/office/officeart/2005/8/layout/lProcess2"/>
    <dgm:cxn modelId="{DCB7BFD0-039E-4C1E-AE40-7065BCC1B111}" srcId="{C081F261-C90F-48FF-A44A-A6FA14A8319B}" destId="{6070D9BF-9E25-4CEC-80F3-5527918140BF}" srcOrd="1" destOrd="0" parTransId="{5C282B8E-4771-418D-9A64-ADFE3B3039E5}" sibTransId="{3D327E8C-90C0-4121-AA31-2DBA0ACD80A9}"/>
    <dgm:cxn modelId="{A4294DB9-CD45-4812-BE72-5C9BDD4C0DC4}" type="presOf" srcId="{6070D9BF-9E25-4CEC-80F3-5527918140BF}" destId="{1CB33999-473D-451C-825E-C5FF244CE7D6}" srcOrd="0" destOrd="0" presId="urn:microsoft.com/office/officeart/2005/8/layout/lProcess2"/>
    <dgm:cxn modelId="{15B1083A-9B46-4048-8AD2-0902F5F38418}" type="presOf" srcId="{110881DF-48C8-46BC-852F-4F06D1F50616}" destId="{A290BE60-3F74-46CA-9C7F-F35EB0029B84}" srcOrd="0" destOrd="0" presId="urn:microsoft.com/office/officeart/2005/8/layout/lProcess2"/>
    <dgm:cxn modelId="{2C972BD5-56F9-4C60-A32E-3635EBACC5E2}" type="presOf" srcId="{DC3CFBE1-7C8F-4201-9394-2814C71DF02C}" destId="{4811BF71-A068-4472-983F-25F8ED304692}" srcOrd="0" destOrd="0" presId="urn:microsoft.com/office/officeart/2005/8/layout/lProcess2"/>
    <dgm:cxn modelId="{D43D7BF4-1F08-4205-9B7C-66790AA9E84A}" srcId="{400052D2-D240-4CD8-AA92-AC275FFB9A82}" destId="{E5D16846-666F-4188-8E58-2D30A6C32CD8}" srcOrd="1" destOrd="0" parTransId="{B47A41C1-6567-407A-883E-EEDB7E8B03C4}" sibTransId="{ACE2115F-82DF-4C70-A9C5-9A1B3B0B7060}"/>
    <dgm:cxn modelId="{B576CF26-1DB4-41C8-906E-E48B71F17582}" srcId="{400052D2-D240-4CD8-AA92-AC275FFB9A82}" destId="{5871F20F-490B-43E4-9AF5-6556A3C25F1D}" srcOrd="2" destOrd="0" parTransId="{B48A1688-C7DB-4F4A-A226-157C74940567}" sibTransId="{275E7022-B70B-4D35-BBB1-A9BFE37B59B0}"/>
    <dgm:cxn modelId="{AE602BF8-89A1-41D9-BEAB-1FC52202D35E}" type="presOf" srcId="{5871F20F-490B-43E4-9AF5-6556A3C25F1D}" destId="{54794B9E-0B01-4189-9DE6-718C4496DC30}" srcOrd="0" destOrd="0" presId="urn:microsoft.com/office/officeart/2005/8/layout/lProcess2"/>
    <dgm:cxn modelId="{462CB9AE-DABF-4F52-B803-A9E7D6B16C68}" type="presOf" srcId="{AB49B0F0-A161-4D11-8B07-8B5F0D0A3755}" destId="{869244DD-1349-46A4-85DC-00D0F91CD671}" srcOrd="0" destOrd="0" presId="urn:microsoft.com/office/officeart/2005/8/layout/lProcess2"/>
    <dgm:cxn modelId="{B724AE94-D39B-4402-9F4B-7E177D760DD0}" srcId="{D4EED9B6-B4EA-4690-9D86-F9783346CF20}" destId="{AB49B0F0-A161-4D11-8B07-8B5F0D0A3755}" srcOrd="2" destOrd="0" parTransId="{ACF3F553-177E-428D-890E-4FC08D7A22A8}" sibTransId="{C49AC707-49C9-4956-8A82-4C6045D35357}"/>
    <dgm:cxn modelId="{FFA8A225-7107-47B9-AD1A-FF583CC7D8CE}" type="presOf" srcId="{D4EED9B6-B4EA-4690-9D86-F9783346CF20}" destId="{D4172CD7-7C53-4C7D-A11A-561D5CAD5E54}" srcOrd="0" destOrd="0" presId="urn:microsoft.com/office/officeart/2005/8/layout/lProcess2"/>
    <dgm:cxn modelId="{3B5A74D4-D014-49F2-82B2-75D1017B24D9}" type="presOf" srcId="{F5BC0517-7474-4B61-9E23-7FBC64CC105B}" destId="{89AAC170-A34F-49B3-B339-77031D2B633A}" srcOrd="0" destOrd="0" presId="urn:microsoft.com/office/officeart/2005/8/layout/lProcess2"/>
    <dgm:cxn modelId="{1C24158C-F18D-45BE-9A10-F06C521B934E}" type="presOf" srcId="{0C0DCC69-AC9E-434A-B69C-7D686BCD99D6}" destId="{18FC54AE-686D-4B54-84B1-5C0707971505}" srcOrd="0" destOrd="0" presId="urn:microsoft.com/office/officeart/2005/8/layout/lProcess2"/>
    <dgm:cxn modelId="{DE39B6E4-9908-4FE2-B5ED-1143193719EE}" type="presOf" srcId="{C438FC12-90C4-4597-9AAA-3A3700CA12DC}" destId="{9ABA9C05-E525-4F60-9F04-E3BD3C971718}" srcOrd="0" destOrd="0" presId="urn:microsoft.com/office/officeart/2005/8/layout/lProcess2"/>
    <dgm:cxn modelId="{533FC9CE-26AB-4D73-A90A-1556FF1AB670}" type="presOf" srcId="{400052D2-D240-4CD8-AA92-AC275FFB9A82}" destId="{8F233201-8C77-4594-8FA0-267E125F54AD}" srcOrd="0" destOrd="0" presId="urn:microsoft.com/office/officeart/2005/8/layout/lProcess2"/>
    <dgm:cxn modelId="{ED8BEC64-0FF8-4555-B745-2A48567D18AB}" srcId="{110881DF-48C8-46BC-852F-4F06D1F50616}" destId="{0C0DCC69-AC9E-434A-B69C-7D686BCD99D6}" srcOrd="3" destOrd="0" parTransId="{8C74B766-BFC2-4113-A1C2-425FFEE4DEAA}" sibTransId="{2AC33E83-B582-4926-A4EB-04EB0C01D16F}"/>
    <dgm:cxn modelId="{B28C0C45-EBA9-46EB-839D-98E7E2A9B04D}" type="presOf" srcId="{A5D97C68-9990-4CC2-8C94-5104CF0B9ED3}" destId="{96E2A4D3-B9DA-4982-B5DE-964708C5210C}" srcOrd="0" destOrd="0" presId="urn:microsoft.com/office/officeart/2005/8/layout/lProcess2"/>
    <dgm:cxn modelId="{3CE2C265-EAD3-43B9-8914-95995EDE3F81}" srcId="{110881DF-48C8-46BC-852F-4F06D1F50616}" destId="{C081F261-C90F-48FF-A44A-A6FA14A8319B}" srcOrd="1" destOrd="0" parTransId="{AB3FF5FE-0444-410C-AB02-BED00A1F1BBA}" sibTransId="{C0D267A0-A673-4F3C-A054-E2C835073FD1}"/>
    <dgm:cxn modelId="{E14D551F-CB5C-4421-88DA-7B9FA4ADA72A}" srcId="{400052D2-D240-4CD8-AA92-AC275FFB9A82}" destId="{DC3CFBE1-7C8F-4201-9394-2814C71DF02C}" srcOrd="0" destOrd="0" parTransId="{5932686E-5B18-45DF-A1CB-830141229FD8}" sibTransId="{E9215284-4800-43B2-92C3-1D968374D470}"/>
    <dgm:cxn modelId="{5DEF1C1B-45E9-4B88-BB04-9195F91A67E9}" srcId="{D4EED9B6-B4EA-4690-9D86-F9783346CF20}" destId="{3F19CF66-BD61-4F84-A0A2-484B090AE728}" srcOrd="1" destOrd="0" parTransId="{A35BF12A-8D65-4C2D-BA2F-5A0D6C221BEB}" sibTransId="{2E707DA1-2D30-49D5-999A-D7C8C5AB33AA}"/>
    <dgm:cxn modelId="{8C7B5F02-28AC-4A81-A433-9ECDBCB7600C}" srcId="{110881DF-48C8-46BC-852F-4F06D1F50616}" destId="{D4EED9B6-B4EA-4690-9D86-F9783346CF20}" srcOrd="2" destOrd="0" parTransId="{DFC6C39C-5B59-4238-85CD-6A9F4F4AA820}" sibTransId="{D6BF175C-3CC3-4318-96BD-28EE6E851157}"/>
    <dgm:cxn modelId="{64455AB3-B8C4-4B78-BC97-74501FD2D413}" type="presOf" srcId="{D4EED9B6-B4EA-4690-9D86-F9783346CF20}" destId="{38145E17-44EB-44EE-86B5-5D8C4A627A2F}" srcOrd="1" destOrd="0" presId="urn:microsoft.com/office/officeart/2005/8/layout/lProcess2"/>
    <dgm:cxn modelId="{C5CAD4F9-DB70-4147-8F37-A0B74FA28AEF}" srcId="{0C0DCC69-AC9E-434A-B69C-7D686BCD99D6}" destId="{712E8C60-8154-4921-BF71-7BBDCB85FA1B}" srcOrd="0" destOrd="0" parTransId="{926E105C-2CD6-45DF-A579-A218AE76E155}" sibTransId="{0E515F24-08F0-4955-A090-3B509B2099E9}"/>
    <dgm:cxn modelId="{F625AB9D-B2F2-4F54-A5DB-4CC0C381C2C4}" srcId="{110881DF-48C8-46BC-852F-4F06D1F50616}" destId="{400052D2-D240-4CD8-AA92-AC275FFB9A82}" srcOrd="0" destOrd="0" parTransId="{2E653ABE-478E-4993-BB57-974668C1545B}" sibTransId="{D923260A-53C2-4CD0-8932-058796460E5E}"/>
    <dgm:cxn modelId="{8A72EF55-43A4-47A6-AA34-3B4E3E6C43E5}" srcId="{C081F261-C90F-48FF-A44A-A6FA14A8319B}" destId="{8B1DC6C2-6352-418C-9281-0E17F754EF32}" srcOrd="0" destOrd="0" parTransId="{E8D9F8A9-F969-456C-8F6F-4A742D4D4105}" sibTransId="{B1B31152-85B8-4675-A787-0298A9153D92}"/>
    <dgm:cxn modelId="{497C55E3-0866-4C32-8740-2EB733B519A0}" type="presOf" srcId="{3F19CF66-BD61-4F84-A0A2-484B090AE728}" destId="{69A13FC2-7F69-4D6D-83ED-B6E02448AA18}" srcOrd="0" destOrd="0" presId="urn:microsoft.com/office/officeart/2005/8/layout/lProcess2"/>
    <dgm:cxn modelId="{390B00D7-692C-42D1-9B24-6F4344858F72}" srcId="{D4EED9B6-B4EA-4690-9D86-F9783346CF20}" destId="{A5D97C68-9990-4CC2-8C94-5104CF0B9ED3}" srcOrd="0" destOrd="0" parTransId="{1AD76AF0-30B6-4BB7-A771-DCAF98F87F75}" sibTransId="{CBDF80B6-2CA9-4079-8C0B-D0FAF9201B40}"/>
    <dgm:cxn modelId="{C8ED9DBB-3E70-4F72-9CF5-8ED1CC822F89}" type="presOf" srcId="{C081F261-C90F-48FF-A44A-A6FA14A8319B}" destId="{6C4644C8-6E5A-4F69-BB44-C0DE9431D413}" srcOrd="1" destOrd="0" presId="urn:microsoft.com/office/officeart/2005/8/layout/lProcess2"/>
    <dgm:cxn modelId="{8A3BEBEA-0DD9-46E0-A694-CC8BD4809F46}" type="presOf" srcId="{296735E7-5CA4-4CCA-B5AC-8331E245D26F}" destId="{27A1513B-FB1B-4B01-B7B1-246CB1B1351B}" srcOrd="0" destOrd="0" presId="urn:microsoft.com/office/officeart/2005/8/layout/lProcess2"/>
    <dgm:cxn modelId="{AC9CE9C9-FCC4-4337-9796-323E6DDB428E}" type="presOf" srcId="{C081F261-C90F-48FF-A44A-A6FA14A8319B}" destId="{85231C76-CDF6-4B28-9E4E-8D8AE717D466}" srcOrd="0" destOrd="0" presId="urn:microsoft.com/office/officeart/2005/8/layout/lProcess2"/>
    <dgm:cxn modelId="{82A55A65-2771-4F1E-83F0-54F94B8CDA61}" type="presOf" srcId="{0C0DCC69-AC9E-434A-B69C-7D686BCD99D6}" destId="{2F69FF3E-5FB1-455B-A80C-4734E57B018A}" srcOrd="1" destOrd="0" presId="urn:microsoft.com/office/officeart/2005/8/layout/lProcess2"/>
    <dgm:cxn modelId="{A019C6F5-EBA4-4653-980B-0586EB00D366}" srcId="{0C0DCC69-AC9E-434A-B69C-7D686BCD99D6}" destId="{F5BC0517-7474-4B61-9E23-7FBC64CC105B}" srcOrd="2" destOrd="0" parTransId="{4CE73890-FEF9-4943-A5BC-89C0D2AB0488}" sibTransId="{4B99DBEB-89D6-4A86-A6BC-8CD94E643388}"/>
    <dgm:cxn modelId="{622589CD-49FE-4213-999C-9C29CDF2443D}" srcId="{0C0DCC69-AC9E-434A-B69C-7D686BCD99D6}" destId="{296735E7-5CA4-4CCA-B5AC-8331E245D26F}" srcOrd="1" destOrd="0" parTransId="{EE502828-E5FE-45CA-AB4E-4E47B319D211}" sibTransId="{489CE148-62AC-4B32-A02F-3876DA2CB633}"/>
    <dgm:cxn modelId="{2011C7C8-12BC-4F07-9A95-3958970713DB}" type="presParOf" srcId="{A290BE60-3F74-46CA-9C7F-F35EB0029B84}" destId="{0FA2E844-AFDA-4DF7-B3EA-CF5A75565A04}" srcOrd="0" destOrd="0" presId="urn:microsoft.com/office/officeart/2005/8/layout/lProcess2"/>
    <dgm:cxn modelId="{2BD49EDD-CE86-4EB4-AD4A-7EE43728F1DE}" type="presParOf" srcId="{0FA2E844-AFDA-4DF7-B3EA-CF5A75565A04}" destId="{8F233201-8C77-4594-8FA0-267E125F54AD}" srcOrd="0" destOrd="0" presId="urn:microsoft.com/office/officeart/2005/8/layout/lProcess2"/>
    <dgm:cxn modelId="{97D185D9-E76E-48DD-A3C8-799557D10890}" type="presParOf" srcId="{0FA2E844-AFDA-4DF7-B3EA-CF5A75565A04}" destId="{C5767CA3-667E-4B0A-8611-78C57DEBF0C9}" srcOrd="1" destOrd="0" presId="urn:microsoft.com/office/officeart/2005/8/layout/lProcess2"/>
    <dgm:cxn modelId="{74DB4C19-7F8B-450F-8EF0-D3E274E32DE7}" type="presParOf" srcId="{0FA2E844-AFDA-4DF7-B3EA-CF5A75565A04}" destId="{47C0A123-71C1-4717-A1A1-2D5D07F630E1}" srcOrd="2" destOrd="0" presId="urn:microsoft.com/office/officeart/2005/8/layout/lProcess2"/>
    <dgm:cxn modelId="{3F53EE16-9217-47A5-AB1D-34E7C8C15BDB}" type="presParOf" srcId="{47C0A123-71C1-4717-A1A1-2D5D07F630E1}" destId="{CC983C7B-8C80-45A4-BF63-BB6288675717}" srcOrd="0" destOrd="0" presId="urn:microsoft.com/office/officeart/2005/8/layout/lProcess2"/>
    <dgm:cxn modelId="{80A52026-405E-45FA-BE14-39C2190FE698}" type="presParOf" srcId="{CC983C7B-8C80-45A4-BF63-BB6288675717}" destId="{4811BF71-A068-4472-983F-25F8ED304692}" srcOrd="0" destOrd="0" presId="urn:microsoft.com/office/officeart/2005/8/layout/lProcess2"/>
    <dgm:cxn modelId="{3902B0AE-8325-4DE5-AF01-3DDC2810FB91}" type="presParOf" srcId="{CC983C7B-8C80-45A4-BF63-BB6288675717}" destId="{50279064-FAD1-443F-AFED-76CF0FFBD745}" srcOrd="1" destOrd="0" presId="urn:microsoft.com/office/officeart/2005/8/layout/lProcess2"/>
    <dgm:cxn modelId="{2A7D0D79-9439-48B8-860B-88D908DF1CD5}" type="presParOf" srcId="{CC983C7B-8C80-45A4-BF63-BB6288675717}" destId="{13A51ED8-DD72-44E1-8E56-576FF3AFE342}" srcOrd="2" destOrd="0" presId="urn:microsoft.com/office/officeart/2005/8/layout/lProcess2"/>
    <dgm:cxn modelId="{82A6D493-B4AD-4E72-AE48-8344D490BDA1}" type="presParOf" srcId="{CC983C7B-8C80-45A4-BF63-BB6288675717}" destId="{C90796E2-A133-4F31-A57D-6FFC27B3AB45}" srcOrd="3" destOrd="0" presId="urn:microsoft.com/office/officeart/2005/8/layout/lProcess2"/>
    <dgm:cxn modelId="{7ACDB6EF-1AA0-4AAB-BE74-2A83B38641F9}" type="presParOf" srcId="{CC983C7B-8C80-45A4-BF63-BB6288675717}" destId="{54794B9E-0B01-4189-9DE6-718C4496DC30}" srcOrd="4" destOrd="0" presId="urn:microsoft.com/office/officeart/2005/8/layout/lProcess2"/>
    <dgm:cxn modelId="{718B27BB-2167-46D6-AE47-CF415D2D82F4}" type="presParOf" srcId="{A290BE60-3F74-46CA-9C7F-F35EB0029B84}" destId="{D92E7E7D-665A-47E5-9441-06A8B91D80CC}" srcOrd="1" destOrd="0" presId="urn:microsoft.com/office/officeart/2005/8/layout/lProcess2"/>
    <dgm:cxn modelId="{D963F137-E110-4780-9F9F-DAFB5FD0AAC5}" type="presParOf" srcId="{A290BE60-3F74-46CA-9C7F-F35EB0029B84}" destId="{5C9CD009-391D-4650-8E07-CF59BE9FA973}" srcOrd="2" destOrd="0" presId="urn:microsoft.com/office/officeart/2005/8/layout/lProcess2"/>
    <dgm:cxn modelId="{5DA48907-CC6F-48D0-9964-76E4FA4DB593}" type="presParOf" srcId="{5C9CD009-391D-4650-8E07-CF59BE9FA973}" destId="{85231C76-CDF6-4B28-9E4E-8D8AE717D466}" srcOrd="0" destOrd="0" presId="urn:microsoft.com/office/officeart/2005/8/layout/lProcess2"/>
    <dgm:cxn modelId="{2E687DD4-03CC-48F9-B33D-C5D46E30FDC0}" type="presParOf" srcId="{5C9CD009-391D-4650-8E07-CF59BE9FA973}" destId="{6C4644C8-6E5A-4F69-BB44-C0DE9431D413}" srcOrd="1" destOrd="0" presId="urn:microsoft.com/office/officeart/2005/8/layout/lProcess2"/>
    <dgm:cxn modelId="{6CE4978F-6E41-40CB-B0FE-02F6CE3E2D5C}" type="presParOf" srcId="{5C9CD009-391D-4650-8E07-CF59BE9FA973}" destId="{F0F871A6-D161-47C5-A32C-3691074A2431}" srcOrd="2" destOrd="0" presId="urn:microsoft.com/office/officeart/2005/8/layout/lProcess2"/>
    <dgm:cxn modelId="{875BD99A-3566-4A81-813F-2797F1F23528}" type="presParOf" srcId="{F0F871A6-D161-47C5-A32C-3691074A2431}" destId="{2F0AAB34-3FBA-4179-8974-90D8C468FAA0}" srcOrd="0" destOrd="0" presId="urn:microsoft.com/office/officeart/2005/8/layout/lProcess2"/>
    <dgm:cxn modelId="{0682F9C0-E654-4705-9B70-7C07DA3E6997}" type="presParOf" srcId="{2F0AAB34-3FBA-4179-8974-90D8C468FAA0}" destId="{FBFE6973-CF64-4B27-B86A-0F260FCD2D7B}" srcOrd="0" destOrd="0" presId="urn:microsoft.com/office/officeart/2005/8/layout/lProcess2"/>
    <dgm:cxn modelId="{E368FEEB-2290-4AF5-B857-684DA8839BDC}" type="presParOf" srcId="{2F0AAB34-3FBA-4179-8974-90D8C468FAA0}" destId="{F865803F-5C66-461E-B37B-C106047F2543}" srcOrd="1" destOrd="0" presId="urn:microsoft.com/office/officeart/2005/8/layout/lProcess2"/>
    <dgm:cxn modelId="{45AF36D0-8405-45D8-810F-55D1B7EAB04F}" type="presParOf" srcId="{2F0AAB34-3FBA-4179-8974-90D8C468FAA0}" destId="{1CB33999-473D-451C-825E-C5FF244CE7D6}" srcOrd="2" destOrd="0" presId="urn:microsoft.com/office/officeart/2005/8/layout/lProcess2"/>
    <dgm:cxn modelId="{F5756B23-6604-45BF-91BC-5BCD332BF20B}" type="presParOf" srcId="{2F0AAB34-3FBA-4179-8974-90D8C468FAA0}" destId="{DDBF3B59-5D7B-4380-9975-ECCEB333070E}" srcOrd="3" destOrd="0" presId="urn:microsoft.com/office/officeart/2005/8/layout/lProcess2"/>
    <dgm:cxn modelId="{AB1EE7B9-4707-442B-AE87-FF9CBC4CD424}" type="presParOf" srcId="{2F0AAB34-3FBA-4179-8974-90D8C468FAA0}" destId="{9ABA9C05-E525-4F60-9F04-E3BD3C971718}" srcOrd="4" destOrd="0" presId="urn:microsoft.com/office/officeart/2005/8/layout/lProcess2"/>
    <dgm:cxn modelId="{DD61862B-F149-4D3B-ADF1-73DCA1BC6F8B}" type="presParOf" srcId="{A290BE60-3F74-46CA-9C7F-F35EB0029B84}" destId="{5AD2EC53-6A1B-4071-B978-ED1ADFEBB4D6}" srcOrd="3" destOrd="0" presId="urn:microsoft.com/office/officeart/2005/8/layout/lProcess2"/>
    <dgm:cxn modelId="{B2188902-D34F-4C13-828C-FDF8BA32725A}" type="presParOf" srcId="{A290BE60-3F74-46CA-9C7F-F35EB0029B84}" destId="{6C8EB303-A765-4FB7-B868-334A41F9BB8C}" srcOrd="4" destOrd="0" presId="urn:microsoft.com/office/officeart/2005/8/layout/lProcess2"/>
    <dgm:cxn modelId="{44CA8F1E-E6F9-4530-923D-BD316AFACB36}" type="presParOf" srcId="{6C8EB303-A765-4FB7-B868-334A41F9BB8C}" destId="{D4172CD7-7C53-4C7D-A11A-561D5CAD5E54}" srcOrd="0" destOrd="0" presId="urn:microsoft.com/office/officeart/2005/8/layout/lProcess2"/>
    <dgm:cxn modelId="{2BA54A7A-4D19-459E-9B21-920B45D258C8}" type="presParOf" srcId="{6C8EB303-A765-4FB7-B868-334A41F9BB8C}" destId="{38145E17-44EB-44EE-86B5-5D8C4A627A2F}" srcOrd="1" destOrd="0" presId="urn:microsoft.com/office/officeart/2005/8/layout/lProcess2"/>
    <dgm:cxn modelId="{1CE38697-BDC3-4A4D-91C4-6D913FAD9282}" type="presParOf" srcId="{6C8EB303-A765-4FB7-B868-334A41F9BB8C}" destId="{B7D172FA-31AE-4B67-AA5B-0E702E30308E}" srcOrd="2" destOrd="0" presId="urn:microsoft.com/office/officeart/2005/8/layout/lProcess2"/>
    <dgm:cxn modelId="{BAA49F84-9F1C-4C65-91AD-CD5DCE817316}" type="presParOf" srcId="{B7D172FA-31AE-4B67-AA5B-0E702E30308E}" destId="{B1DD0C5D-3E63-457F-8C8D-26D3B9AC4A6B}" srcOrd="0" destOrd="0" presId="urn:microsoft.com/office/officeart/2005/8/layout/lProcess2"/>
    <dgm:cxn modelId="{21D53A3F-3612-4224-9D80-8371B0F26D5E}" type="presParOf" srcId="{B1DD0C5D-3E63-457F-8C8D-26D3B9AC4A6B}" destId="{96E2A4D3-B9DA-4982-B5DE-964708C5210C}" srcOrd="0" destOrd="0" presId="urn:microsoft.com/office/officeart/2005/8/layout/lProcess2"/>
    <dgm:cxn modelId="{A6FC3152-6668-4D03-8000-ACB2346D3D21}" type="presParOf" srcId="{B1DD0C5D-3E63-457F-8C8D-26D3B9AC4A6B}" destId="{BD6B51D7-8CE3-4052-B14D-CE2DD601C805}" srcOrd="1" destOrd="0" presId="urn:microsoft.com/office/officeart/2005/8/layout/lProcess2"/>
    <dgm:cxn modelId="{F7AAFB7F-2D94-43B4-976D-577E6E0EB8DA}" type="presParOf" srcId="{B1DD0C5D-3E63-457F-8C8D-26D3B9AC4A6B}" destId="{69A13FC2-7F69-4D6D-83ED-B6E02448AA18}" srcOrd="2" destOrd="0" presId="urn:microsoft.com/office/officeart/2005/8/layout/lProcess2"/>
    <dgm:cxn modelId="{1F2E51AA-8F8F-4707-99A9-DBCEBDB5E5E0}" type="presParOf" srcId="{B1DD0C5D-3E63-457F-8C8D-26D3B9AC4A6B}" destId="{5DE18952-51F8-461C-9148-D63BE5CCBEBF}" srcOrd="3" destOrd="0" presId="urn:microsoft.com/office/officeart/2005/8/layout/lProcess2"/>
    <dgm:cxn modelId="{697DCC95-555E-4E42-812C-18C4BA3E7E7A}" type="presParOf" srcId="{B1DD0C5D-3E63-457F-8C8D-26D3B9AC4A6B}" destId="{869244DD-1349-46A4-85DC-00D0F91CD671}" srcOrd="4" destOrd="0" presId="urn:microsoft.com/office/officeart/2005/8/layout/lProcess2"/>
    <dgm:cxn modelId="{11D36D44-79BF-402F-ABD2-962EE16B2135}" type="presParOf" srcId="{A290BE60-3F74-46CA-9C7F-F35EB0029B84}" destId="{2F5491BC-05CE-4E4D-8FBB-AAABB14BA4FF}" srcOrd="5" destOrd="0" presId="urn:microsoft.com/office/officeart/2005/8/layout/lProcess2"/>
    <dgm:cxn modelId="{2B7BB9DA-459E-40D3-84C0-A757CCC6126D}" type="presParOf" srcId="{A290BE60-3F74-46CA-9C7F-F35EB0029B84}" destId="{182502B5-7DC9-46A5-A15D-7E6926EE5FA6}" srcOrd="6" destOrd="0" presId="urn:microsoft.com/office/officeart/2005/8/layout/lProcess2"/>
    <dgm:cxn modelId="{D54897A7-97F1-4C9E-BC2E-CF08C81AE62B}" type="presParOf" srcId="{182502B5-7DC9-46A5-A15D-7E6926EE5FA6}" destId="{18FC54AE-686D-4B54-84B1-5C0707971505}" srcOrd="0" destOrd="0" presId="urn:microsoft.com/office/officeart/2005/8/layout/lProcess2"/>
    <dgm:cxn modelId="{C4D69AB0-9308-4D75-B2EF-6DE6B8B6DB97}" type="presParOf" srcId="{182502B5-7DC9-46A5-A15D-7E6926EE5FA6}" destId="{2F69FF3E-5FB1-455B-A80C-4734E57B018A}" srcOrd="1" destOrd="0" presId="urn:microsoft.com/office/officeart/2005/8/layout/lProcess2"/>
    <dgm:cxn modelId="{172D977B-410E-42C6-8DE8-299688076605}" type="presParOf" srcId="{182502B5-7DC9-46A5-A15D-7E6926EE5FA6}" destId="{5D76D44E-C421-4383-A537-DEDA2DCABB8C}" srcOrd="2" destOrd="0" presId="urn:microsoft.com/office/officeart/2005/8/layout/lProcess2"/>
    <dgm:cxn modelId="{3D5FFEED-6EC3-4948-9168-F50C6A1A1797}" type="presParOf" srcId="{5D76D44E-C421-4383-A537-DEDA2DCABB8C}" destId="{89C24682-31DA-4192-BD49-3465B2BCE088}" srcOrd="0" destOrd="0" presId="urn:microsoft.com/office/officeart/2005/8/layout/lProcess2"/>
    <dgm:cxn modelId="{B71BD899-6881-4227-BA75-D1A5E5FD0869}" type="presParOf" srcId="{89C24682-31DA-4192-BD49-3465B2BCE088}" destId="{65E802EF-B321-4762-B038-F7333F7646F0}" srcOrd="0" destOrd="0" presId="urn:microsoft.com/office/officeart/2005/8/layout/lProcess2"/>
    <dgm:cxn modelId="{B8C0F24C-F836-4B7E-98BE-8055ADAD02C7}" type="presParOf" srcId="{89C24682-31DA-4192-BD49-3465B2BCE088}" destId="{6D082F48-A468-4E36-A6EB-EBE0D1CCE15F}" srcOrd="1" destOrd="0" presId="urn:microsoft.com/office/officeart/2005/8/layout/lProcess2"/>
    <dgm:cxn modelId="{C0C0C286-75E8-45A9-91EB-7F5DA66A17A1}" type="presParOf" srcId="{89C24682-31DA-4192-BD49-3465B2BCE088}" destId="{27A1513B-FB1B-4B01-B7B1-246CB1B1351B}" srcOrd="2" destOrd="0" presId="urn:microsoft.com/office/officeart/2005/8/layout/lProcess2"/>
    <dgm:cxn modelId="{2DD6F978-1D0D-4F0D-BAEF-E9E0D49EF5D4}" type="presParOf" srcId="{89C24682-31DA-4192-BD49-3465B2BCE088}" destId="{D07BA197-BA2D-437A-B9C2-61DB96586195}" srcOrd="3" destOrd="0" presId="urn:microsoft.com/office/officeart/2005/8/layout/lProcess2"/>
    <dgm:cxn modelId="{A91AF589-8FC3-4A3D-B24E-5CC45C7A0DA7}" type="presParOf" srcId="{89C24682-31DA-4192-BD49-3465B2BCE088}" destId="{89AAC170-A34F-49B3-B339-77031D2B633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0881DF-48C8-46BC-852F-4F06D1F50616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0052D2-D240-4CD8-AA92-AC275FFB9A82}">
      <dgm:prSet phldrT="[Text]" custT="1"/>
      <dgm:spPr/>
      <dgm:t>
        <a:bodyPr/>
        <a:lstStyle/>
        <a:p>
          <a:r>
            <a:rPr lang="en-US" sz="2400" dirty="0" smtClean="0"/>
            <a:t>Showcase through a dynamic, engaging Website</a:t>
          </a:r>
          <a:endParaRPr lang="en-US" sz="2400" dirty="0"/>
        </a:p>
      </dgm:t>
    </dgm:pt>
    <dgm:pt modelId="{2E653ABE-478E-4993-BB57-974668C1545B}" type="parTrans" cxnId="{F625AB9D-B2F2-4F54-A5DB-4CC0C381C2C4}">
      <dgm:prSet/>
      <dgm:spPr/>
      <dgm:t>
        <a:bodyPr/>
        <a:lstStyle/>
        <a:p>
          <a:endParaRPr lang="en-US"/>
        </a:p>
      </dgm:t>
    </dgm:pt>
    <dgm:pt modelId="{D923260A-53C2-4CD0-8932-058796460E5E}" type="sibTrans" cxnId="{F625AB9D-B2F2-4F54-A5DB-4CC0C381C2C4}">
      <dgm:prSet/>
      <dgm:spPr/>
      <dgm:t>
        <a:bodyPr/>
        <a:lstStyle/>
        <a:p>
          <a:endParaRPr lang="en-US"/>
        </a:p>
      </dgm:t>
    </dgm:pt>
    <dgm:pt modelId="{D55D4ED0-3EBE-4F0C-8D8E-BEE01EDF7DF2}">
      <dgm:prSet phldrT="[Text]"/>
      <dgm:spPr/>
      <dgm:t>
        <a:bodyPr/>
        <a:lstStyle/>
        <a:p>
          <a:r>
            <a:rPr lang="en-US" dirty="0" smtClean="0"/>
            <a:t>Events</a:t>
          </a:r>
          <a:endParaRPr lang="en-US" dirty="0"/>
        </a:p>
      </dgm:t>
    </dgm:pt>
    <dgm:pt modelId="{7D139CDB-5F6C-4161-AE53-9CCCDDDEE2FD}" type="parTrans" cxnId="{32790F3C-6018-4ADF-80D9-40FB59FE683F}">
      <dgm:prSet/>
      <dgm:spPr/>
      <dgm:t>
        <a:bodyPr/>
        <a:lstStyle/>
        <a:p>
          <a:endParaRPr lang="en-US"/>
        </a:p>
      </dgm:t>
    </dgm:pt>
    <dgm:pt modelId="{A71F16FD-5F73-4B9A-AC0D-C55C25FDBC8E}" type="sibTrans" cxnId="{32790F3C-6018-4ADF-80D9-40FB59FE683F}">
      <dgm:prSet/>
      <dgm:spPr/>
      <dgm:t>
        <a:bodyPr/>
        <a:lstStyle/>
        <a:p>
          <a:endParaRPr lang="en-US"/>
        </a:p>
      </dgm:t>
    </dgm:pt>
    <dgm:pt modelId="{6390C213-18B7-493D-B9EF-8592719259DD}">
      <dgm:prSet phldrT="[Text]"/>
      <dgm:spPr/>
      <dgm:t>
        <a:bodyPr/>
        <a:lstStyle/>
        <a:p>
          <a:r>
            <a:rPr lang="en-US" dirty="0" smtClean="0"/>
            <a:t>Courses</a:t>
          </a:r>
          <a:endParaRPr lang="en-US" dirty="0"/>
        </a:p>
      </dgm:t>
    </dgm:pt>
    <dgm:pt modelId="{FEF6A9D8-EFDF-45FA-9AD1-0529A810359C}" type="parTrans" cxnId="{2A82CC9E-A3F0-4740-9095-211F2AAAB76D}">
      <dgm:prSet/>
      <dgm:spPr/>
      <dgm:t>
        <a:bodyPr/>
        <a:lstStyle/>
        <a:p>
          <a:endParaRPr lang="en-US"/>
        </a:p>
      </dgm:t>
    </dgm:pt>
    <dgm:pt modelId="{24636F35-04AC-4A12-9132-731EE9DCDFA3}" type="sibTrans" cxnId="{2A82CC9E-A3F0-4740-9095-211F2AAAB76D}">
      <dgm:prSet/>
      <dgm:spPr/>
      <dgm:t>
        <a:bodyPr/>
        <a:lstStyle/>
        <a:p>
          <a:endParaRPr lang="en-US"/>
        </a:p>
      </dgm:t>
    </dgm:pt>
    <dgm:pt modelId="{F096F94F-2FBE-4516-896D-E1AFDB057878}">
      <dgm:prSet phldrT="[Text]"/>
      <dgm:spPr/>
      <dgm:t>
        <a:bodyPr/>
        <a:lstStyle/>
        <a:p>
          <a:r>
            <a:rPr lang="en-US" dirty="0" smtClean="0"/>
            <a:t>Awards</a:t>
          </a:r>
          <a:endParaRPr lang="en-US" dirty="0"/>
        </a:p>
      </dgm:t>
    </dgm:pt>
    <dgm:pt modelId="{D11213B1-9978-4B75-83A4-A62C4DE5C819}" type="parTrans" cxnId="{5B79D2A0-427C-4CC0-8562-6D4EFAB3BE18}">
      <dgm:prSet/>
      <dgm:spPr/>
      <dgm:t>
        <a:bodyPr/>
        <a:lstStyle/>
        <a:p>
          <a:endParaRPr lang="en-US"/>
        </a:p>
      </dgm:t>
    </dgm:pt>
    <dgm:pt modelId="{CB5D56F0-4CD1-46B9-822A-85B5592CCF09}" type="sibTrans" cxnId="{5B79D2A0-427C-4CC0-8562-6D4EFAB3BE18}">
      <dgm:prSet/>
      <dgm:spPr/>
      <dgm:t>
        <a:bodyPr/>
        <a:lstStyle/>
        <a:p>
          <a:endParaRPr lang="en-US"/>
        </a:p>
      </dgm:t>
    </dgm:pt>
    <dgm:pt modelId="{50F11775-31D4-453F-AC3F-065D2AD7C280}">
      <dgm:prSet phldrT="[Text]"/>
      <dgm:spPr/>
      <dgm:t>
        <a:bodyPr/>
        <a:lstStyle/>
        <a:p>
          <a:r>
            <a:rPr lang="en-US" dirty="0" smtClean="0"/>
            <a:t>Infra</a:t>
          </a:r>
          <a:endParaRPr lang="en-US" dirty="0"/>
        </a:p>
      </dgm:t>
    </dgm:pt>
    <dgm:pt modelId="{AC6D6DEB-A34E-45C7-BB05-A576BFB643A9}" type="parTrans" cxnId="{EA87547C-D296-40E0-A165-993EC91B5314}">
      <dgm:prSet/>
      <dgm:spPr/>
      <dgm:t>
        <a:bodyPr/>
        <a:lstStyle/>
        <a:p>
          <a:endParaRPr lang="en-US"/>
        </a:p>
      </dgm:t>
    </dgm:pt>
    <dgm:pt modelId="{AEB07944-5585-40B2-A2E4-BBEF9F26E2CC}" type="sibTrans" cxnId="{EA87547C-D296-40E0-A165-993EC91B5314}">
      <dgm:prSet/>
      <dgm:spPr/>
      <dgm:t>
        <a:bodyPr/>
        <a:lstStyle/>
        <a:p>
          <a:endParaRPr lang="en-US"/>
        </a:p>
      </dgm:t>
    </dgm:pt>
    <dgm:pt modelId="{02C35FFC-BDA4-4340-A4B3-39C41A3B5B7F}" type="pres">
      <dgm:prSet presAssocID="{110881DF-48C8-46BC-852F-4F06D1F50616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DCCA50F-CDDD-4F45-972D-67F70A15D7E3}" type="pres">
      <dgm:prSet presAssocID="{400052D2-D240-4CD8-AA92-AC275FFB9A82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50FA9E99-85D3-43F7-BE36-E42C9ADF69C4}" type="pres">
      <dgm:prSet presAssocID="{400052D2-D240-4CD8-AA92-AC275FFB9A82}" presName="Accent1" presStyleLbl="node1" presStyleIdx="0" presStyleCnt="17"/>
      <dgm:spPr/>
    </dgm:pt>
    <dgm:pt modelId="{2AAB917D-D71A-4D87-9A7D-FF8B11B90B33}" type="pres">
      <dgm:prSet presAssocID="{400052D2-D240-4CD8-AA92-AC275FFB9A82}" presName="Accent2" presStyleLbl="node1" presStyleIdx="1" presStyleCnt="17"/>
      <dgm:spPr/>
    </dgm:pt>
    <dgm:pt modelId="{9A8E7AF6-B454-4AC3-B3BB-427A8446281F}" type="pres">
      <dgm:prSet presAssocID="{400052D2-D240-4CD8-AA92-AC275FFB9A82}" presName="Accent3" presStyleLbl="node1" presStyleIdx="2" presStyleCnt="17"/>
      <dgm:spPr/>
    </dgm:pt>
    <dgm:pt modelId="{0912776B-B008-4422-BA79-D1D9BC3EC1D2}" type="pres">
      <dgm:prSet presAssocID="{400052D2-D240-4CD8-AA92-AC275FFB9A82}" presName="Accent4" presStyleLbl="node1" presStyleIdx="3" presStyleCnt="17"/>
      <dgm:spPr/>
    </dgm:pt>
    <dgm:pt modelId="{6D3FCCBC-070E-4C37-80FE-603AFB7216E3}" type="pres">
      <dgm:prSet presAssocID="{400052D2-D240-4CD8-AA92-AC275FFB9A82}" presName="Accent5" presStyleLbl="node1" presStyleIdx="4" presStyleCnt="17"/>
      <dgm:spPr/>
    </dgm:pt>
    <dgm:pt modelId="{E81641BF-2FB0-410F-9AAC-47BF06ED4D11}" type="pres">
      <dgm:prSet presAssocID="{400052D2-D240-4CD8-AA92-AC275FFB9A82}" presName="Accent6" presStyleLbl="node1" presStyleIdx="5" presStyleCnt="17"/>
      <dgm:spPr/>
    </dgm:pt>
    <dgm:pt modelId="{30EF68BC-EE73-4D1E-829D-EF4B33B63DF0}" type="pres">
      <dgm:prSet presAssocID="{F096F94F-2FBE-4516-896D-E1AFDB057878}" presName="Child1" presStyleLbl="node1" presStyleIdx="6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69C6C53-C744-411D-AB38-6E9D2CFB8893}" type="pres">
      <dgm:prSet presAssocID="{F096F94F-2FBE-4516-896D-E1AFDB057878}" presName="Accent7" presStyleCnt="0"/>
      <dgm:spPr/>
    </dgm:pt>
    <dgm:pt modelId="{ABEA232C-A3B3-4978-BA44-97916B362603}" type="pres">
      <dgm:prSet presAssocID="{F096F94F-2FBE-4516-896D-E1AFDB057878}" presName="AccentHold1" presStyleLbl="node1" presStyleIdx="7" presStyleCnt="17"/>
      <dgm:spPr/>
    </dgm:pt>
    <dgm:pt modelId="{3F6B6EC0-441D-45F0-B714-C765D82B76B6}" type="pres">
      <dgm:prSet presAssocID="{F096F94F-2FBE-4516-896D-E1AFDB057878}" presName="Accent8" presStyleCnt="0"/>
      <dgm:spPr/>
    </dgm:pt>
    <dgm:pt modelId="{15C3D4A6-8AE3-4848-873E-EFD5BB62CF1C}" type="pres">
      <dgm:prSet presAssocID="{F096F94F-2FBE-4516-896D-E1AFDB057878}" presName="AccentHold2" presStyleLbl="node1" presStyleIdx="8" presStyleCnt="17"/>
      <dgm:spPr/>
    </dgm:pt>
    <dgm:pt modelId="{3D157B3B-19BB-4E47-9E9D-38518FA02445}" type="pres">
      <dgm:prSet presAssocID="{D55D4ED0-3EBE-4F0C-8D8E-BEE01EDF7DF2}" presName="Child2" presStyleLbl="node1" presStyleIdx="9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D025FB6-8DFD-4D9E-BA43-681191C8073C}" type="pres">
      <dgm:prSet presAssocID="{D55D4ED0-3EBE-4F0C-8D8E-BEE01EDF7DF2}" presName="Accent9" presStyleCnt="0"/>
      <dgm:spPr/>
    </dgm:pt>
    <dgm:pt modelId="{7016DD73-33FE-4FE1-9686-FD09DC74640A}" type="pres">
      <dgm:prSet presAssocID="{D55D4ED0-3EBE-4F0C-8D8E-BEE01EDF7DF2}" presName="AccentHold1" presStyleLbl="node1" presStyleIdx="10" presStyleCnt="17"/>
      <dgm:spPr/>
    </dgm:pt>
    <dgm:pt modelId="{A7A8E144-7887-4A69-97CD-55D958239442}" type="pres">
      <dgm:prSet presAssocID="{D55D4ED0-3EBE-4F0C-8D8E-BEE01EDF7DF2}" presName="Accent10" presStyleCnt="0"/>
      <dgm:spPr/>
    </dgm:pt>
    <dgm:pt modelId="{353F14C2-61AF-42DE-A974-DEB4D83B7144}" type="pres">
      <dgm:prSet presAssocID="{D55D4ED0-3EBE-4F0C-8D8E-BEE01EDF7DF2}" presName="AccentHold2" presStyleLbl="node1" presStyleIdx="11" presStyleCnt="17"/>
      <dgm:spPr/>
    </dgm:pt>
    <dgm:pt modelId="{33BA67E3-0B17-4308-BC9D-43A92040C900}" type="pres">
      <dgm:prSet presAssocID="{D55D4ED0-3EBE-4F0C-8D8E-BEE01EDF7DF2}" presName="Accent11" presStyleCnt="0"/>
      <dgm:spPr/>
    </dgm:pt>
    <dgm:pt modelId="{7D21FBFF-6B1F-4EDE-9E87-0132C7210287}" type="pres">
      <dgm:prSet presAssocID="{D55D4ED0-3EBE-4F0C-8D8E-BEE01EDF7DF2}" presName="AccentHold3" presStyleLbl="node1" presStyleIdx="12" presStyleCnt="17"/>
      <dgm:spPr/>
    </dgm:pt>
    <dgm:pt modelId="{D18DD4F5-27B2-4C15-A44F-80C546E57C97}" type="pres">
      <dgm:prSet presAssocID="{6390C213-18B7-493D-B9EF-8592719259DD}" presName="Child3" presStyleLbl="node1" presStyleIdx="13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B5DDB2B-A145-4083-BE89-B53490B82B0B}" type="pres">
      <dgm:prSet presAssocID="{6390C213-18B7-493D-B9EF-8592719259DD}" presName="Accent12" presStyleCnt="0"/>
      <dgm:spPr/>
    </dgm:pt>
    <dgm:pt modelId="{A0C7037D-D80A-4BA2-8BA9-CA080AFEBD5E}" type="pres">
      <dgm:prSet presAssocID="{6390C213-18B7-493D-B9EF-8592719259DD}" presName="AccentHold1" presStyleLbl="node1" presStyleIdx="14" presStyleCnt="17"/>
      <dgm:spPr/>
    </dgm:pt>
    <dgm:pt modelId="{D43734C3-D865-4664-BB7E-C0BD3E65F384}" type="pres">
      <dgm:prSet presAssocID="{50F11775-31D4-453F-AC3F-065D2AD7C280}" presName="Child4" presStyleLbl="node1" presStyleIdx="15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1B4ED4E-203C-4F6B-9D73-D63CCDB33BFE}" type="pres">
      <dgm:prSet presAssocID="{50F11775-31D4-453F-AC3F-065D2AD7C280}" presName="Accent13" presStyleCnt="0"/>
      <dgm:spPr/>
    </dgm:pt>
    <dgm:pt modelId="{922130A0-69F8-42A9-A31E-B54CE74CCDE7}" type="pres">
      <dgm:prSet presAssocID="{50F11775-31D4-453F-AC3F-065D2AD7C280}" presName="AccentHold1" presStyleLbl="node1" presStyleIdx="16" presStyleCnt="17"/>
      <dgm:spPr/>
    </dgm:pt>
  </dgm:ptLst>
  <dgm:cxnLst>
    <dgm:cxn modelId="{EA87547C-D296-40E0-A165-993EC91B5314}" srcId="{400052D2-D240-4CD8-AA92-AC275FFB9A82}" destId="{50F11775-31D4-453F-AC3F-065D2AD7C280}" srcOrd="3" destOrd="0" parTransId="{AC6D6DEB-A34E-45C7-BB05-A576BFB643A9}" sibTransId="{AEB07944-5585-40B2-A2E4-BBEF9F26E2CC}"/>
    <dgm:cxn modelId="{4A2F8D38-7EBA-47F6-B18D-209D3F121DC4}" type="presOf" srcId="{50F11775-31D4-453F-AC3F-065D2AD7C280}" destId="{D43734C3-D865-4664-BB7E-C0BD3E65F384}" srcOrd="0" destOrd="0" presId="urn:microsoft.com/office/officeart/2009/3/layout/CircleRelationship"/>
    <dgm:cxn modelId="{F27A7C93-3F90-426D-B6AE-86A2EB11DE70}" type="presOf" srcId="{110881DF-48C8-46BC-852F-4F06D1F50616}" destId="{02C35FFC-BDA4-4340-A4B3-39C41A3B5B7F}" srcOrd="0" destOrd="0" presId="urn:microsoft.com/office/officeart/2009/3/layout/CircleRelationship"/>
    <dgm:cxn modelId="{5B79D2A0-427C-4CC0-8562-6D4EFAB3BE18}" srcId="{400052D2-D240-4CD8-AA92-AC275FFB9A82}" destId="{F096F94F-2FBE-4516-896D-E1AFDB057878}" srcOrd="0" destOrd="0" parTransId="{D11213B1-9978-4B75-83A4-A62C4DE5C819}" sibTransId="{CB5D56F0-4CD1-46B9-822A-85B5592CCF09}"/>
    <dgm:cxn modelId="{32790F3C-6018-4ADF-80D9-40FB59FE683F}" srcId="{400052D2-D240-4CD8-AA92-AC275FFB9A82}" destId="{D55D4ED0-3EBE-4F0C-8D8E-BEE01EDF7DF2}" srcOrd="1" destOrd="0" parTransId="{7D139CDB-5F6C-4161-AE53-9CCCDDDEE2FD}" sibTransId="{A71F16FD-5F73-4B9A-AC0D-C55C25FDBC8E}"/>
    <dgm:cxn modelId="{4F3995AA-D8EF-47A3-838E-A74CBCFC4AB0}" type="presOf" srcId="{F096F94F-2FBE-4516-896D-E1AFDB057878}" destId="{30EF68BC-EE73-4D1E-829D-EF4B33B63DF0}" srcOrd="0" destOrd="0" presId="urn:microsoft.com/office/officeart/2009/3/layout/CircleRelationship"/>
    <dgm:cxn modelId="{F625AB9D-B2F2-4F54-A5DB-4CC0C381C2C4}" srcId="{110881DF-48C8-46BC-852F-4F06D1F50616}" destId="{400052D2-D240-4CD8-AA92-AC275FFB9A82}" srcOrd="0" destOrd="0" parTransId="{2E653ABE-478E-4993-BB57-974668C1545B}" sibTransId="{D923260A-53C2-4CD0-8932-058796460E5E}"/>
    <dgm:cxn modelId="{9CA8C787-BFFF-4DA2-BA4E-B757E2655348}" type="presOf" srcId="{6390C213-18B7-493D-B9EF-8592719259DD}" destId="{D18DD4F5-27B2-4C15-A44F-80C546E57C97}" srcOrd="0" destOrd="0" presId="urn:microsoft.com/office/officeart/2009/3/layout/CircleRelationship"/>
    <dgm:cxn modelId="{2A82CC9E-A3F0-4740-9095-211F2AAAB76D}" srcId="{400052D2-D240-4CD8-AA92-AC275FFB9A82}" destId="{6390C213-18B7-493D-B9EF-8592719259DD}" srcOrd="2" destOrd="0" parTransId="{FEF6A9D8-EFDF-45FA-9AD1-0529A810359C}" sibTransId="{24636F35-04AC-4A12-9132-731EE9DCDFA3}"/>
    <dgm:cxn modelId="{F4FEC8FB-057D-4CC9-B984-1DBBE0DE97BC}" type="presOf" srcId="{400052D2-D240-4CD8-AA92-AC275FFB9A82}" destId="{ADCCA50F-CDDD-4F45-972D-67F70A15D7E3}" srcOrd="0" destOrd="0" presId="urn:microsoft.com/office/officeart/2009/3/layout/CircleRelationship"/>
    <dgm:cxn modelId="{91698848-149D-4B56-8BC8-7E340ED906BF}" type="presOf" srcId="{D55D4ED0-3EBE-4F0C-8D8E-BEE01EDF7DF2}" destId="{3D157B3B-19BB-4E47-9E9D-38518FA02445}" srcOrd="0" destOrd="0" presId="urn:microsoft.com/office/officeart/2009/3/layout/CircleRelationship"/>
    <dgm:cxn modelId="{6E75AD71-6EE1-4CD8-8CCB-F455780A4FCE}" type="presParOf" srcId="{02C35FFC-BDA4-4340-A4B3-39C41A3B5B7F}" destId="{ADCCA50F-CDDD-4F45-972D-67F70A15D7E3}" srcOrd="0" destOrd="0" presId="urn:microsoft.com/office/officeart/2009/3/layout/CircleRelationship"/>
    <dgm:cxn modelId="{1B28A1D7-168B-475F-A267-09BDEBDB3A34}" type="presParOf" srcId="{02C35FFC-BDA4-4340-A4B3-39C41A3B5B7F}" destId="{50FA9E99-85D3-43F7-BE36-E42C9ADF69C4}" srcOrd="1" destOrd="0" presId="urn:microsoft.com/office/officeart/2009/3/layout/CircleRelationship"/>
    <dgm:cxn modelId="{C7863361-95FA-4E13-98F8-AE7453C252C0}" type="presParOf" srcId="{02C35FFC-BDA4-4340-A4B3-39C41A3B5B7F}" destId="{2AAB917D-D71A-4D87-9A7D-FF8B11B90B33}" srcOrd="2" destOrd="0" presId="urn:microsoft.com/office/officeart/2009/3/layout/CircleRelationship"/>
    <dgm:cxn modelId="{23D99D3F-E355-46C2-BA43-945B8DB98CF0}" type="presParOf" srcId="{02C35FFC-BDA4-4340-A4B3-39C41A3B5B7F}" destId="{9A8E7AF6-B454-4AC3-B3BB-427A8446281F}" srcOrd="3" destOrd="0" presId="urn:microsoft.com/office/officeart/2009/3/layout/CircleRelationship"/>
    <dgm:cxn modelId="{F2401896-6D51-46A0-9BA3-722D137EE6BB}" type="presParOf" srcId="{02C35FFC-BDA4-4340-A4B3-39C41A3B5B7F}" destId="{0912776B-B008-4422-BA79-D1D9BC3EC1D2}" srcOrd="4" destOrd="0" presId="urn:microsoft.com/office/officeart/2009/3/layout/CircleRelationship"/>
    <dgm:cxn modelId="{BD0973DE-3833-4179-A53D-EE88A604959C}" type="presParOf" srcId="{02C35FFC-BDA4-4340-A4B3-39C41A3B5B7F}" destId="{6D3FCCBC-070E-4C37-80FE-603AFB7216E3}" srcOrd="5" destOrd="0" presId="urn:microsoft.com/office/officeart/2009/3/layout/CircleRelationship"/>
    <dgm:cxn modelId="{A53DB179-D023-41FD-AE3A-A4C88E5504EB}" type="presParOf" srcId="{02C35FFC-BDA4-4340-A4B3-39C41A3B5B7F}" destId="{E81641BF-2FB0-410F-9AAC-47BF06ED4D11}" srcOrd="6" destOrd="0" presId="urn:microsoft.com/office/officeart/2009/3/layout/CircleRelationship"/>
    <dgm:cxn modelId="{E2E91EDF-7F94-40DB-919F-D207F3689614}" type="presParOf" srcId="{02C35FFC-BDA4-4340-A4B3-39C41A3B5B7F}" destId="{30EF68BC-EE73-4D1E-829D-EF4B33B63DF0}" srcOrd="7" destOrd="0" presId="urn:microsoft.com/office/officeart/2009/3/layout/CircleRelationship"/>
    <dgm:cxn modelId="{84523D1C-85BD-4DE3-976D-20B31E0A33B8}" type="presParOf" srcId="{02C35FFC-BDA4-4340-A4B3-39C41A3B5B7F}" destId="{B69C6C53-C744-411D-AB38-6E9D2CFB8893}" srcOrd="8" destOrd="0" presId="urn:microsoft.com/office/officeart/2009/3/layout/CircleRelationship"/>
    <dgm:cxn modelId="{0117319A-1018-4B91-A582-5221E5325AA5}" type="presParOf" srcId="{B69C6C53-C744-411D-AB38-6E9D2CFB8893}" destId="{ABEA232C-A3B3-4978-BA44-97916B362603}" srcOrd="0" destOrd="0" presId="urn:microsoft.com/office/officeart/2009/3/layout/CircleRelationship"/>
    <dgm:cxn modelId="{BAE77603-E9FB-4425-BED7-336CC751A863}" type="presParOf" srcId="{02C35FFC-BDA4-4340-A4B3-39C41A3B5B7F}" destId="{3F6B6EC0-441D-45F0-B714-C765D82B76B6}" srcOrd="9" destOrd="0" presId="urn:microsoft.com/office/officeart/2009/3/layout/CircleRelationship"/>
    <dgm:cxn modelId="{910FFDF7-488F-4916-9CC0-47CE32128E4D}" type="presParOf" srcId="{3F6B6EC0-441D-45F0-B714-C765D82B76B6}" destId="{15C3D4A6-8AE3-4848-873E-EFD5BB62CF1C}" srcOrd="0" destOrd="0" presId="urn:microsoft.com/office/officeart/2009/3/layout/CircleRelationship"/>
    <dgm:cxn modelId="{6CB2D461-9FAC-47A4-9263-E227EF4F4357}" type="presParOf" srcId="{02C35FFC-BDA4-4340-A4B3-39C41A3B5B7F}" destId="{3D157B3B-19BB-4E47-9E9D-38518FA02445}" srcOrd="10" destOrd="0" presId="urn:microsoft.com/office/officeart/2009/3/layout/CircleRelationship"/>
    <dgm:cxn modelId="{438DDAD9-5DAB-462D-A68A-03ADED20DA6B}" type="presParOf" srcId="{02C35FFC-BDA4-4340-A4B3-39C41A3B5B7F}" destId="{7D025FB6-8DFD-4D9E-BA43-681191C8073C}" srcOrd="11" destOrd="0" presId="urn:microsoft.com/office/officeart/2009/3/layout/CircleRelationship"/>
    <dgm:cxn modelId="{EFD6FAB8-370B-4674-A6A7-3C61E8B29EE9}" type="presParOf" srcId="{7D025FB6-8DFD-4D9E-BA43-681191C8073C}" destId="{7016DD73-33FE-4FE1-9686-FD09DC74640A}" srcOrd="0" destOrd="0" presId="urn:microsoft.com/office/officeart/2009/3/layout/CircleRelationship"/>
    <dgm:cxn modelId="{BB78073B-C0EC-42D2-A332-D54572553647}" type="presParOf" srcId="{02C35FFC-BDA4-4340-A4B3-39C41A3B5B7F}" destId="{A7A8E144-7887-4A69-97CD-55D958239442}" srcOrd="12" destOrd="0" presId="urn:microsoft.com/office/officeart/2009/3/layout/CircleRelationship"/>
    <dgm:cxn modelId="{E531629A-B08C-4EFD-99C1-02988D1AE05D}" type="presParOf" srcId="{A7A8E144-7887-4A69-97CD-55D958239442}" destId="{353F14C2-61AF-42DE-A974-DEB4D83B7144}" srcOrd="0" destOrd="0" presId="urn:microsoft.com/office/officeart/2009/3/layout/CircleRelationship"/>
    <dgm:cxn modelId="{DC5C3468-7D81-45D7-AC31-2C999ACDC2FF}" type="presParOf" srcId="{02C35FFC-BDA4-4340-A4B3-39C41A3B5B7F}" destId="{33BA67E3-0B17-4308-BC9D-43A92040C900}" srcOrd="13" destOrd="0" presId="urn:microsoft.com/office/officeart/2009/3/layout/CircleRelationship"/>
    <dgm:cxn modelId="{4209549B-A837-4C92-8D42-FB153F2632E8}" type="presParOf" srcId="{33BA67E3-0B17-4308-BC9D-43A92040C900}" destId="{7D21FBFF-6B1F-4EDE-9E87-0132C7210287}" srcOrd="0" destOrd="0" presId="urn:microsoft.com/office/officeart/2009/3/layout/CircleRelationship"/>
    <dgm:cxn modelId="{B330E1DB-1F6C-4311-BA9E-C9A117A94CF0}" type="presParOf" srcId="{02C35FFC-BDA4-4340-A4B3-39C41A3B5B7F}" destId="{D18DD4F5-27B2-4C15-A44F-80C546E57C97}" srcOrd="14" destOrd="0" presId="urn:microsoft.com/office/officeart/2009/3/layout/CircleRelationship"/>
    <dgm:cxn modelId="{E0BFF835-20D6-4209-B5F6-74A406D0A4F7}" type="presParOf" srcId="{02C35FFC-BDA4-4340-A4B3-39C41A3B5B7F}" destId="{2B5DDB2B-A145-4083-BE89-B53490B82B0B}" srcOrd="15" destOrd="0" presId="urn:microsoft.com/office/officeart/2009/3/layout/CircleRelationship"/>
    <dgm:cxn modelId="{8AB39664-8167-491E-8829-D05D0FFF24FB}" type="presParOf" srcId="{2B5DDB2B-A145-4083-BE89-B53490B82B0B}" destId="{A0C7037D-D80A-4BA2-8BA9-CA080AFEBD5E}" srcOrd="0" destOrd="0" presId="urn:microsoft.com/office/officeart/2009/3/layout/CircleRelationship"/>
    <dgm:cxn modelId="{0BDEF2DF-EB71-45D7-8545-3EE4C19810BD}" type="presParOf" srcId="{02C35FFC-BDA4-4340-A4B3-39C41A3B5B7F}" destId="{D43734C3-D865-4664-BB7E-C0BD3E65F384}" srcOrd="16" destOrd="0" presId="urn:microsoft.com/office/officeart/2009/3/layout/CircleRelationship"/>
    <dgm:cxn modelId="{65743DB9-4431-47CA-8496-C78E46C0D2AB}" type="presParOf" srcId="{02C35FFC-BDA4-4340-A4B3-39C41A3B5B7F}" destId="{A1B4ED4E-203C-4F6B-9D73-D63CCDB33BFE}" srcOrd="17" destOrd="0" presId="urn:microsoft.com/office/officeart/2009/3/layout/CircleRelationship"/>
    <dgm:cxn modelId="{4DD04F43-B80F-4228-9E0E-DDE20103A31C}" type="presParOf" srcId="{A1B4ED4E-203C-4F6B-9D73-D63CCDB33BFE}" destId="{922130A0-69F8-42A9-A31E-B54CE74CCDE7}" srcOrd="0" destOrd="0" presId="urn:microsoft.com/office/officeart/2009/3/layout/CircleRelationship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33201-8C77-4594-8FA0-267E125F54AD}">
      <dsp:nvSpPr>
        <dsp:cNvPr id="0" name=""/>
        <dsp:cNvSpPr/>
      </dsp:nvSpPr>
      <dsp:spPr>
        <a:xfrm>
          <a:off x="1901" y="0"/>
          <a:ext cx="1865774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Admissions</a:t>
          </a:r>
          <a:endParaRPr lang="en-US" sz="2400" kern="1200" dirty="0"/>
        </a:p>
      </dsp:txBody>
      <dsp:txXfrm>
        <a:off x="1901" y="0"/>
        <a:ext cx="1865774" cy="1305401"/>
      </dsp:txXfrm>
    </dsp:sp>
    <dsp:sp modelId="{4811BF71-A068-4472-983F-25F8ED304692}">
      <dsp:nvSpPr>
        <dsp:cNvPr id="0" name=""/>
        <dsp:cNvSpPr/>
      </dsp:nvSpPr>
      <dsp:spPr>
        <a:xfrm>
          <a:off x="188478" y="1305773"/>
          <a:ext cx="1492619" cy="8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Application</a:t>
          </a:r>
          <a:endParaRPr lang="en-US" sz="1700" kern="1200" dirty="0"/>
        </a:p>
      </dsp:txBody>
      <dsp:txXfrm>
        <a:off x="213516" y="1330811"/>
        <a:ext cx="1442543" cy="804787"/>
      </dsp:txXfrm>
    </dsp:sp>
    <dsp:sp modelId="{13A51ED8-DD72-44E1-8E56-576FF3AFE342}">
      <dsp:nvSpPr>
        <dsp:cNvPr id="0" name=""/>
        <dsp:cNvSpPr/>
      </dsp:nvSpPr>
      <dsp:spPr>
        <a:xfrm>
          <a:off x="188478" y="2292154"/>
          <a:ext cx="1492619" cy="8548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Ranking and Selection</a:t>
          </a:r>
          <a:endParaRPr lang="en-US" sz="1700" kern="1200" dirty="0"/>
        </a:p>
      </dsp:txBody>
      <dsp:txXfrm>
        <a:off x="213516" y="2317192"/>
        <a:ext cx="1442543" cy="804787"/>
      </dsp:txXfrm>
    </dsp:sp>
    <dsp:sp modelId="{54794B9E-0B01-4189-9DE6-718C4496DC30}">
      <dsp:nvSpPr>
        <dsp:cNvPr id="0" name=""/>
        <dsp:cNvSpPr/>
      </dsp:nvSpPr>
      <dsp:spPr>
        <a:xfrm>
          <a:off x="188478" y="3278535"/>
          <a:ext cx="1492619" cy="8548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Admissions </a:t>
          </a:r>
          <a:r>
            <a:rPr lang="en-US" sz="1700" kern="1200" dirty="0" smtClean="0"/>
            <a:t>Process</a:t>
          </a:r>
          <a:endParaRPr lang="en-US" sz="1700" kern="1200" dirty="0"/>
        </a:p>
      </dsp:txBody>
      <dsp:txXfrm>
        <a:off x="213516" y="3303573"/>
        <a:ext cx="1442543" cy="804787"/>
      </dsp:txXfrm>
    </dsp:sp>
    <dsp:sp modelId="{85231C76-CDF6-4B28-9E4E-8D8AE717D466}">
      <dsp:nvSpPr>
        <dsp:cNvPr id="0" name=""/>
        <dsp:cNvSpPr/>
      </dsp:nvSpPr>
      <dsp:spPr>
        <a:xfrm>
          <a:off x="2007608" y="0"/>
          <a:ext cx="1865774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Students Management</a:t>
          </a:r>
          <a:endParaRPr lang="en-US" sz="2400" kern="1200" dirty="0"/>
        </a:p>
      </dsp:txBody>
      <dsp:txXfrm>
        <a:off x="2007608" y="0"/>
        <a:ext cx="1865774" cy="1305401"/>
      </dsp:txXfrm>
    </dsp:sp>
    <dsp:sp modelId="{FBFE6973-CF64-4B27-B86A-0F260FCD2D7B}">
      <dsp:nvSpPr>
        <dsp:cNvPr id="0" name=""/>
        <dsp:cNvSpPr/>
      </dsp:nvSpPr>
      <dsp:spPr>
        <a:xfrm>
          <a:off x="2194186" y="1305773"/>
          <a:ext cx="1492619" cy="8548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Profile</a:t>
          </a:r>
          <a:endParaRPr lang="en-US" sz="1700" kern="1200" dirty="0"/>
        </a:p>
      </dsp:txBody>
      <dsp:txXfrm>
        <a:off x="2219224" y="1330811"/>
        <a:ext cx="1442543" cy="804787"/>
      </dsp:txXfrm>
    </dsp:sp>
    <dsp:sp modelId="{1CB33999-473D-451C-825E-C5FF244CE7D6}">
      <dsp:nvSpPr>
        <dsp:cNvPr id="0" name=""/>
        <dsp:cNvSpPr/>
      </dsp:nvSpPr>
      <dsp:spPr>
        <a:xfrm>
          <a:off x="2194186" y="2292154"/>
          <a:ext cx="1492619" cy="8548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Life </a:t>
          </a:r>
          <a:r>
            <a:rPr lang="en-US" sz="1700" kern="1200" dirty="0" smtClean="0"/>
            <a:t>cycle</a:t>
          </a:r>
          <a:endParaRPr lang="en-US" sz="1700" kern="1200" dirty="0"/>
        </a:p>
      </dsp:txBody>
      <dsp:txXfrm>
        <a:off x="2219224" y="2317192"/>
        <a:ext cx="1442543" cy="804787"/>
      </dsp:txXfrm>
    </dsp:sp>
    <dsp:sp modelId="{9ABA9C05-E525-4F60-9F04-E3BD3C971718}">
      <dsp:nvSpPr>
        <dsp:cNvPr id="0" name=""/>
        <dsp:cNvSpPr/>
      </dsp:nvSpPr>
      <dsp:spPr>
        <a:xfrm>
          <a:off x="2194186" y="3278535"/>
          <a:ext cx="1492619" cy="8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Student Services</a:t>
          </a:r>
          <a:endParaRPr lang="en-US" sz="1700" kern="1200" dirty="0"/>
        </a:p>
      </dsp:txBody>
      <dsp:txXfrm>
        <a:off x="2219224" y="3303573"/>
        <a:ext cx="1442543" cy="804787"/>
      </dsp:txXfrm>
    </dsp:sp>
    <dsp:sp modelId="{D4172CD7-7C53-4C7D-A11A-561D5CAD5E54}">
      <dsp:nvSpPr>
        <dsp:cNvPr id="0" name=""/>
        <dsp:cNvSpPr/>
      </dsp:nvSpPr>
      <dsp:spPr>
        <a:xfrm>
          <a:off x="4013316" y="0"/>
          <a:ext cx="1865774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Curriculum Design</a:t>
          </a:r>
          <a:endParaRPr lang="en-US" sz="2400" kern="1200" dirty="0"/>
        </a:p>
      </dsp:txBody>
      <dsp:txXfrm>
        <a:off x="4013316" y="0"/>
        <a:ext cx="1865774" cy="1305401"/>
      </dsp:txXfrm>
    </dsp:sp>
    <dsp:sp modelId="{96E2A4D3-B9DA-4982-B5DE-964708C5210C}">
      <dsp:nvSpPr>
        <dsp:cNvPr id="0" name=""/>
        <dsp:cNvSpPr/>
      </dsp:nvSpPr>
      <dsp:spPr>
        <a:xfrm>
          <a:off x="4199893" y="1305773"/>
          <a:ext cx="1492619" cy="8548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Programmes and Scheme</a:t>
          </a:r>
          <a:endParaRPr lang="en-US" sz="1700" kern="1200" dirty="0"/>
        </a:p>
      </dsp:txBody>
      <dsp:txXfrm>
        <a:off x="4224931" y="1330811"/>
        <a:ext cx="1442543" cy="804787"/>
      </dsp:txXfrm>
    </dsp:sp>
    <dsp:sp modelId="{69A13FC2-7F69-4D6D-83ED-B6E02448AA18}">
      <dsp:nvSpPr>
        <dsp:cNvPr id="0" name=""/>
        <dsp:cNvSpPr/>
      </dsp:nvSpPr>
      <dsp:spPr>
        <a:xfrm>
          <a:off x="4199893" y="2292154"/>
          <a:ext cx="1492619" cy="8548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Detailed Syllabus</a:t>
          </a:r>
          <a:endParaRPr lang="en-US" sz="1700" kern="1200" dirty="0"/>
        </a:p>
      </dsp:txBody>
      <dsp:txXfrm>
        <a:off x="4224931" y="2317192"/>
        <a:ext cx="1442543" cy="804787"/>
      </dsp:txXfrm>
    </dsp:sp>
    <dsp:sp modelId="{869244DD-1349-46A4-85DC-00D0F91CD671}">
      <dsp:nvSpPr>
        <dsp:cNvPr id="0" name=""/>
        <dsp:cNvSpPr/>
      </dsp:nvSpPr>
      <dsp:spPr>
        <a:xfrm>
          <a:off x="4199893" y="3278535"/>
          <a:ext cx="1492619" cy="8548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Review and Publish</a:t>
          </a:r>
          <a:endParaRPr lang="en-US" sz="1700" kern="1200" dirty="0"/>
        </a:p>
      </dsp:txBody>
      <dsp:txXfrm>
        <a:off x="4224931" y="3303573"/>
        <a:ext cx="1442543" cy="804787"/>
      </dsp:txXfrm>
    </dsp:sp>
    <dsp:sp modelId="{18FC54AE-686D-4B54-84B1-5C0707971505}">
      <dsp:nvSpPr>
        <dsp:cNvPr id="0" name=""/>
        <dsp:cNvSpPr/>
      </dsp:nvSpPr>
      <dsp:spPr>
        <a:xfrm>
          <a:off x="6019024" y="0"/>
          <a:ext cx="1865774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Faculty and Staff Management</a:t>
          </a:r>
          <a:endParaRPr lang="en-US" sz="2400" kern="1200" dirty="0"/>
        </a:p>
      </dsp:txBody>
      <dsp:txXfrm>
        <a:off x="6019024" y="0"/>
        <a:ext cx="1865774" cy="1305401"/>
      </dsp:txXfrm>
    </dsp:sp>
    <dsp:sp modelId="{65E802EF-B321-4762-B038-F7333F7646F0}">
      <dsp:nvSpPr>
        <dsp:cNvPr id="0" name=""/>
        <dsp:cNvSpPr/>
      </dsp:nvSpPr>
      <dsp:spPr>
        <a:xfrm>
          <a:off x="6205601" y="1305773"/>
          <a:ext cx="1492619" cy="8548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Profile</a:t>
          </a:r>
          <a:endParaRPr lang="en-US" sz="1700" kern="1200" dirty="0"/>
        </a:p>
      </dsp:txBody>
      <dsp:txXfrm>
        <a:off x="6230639" y="1330811"/>
        <a:ext cx="1442543" cy="804787"/>
      </dsp:txXfrm>
    </dsp:sp>
    <dsp:sp modelId="{27A1513B-FB1B-4B01-B7B1-246CB1B1351B}">
      <dsp:nvSpPr>
        <dsp:cNvPr id="0" name=""/>
        <dsp:cNvSpPr/>
      </dsp:nvSpPr>
      <dsp:spPr>
        <a:xfrm>
          <a:off x="6205601" y="2292154"/>
          <a:ext cx="1492619" cy="8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Faculty Services</a:t>
          </a:r>
          <a:endParaRPr lang="en-US" sz="1700" kern="1200" dirty="0"/>
        </a:p>
      </dsp:txBody>
      <dsp:txXfrm>
        <a:off x="6230639" y="2317192"/>
        <a:ext cx="1442543" cy="804787"/>
      </dsp:txXfrm>
    </dsp:sp>
    <dsp:sp modelId="{89AAC170-A34F-49B3-B339-77031D2B633A}">
      <dsp:nvSpPr>
        <dsp:cNvPr id="0" name=""/>
        <dsp:cNvSpPr/>
      </dsp:nvSpPr>
      <dsp:spPr>
        <a:xfrm>
          <a:off x="6205601" y="3278535"/>
          <a:ext cx="1492619" cy="8548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Performance Reporting &amp; Awards</a:t>
          </a:r>
          <a:endParaRPr lang="en-US" sz="1700" kern="1200" dirty="0"/>
        </a:p>
      </dsp:txBody>
      <dsp:txXfrm>
        <a:off x="6230639" y="3303573"/>
        <a:ext cx="1442543" cy="804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33201-8C77-4594-8FA0-267E125F54AD}">
      <dsp:nvSpPr>
        <dsp:cNvPr id="0" name=""/>
        <dsp:cNvSpPr/>
      </dsp:nvSpPr>
      <dsp:spPr>
        <a:xfrm>
          <a:off x="1901" y="0"/>
          <a:ext cx="1865774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Fees Collection</a:t>
          </a:r>
          <a:endParaRPr lang="en-US" sz="2200" kern="1200" dirty="0"/>
        </a:p>
      </dsp:txBody>
      <dsp:txXfrm>
        <a:off x="1901" y="0"/>
        <a:ext cx="1865774" cy="1305401"/>
      </dsp:txXfrm>
    </dsp:sp>
    <dsp:sp modelId="{4811BF71-A068-4472-983F-25F8ED304692}">
      <dsp:nvSpPr>
        <dsp:cNvPr id="0" name=""/>
        <dsp:cNvSpPr/>
      </dsp:nvSpPr>
      <dsp:spPr>
        <a:xfrm>
          <a:off x="188478" y="1305773"/>
          <a:ext cx="1492619" cy="8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Accounting Structure</a:t>
          </a:r>
          <a:endParaRPr lang="en-US" sz="1700" kern="1200" dirty="0"/>
        </a:p>
      </dsp:txBody>
      <dsp:txXfrm>
        <a:off x="213516" y="1330811"/>
        <a:ext cx="1442543" cy="804787"/>
      </dsp:txXfrm>
    </dsp:sp>
    <dsp:sp modelId="{13A51ED8-DD72-44E1-8E56-576FF3AFE342}">
      <dsp:nvSpPr>
        <dsp:cNvPr id="0" name=""/>
        <dsp:cNvSpPr/>
      </dsp:nvSpPr>
      <dsp:spPr>
        <a:xfrm>
          <a:off x="188478" y="2292154"/>
          <a:ext cx="1492619" cy="8548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Fee Components, Structure</a:t>
          </a:r>
          <a:endParaRPr lang="en-US" sz="1700" kern="1200" dirty="0"/>
        </a:p>
      </dsp:txBody>
      <dsp:txXfrm>
        <a:off x="213516" y="2317192"/>
        <a:ext cx="1442543" cy="804787"/>
      </dsp:txXfrm>
    </dsp:sp>
    <dsp:sp modelId="{54794B9E-0B01-4189-9DE6-718C4496DC30}">
      <dsp:nvSpPr>
        <dsp:cNvPr id="0" name=""/>
        <dsp:cNvSpPr/>
      </dsp:nvSpPr>
      <dsp:spPr>
        <a:xfrm>
          <a:off x="188478" y="3278535"/>
          <a:ext cx="1492619" cy="8548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Fee Collection and tracking</a:t>
          </a:r>
          <a:endParaRPr lang="en-US" sz="1700" kern="1200" dirty="0"/>
        </a:p>
      </dsp:txBody>
      <dsp:txXfrm>
        <a:off x="213516" y="3303573"/>
        <a:ext cx="1442543" cy="804787"/>
      </dsp:txXfrm>
    </dsp:sp>
    <dsp:sp modelId="{85231C76-CDF6-4B28-9E4E-8D8AE717D466}">
      <dsp:nvSpPr>
        <dsp:cNvPr id="0" name=""/>
        <dsp:cNvSpPr/>
      </dsp:nvSpPr>
      <dsp:spPr>
        <a:xfrm>
          <a:off x="2007608" y="0"/>
          <a:ext cx="1865774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Academic Administration</a:t>
          </a:r>
          <a:endParaRPr lang="en-US" sz="2200" kern="1200" dirty="0"/>
        </a:p>
      </dsp:txBody>
      <dsp:txXfrm>
        <a:off x="2007608" y="0"/>
        <a:ext cx="1865774" cy="1305401"/>
      </dsp:txXfrm>
    </dsp:sp>
    <dsp:sp modelId="{FBFE6973-CF64-4B27-B86A-0F260FCD2D7B}">
      <dsp:nvSpPr>
        <dsp:cNvPr id="0" name=""/>
        <dsp:cNvSpPr/>
      </dsp:nvSpPr>
      <dsp:spPr>
        <a:xfrm>
          <a:off x="2194186" y="1305773"/>
          <a:ext cx="1492619" cy="8548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Calendar, Workloads, Attendance</a:t>
          </a:r>
          <a:endParaRPr lang="en-US" sz="1700" kern="1200" dirty="0"/>
        </a:p>
      </dsp:txBody>
      <dsp:txXfrm>
        <a:off x="2219224" y="1330811"/>
        <a:ext cx="1442543" cy="804787"/>
      </dsp:txXfrm>
    </dsp:sp>
    <dsp:sp modelId="{1CB33999-473D-451C-825E-C5FF244CE7D6}">
      <dsp:nvSpPr>
        <dsp:cNvPr id="0" name=""/>
        <dsp:cNvSpPr/>
      </dsp:nvSpPr>
      <dsp:spPr>
        <a:xfrm>
          <a:off x="2194186" y="2292154"/>
          <a:ext cx="1492619" cy="8548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Assessments, Outcome Attainment</a:t>
          </a:r>
          <a:endParaRPr lang="en-US" sz="1700" kern="1200" dirty="0"/>
        </a:p>
      </dsp:txBody>
      <dsp:txXfrm>
        <a:off x="2219224" y="2317192"/>
        <a:ext cx="1442543" cy="804787"/>
      </dsp:txXfrm>
    </dsp:sp>
    <dsp:sp modelId="{9ABA9C05-E525-4F60-9F04-E3BD3C971718}">
      <dsp:nvSpPr>
        <dsp:cNvPr id="0" name=""/>
        <dsp:cNvSpPr/>
      </dsp:nvSpPr>
      <dsp:spPr>
        <a:xfrm>
          <a:off x="2194186" y="3278535"/>
          <a:ext cx="1492619" cy="8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Academic Activities, IQAC</a:t>
          </a:r>
          <a:endParaRPr lang="en-US" sz="1700" kern="1200" dirty="0"/>
        </a:p>
      </dsp:txBody>
      <dsp:txXfrm>
        <a:off x="2219224" y="3303573"/>
        <a:ext cx="1442543" cy="804787"/>
      </dsp:txXfrm>
    </dsp:sp>
    <dsp:sp modelId="{D4172CD7-7C53-4C7D-A11A-561D5CAD5E54}">
      <dsp:nvSpPr>
        <dsp:cNvPr id="0" name=""/>
        <dsp:cNvSpPr/>
      </dsp:nvSpPr>
      <dsp:spPr>
        <a:xfrm>
          <a:off x="4013316" y="0"/>
          <a:ext cx="1865774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Examination</a:t>
          </a:r>
          <a:endParaRPr lang="en-US" sz="2200" kern="1200" dirty="0"/>
        </a:p>
      </dsp:txBody>
      <dsp:txXfrm>
        <a:off x="4013316" y="0"/>
        <a:ext cx="1865774" cy="1305401"/>
      </dsp:txXfrm>
    </dsp:sp>
    <dsp:sp modelId="{96E2A4D3-B9DA-4982-B5DE-964708C5210C}">
      <dsp:nvSpPr>
        <dsp:cNvPr id="0" name=""/>
        <dsp:cNvSpPr/>
      </dsp:nvSpPr>
      <dsp:spPr>
        <a:xfrm>
          <a:off x="4199893" y="1305773"/>
          <a:ext cx="1492619" cy="8548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Enrollments, Exam Fees</a:t>
          </a:r>
          <a:endParaRPr lang="en-US" sz="1700" kern="1200" dirty="0"/>
        </a:p>
      </dsp:txBody>
      <dsp:txXfrm>
        <a:off x="4224931" y="1330811"/>
        <a:ext cx="1442543" cy="804787"/>
      </dsp:txXfrm>
    </dsp:sp>
    <dsp:sp modelId="{69A13FC2-7F69-4D6D-83ED-B6E02448AA18}">
      <dsp:nvSpPr>
        <dsp:cNvPr id="0" name=""/>
        <dsp:cNvSpPr/>
      </dsp:nvSpPr>
      <dsp:spPr>
        <a:xfrm>
          <a:off x="4199893" y="2292154"/>
          <a:ext cx="1492619" cy="8548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Exam Calendar, Seating, Hall ticket</a:t>
          </a:r>
          <a:endParaRPr lang="en-US" sz="1700" kern="1200" dirty="0"/>
        </a:p>
      </dsp:txBody>
      <dsp:txXfrm>
        <a:off x="4224931" y="2317192"/>
        <a:ext cx="1442543" cy="804787"/>
      </dsp:txXfrm>
    </dsp:sp>
    <dsp:sp modelId="{869244DD-1349-46A4-85DC-00D0F91CD671}">
      <dsp:nvSpPr>
        <dsp:cNvPr id="0" name=""/>
        <dsp:cNvSpPr/>
      </dsp:nvSpPr>
      <dsp:spPr>
        <a:xfrm>
          <a:off x="4199893" y="3278535"/>
          <a:ext cx="1492619" cy="8548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Evaluation, Outcome, Results</a:t>
          </a:r>
          <a:endParaRPr lang="en-US" sz="1700" kern="1200" dirty="0"/>
        </a:p>
      </dsp:txBody>
      <dsp:txXfrm>
        <a:off x="4224931" y="3303573"/>
        <a:ext cx="1442543" cy="804787"/>
      </dsp:txXfrm>
    </dsp:sp>
    <dsp:sp modelId="{18FC54AE-686D-4B54-84B1-5C0707971505}">
      <dsp:nvSpPr>
        <dsp:cNvPr id="0" name=""/>
        <dsp:cNvSpPr/>
      </dsp:nvSpPr>
      <dsp:spPr>
        <a:xfrm>
          <a:off x="6019024" y="0"/>
          <a:ext cx="1865774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Placements</a:t>
          </a:r>
          <a:endParaRPr lang="en-US" sz="2200" kern="1200" dirty="0"/>
        </a:p>
      </dsp:txBody>
      <dsp:txXfrm>
        <a:off x="6019024" y="0"/>
        <a:ext cx="1865774" cy="1305401"/>
      </dsp:txXfrm>
    </dsp:sp>
    <dsp:sp modelId="{65E802EF-B321-4762-B038-F7333F7646F0}">
      <dsp:nvSpPr>
        <dsp:cNvPr id="0" name=""/>
        <dsp:cNvSpPr/>
      </dsp:nvSpPr>
      <dsp:spPr>
        <a:xfrm>
          <a:off x="6205601" y="1305773"/>
          <a:ext cx="1492619" cy="8548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Company database</a:t>
          </a:r>
          <a:endParaRPr lang="en-US" sz="1700" kern="1200" dirty="0"/>
        </a:p>
      </dsp:txBody>
      <dsp:txXfrm>
        <a:off x="6230639" y="1330811"/>
        <a:ext cx="1442543" cy="804787"/>
      </dsp:txXfrm>
    </dsp:sp>
    <dsp:sp modelId="{27A1513B-FB1B-4B01-B7B1-246CB1B1351B}">
      <dsp:nvSpPr>
        <dsp:cNvPr id="0" name=""/>
        <dsp:cNvSpPr/>
      </dsp:nvSpPr>
      <dsp:spPr>
        <a:xfrm>
          <a:off x="6205601" y="2292154"/>
          <a:ext cx="1492619" cy="8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Placement Schedule, Student select</a:t>
          </a:r>
          <a:endParaRPr lang="en-US" sz="1700" kern="1200" dirty="0"/>
        </a:p>
      </dsp:txBody>
      <dsp:txXfrm>
        <a:off x="6230639" y="2317192"/>
        <a:ext cx="1442543" cy="804787"/>
      </dsp:txXfrm>
    </dsp:sp>
    <dsp:sp modelId="{89AAC170-A34F-49B3-B339-77031D2B633A}">
      <dsp:nvSpPr>
        <dsp:cNvPr id="0" name=""/>
        <dsp:cNvSpPr/>
      </dsp:nvSpPr>
      <dsp:spPr>
        <a:xfrm>
          <a:off x="6205601" y="3278535"/>
          <a:ext cx="1492619" cy="8548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Interview process, Status tracker</a:t>
          </a:r>
          <a:endParaRPr lang="en-US" sz="1700" kern="1200" dirty="0"/>
        </a:p>
      </dsp:txBody>
      <dsp:txXfrm>
        <a:off x="6230639" y="3303573"/>
        <a:ext cx="1442543" cy="804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33201-8C77-4594-8FA0-267E125F54AD}">
      <dsp:nvSpPr>
        <dsp:cNvPr id="0" name=""/>
        <dsp:cNvSpPr/>
      </dsp:nvSpPr>
      <dsp:spPr>
        <a:xfrm>
          <a:off x="1901" y="0"/>
          <a:ext cx="1865774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Events</a:t>
          </a:r>
          <a:endParaRPr lang="en-US" sz="2900" kern="1200" dirty="0"/>
        </a:p>
      </dsp:txBody>
      <dsp:txXfrm>
        <a:off x="1901" y="0"/>
        <a:ext cx="1865774" cy="1305401"/>
      </dsp:txXfrm>
    </dsp:sp>
    <dsp:sp modelId="{4811BF71-A068-4472-983F-25F8ED304692}">
      <dsp:nvSpPr>
        <dsp:cNvPr id="0" name=""/>
        <dsp:cNvSpPr/>
      </dsp:nvSpPr>
      <dsp:spPr>
        <a:xfrm>
          <a:off x="188478" y="1305773"/>
          <a:ext cx="1492619" cy="8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Co-curricular and Extra-curricular</a:t>
          </a:r>
          <a:endParaRPr lang="en-US" sz="1700" kern="1200" dirty="0"/>
        </a:p>
      </dsp:txBody>
      <dsp:txXfrm>
        <a:off x="213516" y="1330811"/>
        <a:ext cx="1442543" cy="804787"/>
      </dsp:txXfrm>
    </dsp:sp>
    <dsp:sp modelId="{13A51ED8-DD72-44E1-8E56-576FF3AFE342}">
      <dsp:nvSpPr>
        <dsp:cNvPr id="0" name=""/>
        <dsp:cNvSpPr/>
      </dsp:nvSpPr>
      <dsp:spPr>
        <a:xfrm>
          <a:off x="188478" y="2292154"/>
          <a:ext cx="1492619" cy="8548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Agenda, Gallery, Write-up</a:t>
          </a:r>
          <a:endParaRPr lang="en-US" sz="1700" kern="1200" dirty="0"/>
        </a:p>
      </dsp:txBody>
      <dsp:txXfrm>
        <a:off x="213516" y="2317192"/>
        <a:ext cx="1442543" cy="804787"/>
      </dsp:txXfrm>
    </dsp:sp>
    <dsp:sp modelId="{54794B9E-0B01-4189-9DE6-718C4496DC30}">
      <dsp:nvSpPr>
        <dsp:cNvPr id="0" name=""/>
        <dsp:cNvSpPr/>
      </dsp:nvSpPr>
      <dsp:spPr>
        <a:xfrm>
          <a:off x="188478" y="3278535"/>
          <a:ext cx="1492619" cy="8548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Registrations, ticketing</a:t>
          </a:r>
          <a:endParaRPr lang="en-US" sz="1700" kern="1200" dirty="0"/>
        </a:p>
      </dsp:txBody>
      <dsp:txXfrm>
        <a:off x="213516" y="3303573"/>
        <a:ext cx="1442543" cy="804787"/>
      </dsp:txXfrm>
    </dsp:sp>
    <dsp:sp modelId="{85231C76-CDF6-4B28-9E4E-8D8AE717D466}">
      <dsp:nvSpPr>
        <dsp:cNvPr id="0" name=""/>
        <dsp:cNvSpPr/>
      </dsp:nvSpPr>
      <dsp:spPr>
        <a:xfrm>
          <a:off x="2007608" y="0"/>
          <a:ext cx="1865774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Grievance / Feedback</a:t>
          </a:r>
          <a:endParaRPr lang="en-US" sz="2900" kern="1200" dirty="0"/>
        </a:p>
      </dsp:txBody>
      <dsp:txXfrm>
        <a:off x="2007608" y="0"/>
        <a:ext cx="1865774" cy="1305401"/>
      </dsp:txXfrm>
    </dsp:sp>
    <dsp:sp modelId="{FBFE6973-CF64-4B27-B86A-0F260FCD2D7B}">
      <dsp:nvSpPr>
        <dsp:cNvPr id="0" name=""/>
        <dsp:cNvSpPr/>
      </dsp:nvSpPr>
      <dsp:spPr>
        <a:xfrm>
          <a:off x="2194186" y="1305773"/>
          <a:ext cx="1492619" cy="8548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Authorities for redressal</a:t>
          </a:r>
          <a:endParaRPr lang="en-US" sz="1700" kern="1200" dirty="0"/>
        </a:p>
      </dsp:txBody>
      <dsp:txXfrm>
        <a:off x="2219224" y="1330811"/>
        <a:ext cx="1442543" cy="804787"/>
      </dsp:txXfrm>
    </dsp:sp>
    <dsp:sp modelId="{1CB33999-473D-451C-825E-C5FF244CE7D6}">
      <dsp:nvSpPr>
        <dsp:cNvPr id="0" name=""/>
        <dsp:cNvSpPr/>
      </dsp:nvSpPr>
      <dsp:spPr>
        <a:xfrm>
          <a:off x="2194186" y="2292154"/>
          <a:ext cx="1492619" cy="8548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Logging and tracking</a:t>
          </a:r>
          <a:endParaRPr lang="en-US" sz="1700" kern="1200" dirty="0"/>
        </a:p>
      </dsp:txBody>
      <dsp:txXfrm>
        <a:off x="2219224" y="2317192"/>
        <a:ext cx="1442543" cy="804787"/>
      </dsp:txXfrm>
    </dsp:sp>
    <dsp:sp modelId="{9ABA9C05-E525-4F60-9F04-E3BD3C971718}">
      <dsp:nvSpPr>
        <dsp:cNvPr id="0" name=""/>
        <dsp:cNvSpPr/>
      </dsp:nvSpPr>
      <dsp:spPr>
        <a:xfrm>
          <a:off x="2194186" y="3278535"/>
          <a:ext cx="1492619" cy="8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Escalation rules</a:t>
          </a:r>
          <a:endParaRPr lang="en-US" sz="1700" kern="1200" dirty="0"/>
        </a:p>
      </dsp:txBody>
      <dsp:txXfrm>
        <a:off x="2219224" y="3303573"/>
        <a:ext cx="1442543" cy="804787"/>
      </dsp:txXfrm>
    </dsp:sp>
    <dsp:sp modelId="{D4172CD7-7C53-4C7D-A11A-561D5CAD5E54}">
      <dsp:nvSpPr>
        <dsp:cNvPr id="0" name=""/>
        <dsp:cNvSpPr/>
      </dsp:nvSpPr>
      <dsp:spPr>
        <a:xfrm>
          <a:off x="4013316" y="0"/>
          <a:ext cx="1865774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Alumni</a:t>
          </a:r>
          <a:endParaRPr lang="en-US" sz="2900" kern="1200" dirty="0"/>
        </a:p>
      </dsp:txBody>
      <dsp:txXfrm>
        <a:off x="4013316" y="0"/>
        <a:ext cx="1865774" cy="1305401"/>
      </dsp:txXfrm>
    </dsp:sp>
    <dsp:sp modelId="{96E2A4D3-B9DA-4982-B5DE-964708C5210C}">
      <dsp:nvSpPr>
        <dsp:cNvPr id="0" name=""/>
        <dsp:cNvSpPr/>
      </dsp:nvSpPr>
      <dsp:spPr>
        <a:xfrm>
          <a:off x="4199893" y="1305773"/>
          <a:ext cx="1492619" cy="8548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Alumni Database</a:t>
          </a:r>
          <a:endParaRPr lang="en-US" sz="1700" kern="1200" dirty="0"/>
        </a:p>
      </dsp:txBody>
      <dsp:txXfrm>
        <a:off x="4224931" y="1330811"/>
        <a:ext cx="1442543" cy="804787"/>
      </dsp:txXfrm>
    </dsp:sp>
    <dsp:sp modelId="{69A13FC2-7F69-4D6D-83ED-B6E02448AA18}">
      <dsp:nvSpPr>
        <dsp:cNvPr id="0" name=""/>
        <dsp:cNvSpPr/>
      </dsp:nvSpPr>
      <dsp:spPr>
        <a:xfrm>
          <a:off x="4199893" y="2292154"/>
          <a:ext cx="1492619" cy="8548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Periodic News letter</a:t>
          </a:r>
          <a:endParaRPr lang="en-US" sz="1700" kern="1200" dirty="0"/>
        </a:p>
      </dsp:txBody>
      <dsp:txXfrm>
        <a:off x="4224931" y="2317192"/>
        <a:ext cx="1442543" cy="804787"/>
      </dsp:txXfrm>
    </dsp:sp>
    <dsp:sp modelId="{869244DD-1349-46A4-85DC-00D0F91CD671}">
      <dsp:nvSpPr>
        <dsp:cNvPr id="0" name=""/>
        <dsp:cNvSpPr/>
      </dsp:nvSpPr>
      <dsp:spPr>
        <a:xfrm>
          <a:off x="4199893" y="3278535"/>
          <a:ext cx="1492619" cy="8548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Posts, Collaboration for a cause</a:t>
          </a:r>
          <a:endParaRPr lang="en-US" sz="1700" kern="1200" dirty="0"/>
        </a:p>
      </dsp:txBody>
      <dsp:txXfrm>
        <a:off x="4224931" y="3303573"/>
        <a:ext cx="1442543" cy="804787"/>
      </dsp:txXfrm>
    </dsp:sp>
    <dsp:sp modelId="{18FC54AE-686D-4B54-84B1-5C0707971505}">
      <dsp:nvSpPr>
        <dsp:cNvPr id="0" name=""/>
        <dsp:cNvSpPr/>
      </dsp:nvSpPr>
      <dsp:spPr>
        <a:xfrm>
          <a:off x="6019024" y="0"/>
          <a:ext cx="1865774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Hostels</a:t>
          </a:r>
          <a:endParaRPr lang="en-US" sz="2900" kern="1200" dirty="0"/>
        </a:p>
      </dsp:txBody>
      <dsp:txXfrm>
        <a:off x="6019024" y="0"/>
        <a:ext cx="1865774" cy="1305401"/>
      </dsp:txXfrm>
    </dsp:sp>
    <dsp:sp modelId="{65E802EF-B321-4762-B038-F7333F7646F0}">
      <dsp:nvSpPr>
        <dsp:cNvPr id="0" name=""/>
        <dsp:cNvSpPr/>
      </dsp:nvSpPr>
      <dsp:spPr>
        <a:xfrm>
          <a:off x="6205601" y="1305773"/>
          <a:ext cx="1492619" cy="8548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Requests and Room Allotments</a:t>
          </a:r>
          <a:endParaRPr lang="en-US" sz="1700" kern="1200" dirty="0"/>
        </a:p>
      </dsp:txBody>
      <dsp:txXfrm>
        <a:off x="6230639" y="1330811"/>
        <a:ext cx="1442543" cy="804787"/>
      </dsp:txXfrm>
    </dsp:sp>
    <dsp:sp modelId="{27A1513B-FB1B-4B01-B7B1-246CB1B1351B}">
      <dsp:nvSpPr>
        <dsp:cNvPr id="0" name=""/>
        <dsp:cNvSpPr/>
      </dsp:nvSpPr>
      <dsp:spPr>
        <a:xfrm>
          <a:off x="6205601" y="2292154"/>
          <a:ext cx="1492619" cy="8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Fees, Caution Deposit, Mess Bills</a:t>
          </a:r>
          <a:endParaRPr lang="en-US" sz="1700" kern="1200" dirty="0"/>
        </a:p>
      </dsp:txBody>
      <dsp:txXfrm>
        <a:off x="6230639" y="2317192"/>
        <a:ext cx="1442543" cy="804787"/>
      </dsp:txXfrm>
    </dsp:sp>
    <dsp:sp modelId="{89AAC170-A34F-49B3-B339-77031D2B633A}">
      <dsp:nvSpPr>
        <dsp:cNvPr id="0" name=""/>
        <dsp:cNvSpPr/>
      </dsp:nvSpPr>
      <dsp:spPr>
        <a:xfrm>
          <a:off x="6205601" y="3278535"/>
          <a:ext cx="1492619" cy="8548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In-out tracker, approval, notifications</a:t>
          </a:r>
          <a:endParaRPr lang="en-US" sz="1700" kern="1200" dirty="0"/>
        </a:p>
      </dsp:txBody>
      <dsp:txXfrm>
        <a:off x="6230639" y="3303573"/>
        <a:ext cx="1442543" cy="804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CA50F-CDDD-4F45-972D-67F70A15D7E3}">
      <dsp:nvSpPr>
        <dsp:cNvPr id="0" name=""/>
        <dsp:cNvSpPr/>
      </dsp:nvSpPr>
      <dsp:spPr>
        <a:xfrm>
          <a:off x="1975056" y="133150"/>
          <a:ext cx="2916544" cy="29167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Showcase through a dynamic, engaging Website</a:t>
          </a:r>
          <a:endParaRPr lang="en-US" sz="2400" kern="1200" dirty="0"/>
        </a:p>
      </dsp:txBody>
      <dsp:txXfrm>
        <a:off x="2402174" y="560291"/>
        <a:ext cx="2062308" cy="2062419"/>
      </dsp:txXfrm>
    </dsp:sp>
    <dsp:sp modelId="{50FA9E99-85D3-43F7-BE36-E42C9ADF69C4}">
      <dsp:nvSpPr>
        <dsp:cNvPr id="0" name=""/>
        <dsp:cNvSpPr/>
      </dsp:nvSpPr>
      <dsp:spPr>
        <a:xfrm>
          <a:off x="3639431" y="0"/>
          <a:ext cx="324259" cy="3246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B917D-D71A-4D87-9A7D-FF8B11B90B33}">
      <dsp:nvSpPr>
        <dsp:cNvPr id="0" name=""/>
        <dsp:cNvSpPr/>
      </dsp:nvSpPr>
      <dsp:spPr>
        <a:xfrm>
          <a:off x="2871856" y="2833156"/>
          <a:ext cx="235118" cy="2349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E7AF6-B454-4AC3-B3BB-427A8446281F}">
      <dsp:nvSpPr>
        <dsp:cNvPr id="0" name=""/>
        <dsp:cNvSpPr/>
      </dsp:nvSpPr>
      <dsp:spPr>
        <a:xfrm>
          <a:off x="5079456" y="1316714"/>
          <a:ext cx="235118" cy="2349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2776B-B008-4422-BA79-D1D9BC3EC1D2}">
      <dsp:nvSpPr>
        <dsp:cNvPr id="0" name=""/>
        <dsp:cNvSpPr/>
      </dsp:nvSpPr>
      <dsp:spPr>
        <a:xfrm>
          <a:off x="3955913" y="3082922"/>
          <a:ext cx="324259" cy="3246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FCCBC-070E-4C37-80FE-603AFB7216E3}">
      <dsp:nvSpPr>
        <dsp:cNvPr id="0" name=""/>
        <dsp:cNvSpPr/>
      </dsp:nvSpPr>
      <dsp:spPr>
        <a:xfrm>
          <a:off x="2937665" y="460806"/>
          <a:ext cx="235118" cy="23497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641BF-2FB0-410F-9AAC-47BF06ED4D11}">
      <dsp:nvSpPr>
        <dsp:cNvPr id="0" name=""/>
        <dsp:cNvSpPr/>
      </dsp:nvSpPr>
      <dsp:spPr>
        <a:xfrm>
          <a:off x="2197611" y="1806240"/>
          <a:ext cx="235118" cy="2349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F68BC-EE73-4D1E-829D-EF4B33B63DF0}">
      <dsp:nvSpPr>
        <dsp:cNvPr id="0" name=""/>
        <dsp:cNvSpPr/>
      </dsp:nvSpPr>
      <dsp:spPr>
        <a:xfrm>
          <a:off x="1063300" y="659227"/>
          <a:ext cx="1185762" cy="11857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Awards</a:t>
          </a:r>
          <a:endParaRPr lang="en-US" sz="1700" kern="1200" dirty="0"/>
        </a:p>
      </dsp:txBody>
      <dsp:txXfrm>
        <a:off x="1236951" y="832874"/>
        <a:ext cx="838460" cy="838445"/>
      </dsp:txXfrm>
    </dsp:sp>
    <dsp:sp modelId="{ABEA232C-A3B3-4978-BA44-97916B362603}">
      <dsp:nvSpPr>
        <dsp:cNvPr id="0" name=""/>
        <dsp:cNvSpPr/>
      </dsp:nvSpPr>
      <dsp:spPr>
        <a:xfrm>
          <a:off x="3311581" y="471249"/>
          <a:ext cx="324259" cy="3246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3D4A6-8AE3-4848-873E-EFD5BB62CF1C}">
      <dsp:nvSpPr>
        <dsp:cNvPr id="0" name=""/>
        <dsp:cNvSpPr/>
      </dsp:nvSpPr>
      <dsp:spPr>
        <a:xfrm>
          <a:off x="1175175" y="2192204"/>
          <a:ext cx="586300" cy="5865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57B3B-19BB-4E47-9E9D-38518FA02445}">
      <dsp:nvSpPr>
        <dsp:cNvPr id="0" name=""/>
        <dsp:cNvSpPr/>
      </dsp:nvSpPr>
      <dsp:spPr>
        <a:xfrm>
          <a:off x="5191331" y="101386"/>
          <a:ext cx="1185762" cy="11857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Events</a:t>
          </a:r>
          <a:endParaRPr lang="en-US" sz="1700" kern="1200" dirty="0"/>
        </a:p>
      </dsp:txBody>
      <dsp:txXfrm>
        <a:off x="5364982" y="275033"/>
        <a:ext cx="838460" cy="838445"/>
      </dsp:txXfrm>
    </dsp:sp>
    <dsp:sp modelId="{7016DD73-33FE-4FE1-9686-FD09DC74640A}">
      <dsp:nvSpPr>
        <dsp:cNvPr id="0" name=""/>
        <dsp:cNvSpPr/>
      </dsp:nvSpPr>
      <dsp:spPr>
        <a:xfrm>
          <a:off x="4661866" y="920307"/>
          <a:ext cx="324259" cy="3246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F14C2-61AF-42DE-A974-DEB4D83B7144}">
      <dsp:nvSpPr>
        <dsp:cNvPr id="0" name=""/>
        <dsp:cNvSpPr/>
      </dsp:nvSpPr>
      <dsp:spPr>
        <a:xfrm>
          <a:off x="952022" y="2890158"/>
          <a:ext cx="235118" cy="2349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1FBFF-6B1F-4EDE-9E87-0132C7210287}">
      <dsp:nvSpPr>
        <dsp:cNvPr id="0" name=""/>
        <dsp:cNvSpPr/>
      </dsp:nvSpPr>
      <dsp:spPr>
        <a:xfrm>
          <a:off x="3294830" y="2555540"/>
          <a:ext cx="235118" cy="2349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DD4F5-27B2-4C15-A44F-80C546E57C97}">
      <dsp:nvSpPr>
        <dsp:cNvPr id="0" name=""/>
        <dsp:cNvSpPr/>
      </dsp:nvSpPr>
      <dsp:spPr>
        <a:xfrm>
          <a:off x="5748915" y="2150866"/>
          <a:ext cx="1185762" cy="11857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Courses</a:t>
          </a:r>
          <a:endParaRPr lang="en-US" sz="1700" kern="1200" dirty="0"/>
        </a:p>
      </dsp:txBody>
      <dsp:txXfrm>
        <a:off x="5922566" y="2324513"/>
        <a:ext cx="838460" cy="838445"/>
      </dsp:txXfrm>
    </dsp:sp>
    <dsp:sp modelId="{A0C7037D-D80A-4BA2-8BA9-CA080AFEBD5E}">
      <dsp:nvSpPr>
        <dsp:cNvPr id="0" name=""/>
        <dsp:cNvSpPr/>
      </dsp:nvSpPr>
      <dsp:spPr>
        <a:xfrm>
          <a:off x="5414484" y="2109528"/>
          <a:ext cx="235118" cy="23497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734C3-D865-4664-BB7E-C0BD3E65F384}">
      <dsp:nvSpPr>
        <dsp:cNvPr id="0" name=""/>
        <dsp:cNvSpPr/>
      </dsp:nvSpPr>
      <dsp:spPr>
        <a:xfrm>
          <a:off x="2345382" y="3165598"/>
          <a:ext cx="1185762" cy="11857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Infra</a:t>
          </a:r>
          <a:endParaRPr lang="en-US" sz="1700" kern="1200" dirty="0"/>
        </a:p>
      </dsp:txBody>
      <dsp:txXfrm>
        <a:off x="2519033" y="3339245"/>
        <a:ext cx="838460" cy="838445"/>
      </dsp:txXfrm>
    </dsp:sp>
    <dsp:sp modelId="{922130A0-69F8-42A9-A31E-B54CE74CCDE7}">
      <dsp:nvSpPr>
        <dsp:cNvPr id="0" name=""/>
        <dsp:cNvSpPr/>
      </dsp:nvSpPr>
      <dsp:spPr>
        <a:xfrm>
          <a:off x="3404312" y="3125566"/>
          <a:ext cx="235118" cy="2349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5F4DA-A8DA-4725-A917-1AB757636A0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213D9-EEE6-4707-AC51-45891C14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5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497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13D9-EEE6-4707-AC51-45891C1466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03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13D9-EEE6-4707-AC51-45891C1466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03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13D9-EEE6-4707-AC51-45891C1466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03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03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13D9-EEE6-4707-AC51-45891C1466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03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13D9-EEE6-4707-AC51-45891C1466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00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https://www.digitalocean.com/community/tutorials/how-to-use-pm2-to-setup-a-node-js-production-environment-on-an-ubuntu-vps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13D9-EEE6-4707-AC51-45891C1466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6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294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5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55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55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55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5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Well-defined,</a:t>
            </a:r>
            <a:r>
              <a:rPr lang="en-US" baseline="0" dirty="0" smtClean="0"/>
              <a:t> well-managed and controlled functions</a:t>
            </a:r>
          </a:p>
          <a:p>
            <a:r>
              <a:rPr lang="en-US" baseline="0" dirty="0" smtClean="0"/>
              <a:t>Clear ownership of data – Ex. Admissions, Students enrollments, Programme scheme and syllabus</a:t>
            </a:r>
          </a:p>
          <a:p>
            <a:r>
              <a:rPr lang="en-US" baseline="0" dirty="0" smtClean="0"/>
              <a:t>Predictable peak, average workloads – Ex. last date of applications, results announcements, last date of fees payment, important news / events / announcements</a:t>
            </a:r>
          </a:p>
          <a:p>
            <a:r>
              <a:rPr lang="en-US" baseline="0" dirty="0" smtClean="0"/>
              <a:t>Inherent data partitions – Transactional in an academic year, Analytical for historical data</a:t>
            </a:r>
          </a:p>
          <a:p>
            <a:r>
              <a:rPr lang="en-US" baseline="0" dirty="0" smtClean="0"/>
              <a:t>Deadlines are truly real and availability is very critical – Exam dates, fees payment due date, reopening date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55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213D9-EEE6-4707-AC51-45891C1466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0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CAD4B38-B68E-4E02-A3EC-055F8823C8D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AD5528-85E8-424B-8C61-89883BDF02E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4B38-B68E-4E02-A3EC-055F8823C8D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5528-85E8-424B-8C61-89883BDF0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4B38-B68E-4E02-A3EC-055F8823C8D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5528-85E8-424B-8C61-89883BDF02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GO - Title Slide 4">
    <p:bg>
      <p:bgPr>
        <a:gradFill flip="none" rotWithShape="1">
          <a:gsLst>
            <a:gs pos="12000">
              <a:schemeClr val="accent3">
                <a:lumMod val="5000"/>
                <a:lumOff val="9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Rectangle 1011"/>
          <p:cNvSpPr/>
          <p:nvPr userDrawn="1"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" name="Oval 1012"/>
          <p:cNvSpPr/>
          <p:nvPr userDrawn="1"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4" name="Moon 1013"/>
          <p:cNvSpPr/>
          <p:nvPr userDrawn="1"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5" name="Rectangle 1014"/>
          <p:cNvSpPr/>
          <p:nvPr userDrawn="1"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6" name="Oval 1015"/>
          <p:cNvSpPr/>
          <p:nvPr userDrawn="1"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7" name="Moon 1016"/>
          <p:cNvSpPr/>
          <p:nvPr userDrawn="1"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8" name="Rectangle 1017"/>
          <p:cNvSpPr/>
          <p:nvPr userDrawn="1"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9" name="Oval 1018"/>
          <p:cNvSpPr/>
          <p:nvPr userDrawn="1"/>
        </p:nvSpPr>
        <p:spPr>
          <a:xfrm>
            <a:off x="83018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0" name="Moon 1019"/>
          <p:cNvSpPr/>
          <p:nvPr userDrawn="1"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" name="Rectangle 1020"/>
          <p:cNvSpPr/>
          <p:nvPr userDrawn="1"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" name="Oval 1021"/>
          <p:cNvSpPr/>
          <p:nvPr userDrawn="1"/>
        </p:nvSpPr>
        <p:spPr>
          <a:xfrm>
            <a:off x="121108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" name="Moon 1022"/>
          <p:cNvSpPr/>
          <p:nvPr userDrawn="1"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Rectangle 1023"/>
          <p:cNvSpPr/>
          <p:nvPr userDrawn="1"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 1024"/>
          <p:cNvSpPr/>
          <p:nvPr userDrawn="1"/>
        </p:nvSpPr>
        <p:spPr>
          <a:xfrm>
            <a:off x="159199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Moon 1025"/>
          <p:cNvSpPr/>
          <p:nvPr userDrawn="1"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/>
          <p:cNvSpPr/>
          <p:nvPr userDrawn="1"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 1027"/>
          <p:cNvSpPr/>
          <p:nvPr userDrawn="1"/>
        </p:nvSpPr>
        <p:spPr>
          <a:xfrm>
            <a:off x="197289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Moon 1028"/>
          <p:cNvSpPr/>
          <p:nvPr userDrawn="1"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/>
          <p:cNvSpPr/>
          <p:nvPr userDrawn="1"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Oval 1030"/>
          <p:cNvSpPr/>
          <p:nvPr userDrawn="1"/>
        </p:nvSpPr>
        <p:spPr>
          <a:xfrm>
            <a:off x="235379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Moon 1031"/>
          <p:cNvSpPr/>
          <p:nvPr userDrawn="1"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/>
          <p:cNvSpPr/>
          <p:nvPr userDrawn="1"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/>
          <p:cNvSpPr/>
          <p:nvPr userDrawn="1"/>
        </p:nvSpPr>
        <p:spPr>
          <a:xfrm>
            <a:off x="273470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Moon 1034"/>
          <p:cNvSpPr/>
          <p:nvPr userDrawn="1"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1035"/>
          <p:cNvSpPr/>
          <p:nvPr userDrawn="1"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7" name="Oval 1036"/>
          <p:cNvSpPr/>
          <p:nvPr userDrawn="1"/>
        </p:nvSpPr>
        <p:spPr>
          <a:xfrm>
            <a:off x="311560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Moon 1037"/>
          <p:cNvSpPr/>
          <p:nvPr userDrawn="1"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/>
          <p:cNvSpPr/>
          <p:nvPr userDrawn="1"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/>
          <p:cNvSpPr/>
          <p:nvPr userDrawn="1"/>
        </p:nvSpPr>
        <p:spPr>
          <a:xfrm>
            <a:off x="349650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Moon 1040"/>
          <p:cNvSpPr/>
          <p:nvPr userDrawn="1"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/>
          <p:cNvSpPr/>
          <p:nvPr userDrawn="1"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/>
          <p:cNvSpPr/>
          <p:nvPr userDrawn="1"/>
        </p:nvSpPr>
        <p:spPr>
          <a:xfrm>
            <a:off x="387741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Moon 1043"/>
          <p:cNvSpPr/>
          <p:nvPr userDrawn="1"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/>
          <p:cNvSpPr/>
          <p:nvPr userDrawn="1"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/>
          <p:cNvSpPr/>
          <p:nvPr userDrawn="1"/>
        </p:nvSpPr>
        <p:spPr>
          <a:xfrm>
            <a:off x="425831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Moon 1046"/>
          <p:cNvSpPr/>
          <p:nvPr userDrawn="1"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/>
          <p:cNvSpPr/>
          <p:nvPr userDrawn="1"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/>
          <p:cNvSpPr/>
          <p:nvPr userDrawn="1"/>
        </p:nvSpPr>
        <p:spPr>
          <a:xfrm>
            <a:off x="463921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Moon 1049"/>
          <p:cNvSpPr/>
          <p:nvPr userDrawn="1"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/>
          <p:cNvSpPr/>
          <p:nvPr userDrawn="1"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/>
          <p:cNvSpPr/>
          <p:nvPr userDrawn="1"/>
        </p:nvSpPr>
        <p:spPr>
          <a:xfrm>
            <a:off x="502012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Moon 1052"/>
          <p:cNvSpPr/>
          <p:nvPr userDrawn="1"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/>
          <p:cNvSpPr/>
          <p:nvPr userDrawn="1"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5" name="Oval 1054"/>
          <p:cNvSpPr/>
          <p:nvPr userDrawn="1"/>
        </p:nvSpPr>
        <p:spPr>
          <a:xfrm>
            <a:off x="540102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Moon 1055"/>
          <p:cNvSpPr/>
          <p:nvPr userDrawn="1"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/>
          <p:cNvSpPr/>
          <p:nvPr userDrawn="1"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Oval 1057"/>
          <p:cNvSpPr/>
          <p:nvPr userDrawn="1"/>
        </p:nvSpPr>
        <p:spPr>
          <a:xfrm>
            <a:off x="578192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Moon 1058"/>
          <p:cNvSpPr/>
          <p:nvPr userDrawn="1"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59"/>
          <p:cNvSpPr/>
          <p:nvPr userDrawn="1"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Oval 1060"/>
          <p:cNvSpPr/>
          <p:nvPr userDrawn="1"/>
        </p:nvSpPr>
        <p:spPr>
          <a:xfrm>
            <a:off x="616283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Moon 1061"/>
          <p:cNvSpPr/>
          <p:nvPr userDrawn="1"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Rectangle 1062"/>
          <p:cNvSpPr/>
          <p:nvPr userDrawn="1"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Oval 1063"/>
          <p:cNvSpPr/>
          <p:nvPr userDrawn="1"/>
        </p:nvSpPr>
        <p:spPr>
          <a:xfrm>
            <a:off x="654373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Moon 1064"/>
          <p:cNvSpPr/>
          <p:nvPr userDrawn="1"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Rectangle 1065"/>
          <p:cNvSpPr/>
          <p:nvPr userDrawn="1"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 1066"/>
          <p:cNvSpPr/>
          <p:nvPr userDrawn="1"/>
        </p:nvSpPr>
        <p:spPr>
          <a:xfrm>
            <a:off x="692463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Moon 1067"/>
          <p:cNvSpPr/>
          <p:nvPr userDrawn="1"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Rectangle 1068"/>
          <p:cNvSpPr/>
          <p:nvPr userDrawn="1"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 1069"/>
          <p:cNvSpPr/>
          <p:nvPr userDrawn="1"/>
        </p:nvSpPr>
        <p:spPr>
          <a:xfrm>
            <a:off x="730554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Moon 1070"/>
          <p:cNvSpPr/>
          <p:nvPr userDrawn="1"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Rectangle 1071"/>
          <p:cNvSpPr/>
          <p:nvPr userDrawn="1"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3" name="Oval 1072"/>
          <p:cNvSpPr/>
          <p:nvPr userDrawn="1"/>
        </p:nvSpPr>
        <p:spPr>
          <a:xfrm>
            <a:off x="768644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Moon 1073"/>
          <p:cNvSpPr/>
          <p:nvPr userDrawn="1"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Rectangle 1074"/>
          <p:cNvSpPr/>
          <p:nvPr userDrawn="1"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6" name="Oval 1075"/>
          <p:cNvSpPr/>
          <p:nvPr userDrawn="1"/>
        </p:nvSpPr>
        <p:spPr>
          <a:xfrm>
            <a:off x="806735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Moon 1076"/>
          <p:cNvSpPr/>
          <p:nvPr userDrawn="1"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Rectangle 1077"/>
          <p:cNvSpPr/>
          <p:nvPr userDrawn="1"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Oval 1078"/>
          <p:cNvSpPr/>
          <p:nvPr userDrawn="1"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Moon 1079"/>
          <p:cNvSpPr/>
          <p:nvPr userDrawn="1"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Rectangle 1080"/>
          <p:cNvSpPr/>
          <p:nvPr userDrawn="1"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2" name="Oval 1081"/>
          <p:cNvSpPr/>
          <p:nvPr userDrawn="1"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Moon 1082"/>
          <p:cNvSpPr/>
          <p:nvPr userDrawn="1"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Rectangle 1083"/>
          <p:cNvSpPr/>
          <p:nvPr userDrawn="1"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" name="Oval 1084"/>
          <p:cNvSpPr/>
          <p:nvPr userDrawn="1"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Moon 1085"/>
          <p:cNvSpPr/>
          <p:nvPr userDrawn="1"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Rectangle 1086"/>
          <p:cNvSpPr/>
          <p:nvPr userDrawn="1"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Oval 1087"/>
          <p:cNvSpPr/>
          <p:nvPr userDrawn="1"/>
        </p:nvSpPr>
        <p:spPr>
          <a:xfrm>
            <a:off x="44928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Moon 1088"/>
          <p:cNvSpPr/>
          <p:nvPr userDrawn="1"/>
        </p:nvSpPr>
        <p:spPr>
          <a:xfrm>
            <a:off x="44928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Rectangle 1089"/>
          <p:cNvSpPr/>
          <p:nvPr userDrawn="1"/>
        </p:nvSpPr>
        <p:spPr>
          <a:xfrm>
            <a:off x="761807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Oval 1090"/>
          <p:cNvSpPr/>
          <p:nvPr userDrawn="1"/>
        </p:nvSpPr>
        <p:spPr>
          <a:xfrm>
            <a:off x="83018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Moon 1091"/>
          <p:cNvSpPr/>
          <p:nvPr userDrawn="1"/>
        </p:nvSpPr>
        <p:spPr>
          <a:xfrm>
            <a:off x="83018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/>
          <p:cNvSpPr/>
          <p:nvPr userDrawn="1"/>
        </p:nvSpPr>
        <p:spPr>
          <a:xfrm>
            <a:off x="1142711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 1093"/>
          <p:cNvSpPr/>
          <p:nvPr userDrawn="1"/>
        </p:nvSpPr>
        <p:spPr>
          <a:xfrm>
            <a:off x="121108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Moon 1094"/>
          <p:cNvSpPr/>
          <p:nvPr userDrawn="1"/>
        </p:nvSpPr>
        <p:spPr>
          <a:xfrm>
            <a:off x="121108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Rectangle 1095"/>
          <p:cNvSpPr/>
          <p:nvPr userDrawn="1"/>
        </p:nvSpPr>
        <p:spPr>
          <a:xfrm>
            <a:off x="152361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 1096"/>
          <p:cNvSpPr/>
          <p:nvPr userDrawn="1"/>
        </p:nvSpPr>
        <p:spPr>
          <a:xfrm>
            <a:off x="159199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Moon 1097"/>
          <p:cNvSpPr/>
          <p:nvPr userDrawn="1"/>
        </p:nvSpPr>
        <p:spPr>
          <a:xfrm>
            <a:off x="159199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ectangle 1098"/>
          <p:cNvSpPr/>
          <p:nvPr userDrawn="1"/>
        </p:nvSpPr>
        <p:spPr>
          <a:xfrm>
            <a:off x="1904518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Oval 1099"/>
          <p:cNvSpPr/>
          <p:nvPr userDrawn="1"/>
        </p:nvSpPr>
        <p:spPr>
          <a:xfrm>
            <a:off x="197289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Moon 1100"/>
          <p:cNvSpPr/>
          <p:nvPr userDrawn="1"/>
        </p:nvSpPr>
        <p:spPr>
          <a:xfrm>
            <a:off x="197289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Rectangle 1101"/>
          <p:cNvSpPr/>
          <p:nvPr userDrawn="1"/>
        </p:nvSpPr>
        <p:spPr>
          <a:xfrm>
            <a:off x="228542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3" name="Oval 1102"/>
          <p:cNvSpPr/>
          <p:nvPr userDrawn="1"/>
        </p:nvSpPr>
        <p:spPr>
          <a:xfrm>
            <a:off x="235379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Moon 1103"/>
          <p:cNvSpPr/>
          <p:nvPr userDrawn="1"/>
        </p:nvSpPr>
        <p:spPr>
          <a:xfrm>
            <a:off x="235379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ectangle 1104"/>
          <p:cNvSpPr/>
          <p:nvPr userDrawn="1"/>
        </p:nvSpPr>
        <p:spPr>
          <a:xfrm>
            <a:off x="2666325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6" name="Oval 1105"/>
          <p:cNvSpPr/>
          <p:nvPr userDrawn="1"/>
        </p:nvSpPr>
        <p:spPr>
          <a:xfrm>
            <a:off x="273470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Moon 1106"/>
          <p:cNvSpPr/>
          <p:nvPr userDrawn="1"/>
        </p:nvSpPr>
        <p:spPr>
          <a:xfrm>
            <a:off x="273470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/>
          <p:cNvSpPr/>
          <p:nvPr userDrawn="1"/>
        </p:nvSpPr>
        <p:spPr>
          <a:xfrm>
            <a:off x="304722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Oval 1108"/>
          <p:cNvSpPr/>
          <p:nvPr userDrawn="1"/>
        </p:nvSpPr>
        <p:spPr>
          <a:xfrm>
            <a:off x="311560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0" name="Moon 1109"/>
          <p:cNvSpPr/>
          <p:nvPr userDrawn="1"/>
        </p:nvSpPr>
        <p:spPr>
          <a:xfrm>
            <a:off x="311560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Rectangle 1110"/>
          <p:cNvSpPr/>
          <p:nvPr userDrawn="1"/>
        </p:nvSpPr>
        <p:spPr>
          <a:xfrm>
            <a:off x="3428132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Oval 1111"/>
          <p:cNvSpPr/>
          <p:nvPr userDrawn="1"/>
        </p:nvSpPr>
        <p:spPr>
          <a:xfrm>
            <a:off x="349650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3" name="Moon 1112"/>
          <p:cNvSpPr/>
          <p:nvPr userDrawn="1"/>
        </p:nvSpPr>
        <p:spPr>
          <a:xfrm>
            <a:off x="349650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Rectangle 1113"/>
          <p:cNvSpPr/>
          <p:nvPr userDrawn="1"/>
        </p:nvSpPr>
        <p:spPr>
          <a:xfrm>
            <a:off x="3809035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Oval 1114"/>
          <p:cNvSpPr/>
          <p:nvPr userDrawn="1"/>
        </p:nvSpPr>
        <p:spPr>
          <a:xfrm>
            <a:off x="387741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6" name="Moon 1115"/>
          <p:cNvSpPr/>
          <p:nvPr userDrawn="1"/>
        </p:nvSpPr>
        <p:spPr>
          <a:xfrm>
            <a:off x="387741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Rectangle 1116"/>
          <p:cNvSpPr/>
          <p:nvPr userDrawn="1"/>
        </p:nvSpPr>
        <p:spPr>
          <a:xfrm>
            <a:off x="4189939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Oval 1117"/>
          <p:cNvSpPr/>
          <p:nvPr userDrawn="1"/>
        </p:nvSpPr>
        <p:spPr>
          <a:xfrm>
            <a:off x="425831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Moon 1118"/>
          <p:cNvSpPr/>
          <p:nvPr userDrawn="1"/>
        </p:nvSpPr>
        <p:spPr>
          <a:xfrm>
            <a:off x="425831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Rectangle 1119"/>
          <p:cNvSpPr/>
          <p:nvPr userDrawn="1"/>
        </p:nvSpPr>
        <p:spPr>
          <a:xfrm>
            <a:off x="4570842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Oval 1120"/>
          <p:cNvSpPr/>
          <p:nvPr userDrawn="1"/>
        </p:nvSpPr>
        <p:spPr>
          <a:xfrm>
            <a:off x="463921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Moon 1121"/>
          <p:cNvSpPr/>
          <p:nvPr userDrawn="1"/>
        </p:nvSpPr>
        <p:spPr>
          <a:xfrm>
            <a:off x="463921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Rectangle 1122"/>
          <p:cNvSpPr/>
          <p:nvPr userDrawn="1"/>
        </p:nvSpPr>
        <p:spPr>
          <a:xfrm>
            <a:off x="4951746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Oval 1123"/>
          <p:cNvSpPr/>
          <p:nvPr userDrawn="1"/>
        </p:nvSpPr>
        <p:spPr>
          <a:xfrm>
            <a:off x="502012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Moon 1124"/>
          <p:cNvSpPr/>
          <p:nvPr userDrawn="1"/>
        </p:nvSpPr>
        <p:spPr>
          <a:xfrm>
            <a:off x="502012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Rectangle 1125"/>
          <p:cNvSpPr/>
          <p:nvPr userDrawn="1"/>
        </p:nvSpPr>
        <p:spPr>
          <a:xfrm>
            <a:off x="5332649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/>
          <p:cNvSpPr/>
          <p:nvPr userDrawn="1"/>
        </p:nvSpPr>
        <p:spPr>
          <a:xfrm>
            <a:off x="540102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Moon 1127"/>
          <p:cNvSpPr/>
          <p:nvPr userDrawn="1"/>
        </p:nvSpPr>
        <p:spPr>
          <a:xfrm>
            <a:off x="540102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Rectangle 1128"/>
          <p:cNvSpPr/>
          <p:nvPr userDrawn="1"/>
        </p:nvSpPr>
        <p:spPr>
          <a:xfrm>
            <a:off x="5713553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Oval 1129"/>
          <p:cNvSpPr/>
          <p:nvPr userDrawn="1"/>
        </p:nvSpPr>
        <p:spPr>
          <a:xfrm>
            <a:off x="578192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Moon 1130"/>
          <p:cNvSpPr/>
          <p:nvPr userDrawn="1"/>
        </p:nvSpPr>
        <p:spPr>
          <a:xfrm>
            <a:off x="578192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Rectangle 1131"/>
          <p:cNvSpPr/>
          <p:nvPr userDrawn="1"/>
        </p:nvSpPr>
        <p:spPr>
          <a:xfrm>
            <a:off x="6094456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/>
          <p:cNvSpPr/>
          <p:nvPr userDrawn="1"/>
        </p:nvSpPr>
        <p:spPr>
          <a:xfrm>
            <a:off x="616283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Moon 1133"/>
          <p:cNvSpPr/>
          <p:nvPr userDrawn="1"/>
        </p:nvSpPr>
        <p:spPr>
          <a:xfrm>
            <a:off x="616283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5" name="Rectangle 1134"/>
          <p:cNvSpPr/>
          <p:nvPr userDrawn="1"/>
        </p:nvSpPr>
        <p:spPr>
          <a:xfrm>
            <a:off x="6475360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" name="Oval 1135"/>
          <p:cNvSpPr/>
          <p:nvPr userDrawn="1"/>
        </p:nvSpPr>
        <p:spPr>
          <a:xfrm>
            <a:off x="654373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Moon 1136"/>
          <p:cNvSpPr/>
          <p:nvPr userDrawn="1"/>
        </p:nvSpPr>
        <p:spPr>
          <a:xfrm>
            <a:off x="654373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Rectangle 1137"/>
          <p:cNvSpPr/>
          <p:nvPr userDrawn="1"/>
        </p:nvSpPr>
        <p:spPr>
          <a:xfrm>
            <a:off x="6856263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Oval 1138"/>
          <p:cNvSpPr/>
          <p:nvPr userDrawn="1"/>
        </p:nvSpPr>
        <p:spPr>
          <a:xfrm>
            <a:off x="692463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Moon 1139"/>
          <p:cNvSpPr/>
          <p:nvPr userDrawn="1"/>
        </p:nvSpPr>
        <p:spPr>
          <a:xfrm>
            <a:off x="692463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1" name="Rectangle 1140"/>
          <p:cNvSpPr/>
          <p:nvPr userDrawn="1"/>
        </p:nvSpPr>
        <p:spPr>
          <a:xfrm>
            <a:off x="7237167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2" name="Oval 1141"/>
          <p:cNvSpPr/>
          <p:nvPr userDrawn="1"/>
        </p:nvSpPr>
        <p:spPr>
          <a:xfrm>
            <a:off x="730554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Moon 1142"/>
          <p:cNvSpPr/>
          <p:nvPr userDrawn="1"/>
        </p:nvSpPr>
        <p:spPr>
          <a:xfrm>
            <a:off x="730554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4" name="Rectangle 1143"/>
          <p:cNvSpPr/>
          <p:nvPr userDrawn="1"/>
        </p:nvSpPr>
        <p:spPr>
          <a:xfrm>
            <a:off x="7618070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" name="Oval 1144"/>
          <p:cNvSpPr/>
          <p:nvPr userDrawn="1"/>
        </p:nvSpPr>
        <p:spPr>
          <a:xfrm>
            <a:off x="768644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Moon 1145"/>
          <p:cNvSpPr/>
          <p:nvPr userDrawn="1"/>
        </p:nvSpPr>
        <p:spPr>
          <a:xfrm>
            <a:off x="768644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7" name="Rectangle 1146"/>
          <p:cNvSpPr/>
          <p:nvPr userDrawn="1"/>
        </p:nvSpPr>
        <p:spPr>
          <a:xfrm>
            <a:off x="799897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Oval 1147"/>
          <p:cNvSpPr/>
          <p:nvPr userDrawn="1"/>
        </p:nvSpPr>
        <p:spPr>
          <a:xfrm>
            <a:off x="806735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Moon 1148"/>
          <p:cNvSpPr/>
          <p:nvPr userDrawn="1"/>
        </p:nvSpPr>
        <p:spPr>
          <a:xfrm>
            <a:off x="806735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Rectangle 1149"/>
          <p:cNvSpPr/>
          <p:nvPr userDrawn="1"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51" name="Oval 1150"/>
          <p:cNvSpPr/>
          <p:nvPr userDrawn="1"/>
        </p:nvSpPr>
        <p:spPr>
          <a:xfrm>
            <a:off x="844825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Moon 1151"/>
          <p:cNvSpPr/>
          <p:nvPr userDrawn="1"/>
        </p:nvSpPr>
        <p:spPr>
          <a:xfrm>
            <a:off x="844825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Rectangle 1152"/>
          <p:cNvSpPr/>
          <p:nvPr userDrawn="1"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54" name="Oval 1153"/>
          <p:cNvSpPr/>
          <p:nvPr userDrawn="1"/>
        </p:nvSpPr>
        <p:spPr>
          <a:xfrm>
            <a:off x="882915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Moon 1154"/>
          <p:cNvSpPr/>
          <p:nvPr userDrawn="1"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Rectangle 1155"/>
          <p:cNvSpPr/>
          <p:nvPr userDrawn="1"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57" name="Oval 1156"/>
          <p:cNvSpPr/>
          <p:nvPr userDrawn="1"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Moon 1157"/>
          <p:cNvSpPr/>
          <p:nvPr userDrawn="1"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Rectangle 1158"/>
          <p:cNvSpPr/>
          <p:nvPr userDrawn="1"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Oval 1159"/>
          <p:cNvSpPr/>
          <p:nvPr userDrawn="1"/>
        </p:nvSpPr>
        <p:spPr>
          <a:xfrm>
            <a:off x="44928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Moon 1160"/>
          <p:cNvSpPr/>
          <p:nvPr userDrawn="1"/>
        </p:nvSpPr>
        <p:spPr>
          <a:xfrm>
            <a:off x="44928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Rectangle 1161"/>
          <p:cNvSpPr/>
          <p:nvPr userDrawn="1"/>
        </p:nvSpPr>
        <p:spPr>
          <a:xfrm>
            <a:off x="76180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Oval 1162"/>
          <p:cNvSpPr/>
          <p:nvPr userDrawn="1"/>
        </p:nvSpPr>
        <p:spPr>
          <a:xfrm>
            <a:off x="83018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Moon 1163"/>
          <p:cNvSpPr/>
          <p:nvPr userDrawn="1"/>
        </p:nvSpPr>
        <p:spPr>
          <a:xfrm>
            <a:off x="83018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Rectangle 1164"/>
          <p:cNvSpPr/>
          <p:nvPr userDrawn="1"/>
        </p:nvSpPr>
        <p:spPr>
          <a:xfrm>
            <a:off x="1142711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Oval 1165"/>
          <p:cNvSpPr/>
          <p:nvPr userDrawn="1"/>
        </p:nvSpPr>
        <p:spPr>
          <a:xfrm>
            <a:off x="121108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Moon 1166"/>
          <p:cNvSpPr/>
          <p:nvPr userDrawn="1"/>
        </p:nvSpPr>
        <p:spPr>
          <a:xfrm>
            <a:off x="121108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Rectangle 1167"/>
          <p:cNvSpPr/>
          <p:nvPr userDrawn="1"/>
        </p:nvSpPr>
        <p:spPr>
          <a:xfrm>
            <a:off x="1523614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Oval 1168"/>
          <p:cNvSpPr/>
          <p:nvPr userDrawn="1"/>
        </p:nvSpPr>
        <p:spPr>
          <a:xfrm>
            <a:off x="159199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Moon 1169"/>
          <p:cNvSpPr/>
          <p:nvPr userDrawn="1"/>
        </p:nvSpPr>
        <p:spPr>
          <a:xfrm>
            <a:off x="159199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Rectangle 1170"/>
          <p:cNvSpPr/>
          <p:nvPr userDrawn="1"/>
        </p:nvSpPr>
        <p:spPr>
          <a:xfrm>
            <a:off x="1904518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Oval 1171"/>
          <p:cNvSpPr/>
          <p:nvPr userDrawn="1"/>
        </p:nvSpPr>
        <p:spPr>
          <a:xfrm>
            <a:off x="197289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Moon 1172"/>
          <p:cNvSpPr/>
          <p:nvPr userDrawn="1"/>
        </p:nvSpPr>
        <p:spPr>
          <a:xfrm>
            <a:off x="197289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Rectangle 1173"/>
          <p:cNvSpPr/>
          <p:nvPr userDrawn="1"/>
        </p:nvSpPr>
        <p:spPr>
          <a:xfrm>
            <a:off x="2285421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Oval 1174"/>
          <p:cNvSpPr/>
          <p:nvPr userDrawn="1"/>
        </p:nvSpPr>
        <p:spPr>
          <a:xfrm>
            <a:off x="235379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Moon 1175"/>
          <p:cNvSpPr/>
          <p:nvPr userDrawn="1"/>
        </p:nvSpPr>
        <p:spPr>
          <a:xfrm>
            <a:off x="235379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Rectangle 1176"/>
          <p:cNvSpPr/>
          <p:nvPr userDrawn="1"/>
        </p:nvSpPr>
        <p:spPr>
          <a:xfrm>
            <a:off x="2666325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Oval 1177"/>
          <p:cNvSpPr/>
          <p:nvPr userDrawn="1"/>
        </p:nvSpPr>
        <p:spPr>
          <a:xfrm>
            <a:off x="273470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Moon 1178"/>
          <p:cNvSpPr/>
          <p:nvPr userDrawn="1"/>
        </p:nvSpPr>
        <p:spPr>
          <a:xfrm>
            <a:off x="273470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Rectangle 1179"/>
          <p:cNvSpPr/>
          <p:nvPr userDrawn="1"/>
        </p:nvSpPr>
        <p:spPr>
          <a:xfrm>
            <a:off x="3047228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Oval 1180"/>
          <p:cNvSpPr/>
          <p:nvPr userDrawn="1"/>
        </p:nvSpPr>
        <p:spPr>
          <a:xfrm>
            <a:off x="311560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Moon 1181"/>
          <p:cNvSpPr/>
          <p:nvPr userDrawn="1"/>
        </p:nvSpPr>
        <p:spPr>
          <a:xfrm>
            <a:off x="311560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Rectangle 1182"/>
          <p:cNvSpPr/>
          <p:nvPr userDrawn="1"/>
        </p:nvSpPr>
        <p:spPr>
          <a:xfrm>
            <a:off x="3428132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Oval 1183"/>
          <p:cNvSpPr/>
          <p:nvPr userDrawn="1"/>
        </p:nvSpPr>
        <p:spPr>
          <a:xfrm>
            <a:off x="349650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Moon 1184"/>
          <p:cNvSpPr/>
          <p:nvPr userDrawn="1"/>
        </p:nvSpPr>
        <p:spPr>
          <a:xfrm>
            <a:off x="349650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Rectangle 1185"/>
          <p:cNvSpPr/>
          <p:nvPr userDrawn="1"/>
        </p:nvSpPr>
        <p:spPr>
          <a:xfrm>
            <a:off x="3809035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Oval 1186"/>
          <p:cNvSpPr/>
          <p:nvPr userDrawn="1"/>
        </p:nvSpPr>
        <p:spPr>
          <a:xfrm>
            <a:off x="387741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Moon 1187"/>
          <p:cNvSpPr/>
          <p:nvPr userDrawn="1"/>
        </p:nvSpPr>
        <p:spPr>
          <a:xfrm>
            <a:off x="387741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Rectangle 1188"/>
          <p:cNvSpPr/>
          <p:nvPr userDrawn="1"/>
        </p:nvSpPr>
        <p:spPr>
          <a:xfrm>
            <a:off x="4189939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/>
          <p:cNvSpPr/>
          <p:nvPr userDrawn="1"/>
        </p:nvSpPr>
        <p:spPr>
          <a:xfrm>
            <a:off x="425831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Moon 1190"/>
          <p:cNvSpPr/>
          <p:nvPr userDrawn="1"/>
        </p:nvSpPr>
        <p:spPr>
          <a:xfrm>
            <a:off x="425831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Rectangle 1191"/>
          <p:cNvSpPr/>
          <p:nvPr userDrawn="1"/>
        </p:nvSpPr>
        <p:spPr>
          <a:xfrm>
            <a:off x="4570842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/>
          <p:cNvSpPr/>
          <p:nvPr userDrawn="1"/>
        </p:nvSpPr>
        <p:spPr>
          <a:xfrm>
            <a:off x="463921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Moon 1193"/>
          <p:cNvSpPr/>
          <p:nvPr userDrawn="1"/>
        </p:nvSpPr>
        <p:spPr>
          <a:xfrm>
            <a:off x="463921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Rectangle 1194"/>
          <p:cNvSpPr/>
          <p:nvPr userDrawn="1"/>
        </p:nvSpPr>
        <p:spPr>
          <a:xfrm>
            <a:off x="495174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/>
          <p:cNvSpPr/>
          <p:nvPr userDrawn="1"/>
        </p:nvSpPr>
        <p:spPr>
          <a:xfrm>
            <a:off x="502012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Moon 1196"/>
          <p:cNvSpPr/>
          <p:nvPr userDrawn="1"/>
        </p:nvSpPr>
        <p:spPr>
          <a:xfrm>
            <a:off x="502012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Rectangle 1197"/>
          <p:cNvSpPr/>
          <p:nvPr userDrawn="1"/>
        </p:nvSpPr>
        <p:spPr>
          <a:xfrm>
            <a:off x="5332649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/>
          <p:cNvSpPr/>
          <p:nvPr userDrawn="1"/>
        </p:nvSpPr>
        <p:spPr>
          <a:xfrm>
            <a:off x="540102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Moon 1199"/>
          <p:cNvSpPr/>
          <p:nvPr userDrawn="1"/>
        </p:nvSpPr>
        <p:spPr>
          <a:xfrm>
            <a:off x="540102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Rectangle 1200"/>
          <p:cNvSpPr/>
          <p:nvPr userDrawn="1"/>
        </p:nvSpPr>
        <p:spPr>
          <a:xfrm>
            <a:off x="5713553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Oval 1201"/>
          <p:cNvSpPr/>
          <p:nvPr userDrawn="1"/>
        </p:nvSpPr>
        <p:spPr>
          <a:xfrm>
            <a:off x="578192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Moon 1202"/>
          <p:cNvSpPr/>
          <p:nvPr userDrawn="1"/>
        </p:nvSpPr>
        <p:spPr>
          <a:xfrm>
            <a:off x="578192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Rectangle 1203"/>
          <p:cNvSpPr/>
          <p:nvPr userDrawn="1"/>
        </p:nvSpPr>
        <p:spPr>
          <a:xfrm>
            <a:off x="609445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/>
          <p:cNvSpPr/>
          <p:nvPr userDrawn="1"/>
        </p:nvSpPr>
        <p:spPr>
          <a:xfrm>
            <a:off x="616283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Moon 1205"/>
          <p:cNvSpPr/>
          <p:nvPr userDrawn="1"/>
        </p:nvSpPr>
        <p:spPr>
          <a:xfrm>
            <a:off x="616283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Rectangle 1206"/>
          <p:cNvSpPr/>
          <p:nvPr userDrawn="1"/>
        </p:nvSpPr>
        <p:spPr>
          <a:xfrm>
            <a:off x="6475360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/>
          <p:cNvSpPr/>
          <p:nvPr userDrawn="1"/>
        </p:nvSpPr>
        <p:spPr>
          <a:xfrm>
            <a:off x="654373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Moon 1208"/>
          <p:cNvSpPr/>
          <p:nvPr userDrawn="1"/>
        </p:nvSpPr>
        <p:spPr>
          <a:xfrm>
            <a:off x="654373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Rectangle 1209"/>
          <p:cNvSpPr/>
          <p:nvPr userDrawn="1"/>
        </p:nvSpPr>
        <p:spPr>
          <a:xfrm>
            <a:off x="6856263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11" name="Oval 1210"/>
          <p:cNvSpPr/>
          <p:nvPr userDrawn="1"/>
        </p:nvSpPr>
        <p:spPr>
          <a:xfrm>
            <a:off x="692463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Moon 1211"/>
          <p:cNvSpPr/>
          <p:nvPr userDrawn="1"/>
        </p:nvSpPr>
        <p:spPr>
          <a:xfrm>
            <a:off x="692463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Rectangle 1212"/>
          <p:cNvSpPr/>
          <p:nvPr userDrawn="1"/>
        </p:nvSpPr>
        <p:spPr>
          <a:xfrm>
            <a:off x="7237167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14" name="Oval 1213"/>
          <p:cNvSpPr/>
          <p:nvPr userDrawn="1"/>
        </p:nvSpPr>
        <p:spPr>
          <a:xfrm>
            <a:off x="730554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Moon 1214"/>
          <p:cNvSpPr/>
          <p:nvPr userDrawn="1"/>
        </p:nvSpPr>
        <p:spPr>
          <a:xfrm>
            <a:off x="730554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Rectangle 1215"/>
          <p:cNvSpPr/>
          <p:nvPr userDrawn="1"/>
        </p:nvSpPr>
        <p:spPr>
          <a:xfrm>
            <a:off x="7618070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Oval 1216"/>
          <p:cNvSpPr/>
          <p:nvPr userDrawn="1"/>
        </p:nvSpPr>
        <p:spPr>
          <a:xfrm>
            <a:off x="768644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Moon 1217"/>
          <p:cNvSpPr/>
          <p:nvPr userDrawn="1"/>
        </p:nvSpPr>
        <p:spPr>
          <a:xfrm>
            <a:off x="768644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Rectangle 1218"/>
          <p:cNvSpPr/>
          <p:nvPr userDrawn="1"/>
        </p:nvSpPr>
        <p:spPr>
          <a:xfrm>
            <a:off x="7998974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Oval 1219"/>
          <p:cNvSpPr/>
          <p:nvPr userDrawn="1"/>
        </p:nvSpPr>
        <p:spPr>
          <a:xfrm>
            <a:off x="806735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Moon 1220"/>
          <p:cNvSpPr/>
          <p:nvPr userDrawn="1"/>
        </p:nvSpPr>
        <p:spPr>
          <a:xfrm>
            <a:off x="806735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Rectangle 1221"/>
          <p:cNvSpPr/>
          <p:nvPr userDrawn="1"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Oval 1222"/>
          <p:cNvSpPr/>
          <p:nvPr userDrawn="1"/>
        </p:nvSpPr>
        <p:spPr>
          <a:xfrm>
            <a:off x="844825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Moon 1223"/>
          <p:cNvSpPr/>
          <p:nvPr userDrawn="1"/>
        </p:nvSpPr>
        <p:spPr>
          <a:xfrm>
            <a:off x="844825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Rectangle 1224"/>
          <p:cNvSpPr/>
          <p:nvPr userDrawn="1"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Oval 1225"/>
          <p:cNvSpPr/>
          <p:nvPr userDrawn="1"/>
        </p:nvSpPr>
        <p:spPr>
          <a:xfrm>
            <a:off x="882915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Moon 1226"/>
          <p:cNvSpPr/>
          <p:nvPr userDrawn="1"/>
        </p:nvSpPr>
        <p:spPr>
          <a:xfrm>
            <a:off x="882915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Rectangle 1227"/>
          <p:cNvSpPr/>
          <p:nvPr userDrawn="1"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Oval 1228"/>
          <p:cNvSpPr/>
          <p:nvPr userDrawn="1"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Moon 1229"/>
          <p:cNvSpPr/>
          <p:nvPr userDrawn="1"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Rectangle 1230"/>
          <p:cNvSpPr/>
          <p:nvPr userDrawn="1"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Oval 1231"/>
          <p:cNvSpPr/>
          <p:nvPr userDrawn="1"/>
        </p:nvSpPr>
        <p:spPr>
          <a:xfrm>
            <a:off x="44928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Moon 1232"/>
          <p:cNvSpPr/>
          <p:nvPr userDrawn="1"/>
        </p:nvSpPr>
        <p:spPr>
          <a:xfrm>
            <a:off x="44928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Rectangle 1233"/>
          <p:cNvSpPr/>
          <p:nvPr userDrawn="1"/>
        </p:nvSpPr>
        <p:spPr>
          <a:xfrm>
            <a:off x="761807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35" name="Oval 1234"/>
          <p:cNvSpPr/>
          <p:nvPr userDrawn="1"/>
        </p:nvSpPr>
        <p:spPr>
          <a:xfrm>
            <a:off x="83018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Moon 1235"/>
          <p:cNvSpPr/>
          <p:nvPr userDrawn="1"/>
        </p:nvSpPr>
        <p:spPr>
          <a:xfrm>
            <a:off x="83018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Rectangle 1236"/>
          <p:cNvSpPr/>
          <p:nvPr userDrawn="1"/>
        </p:nvSpPr>
        <p:spPr>
          <a:xfrm>
            <a:off x="114271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38" name="Oval 1237"/>
          <p:cNvSpPr/>
          <p:nvPr userDrawn="1"/>
        </p:nvSpPr>
        <p:spPr>
          <a:xfrm>
            <a:off x="121108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Moon 1238"/>
          <p:cNvSpPr/>
          <p:nvPr userDrawn="1"/>
        </p:nvSpPr>
        <p:spPr>
          <a:xfrm>
            <a:off x="121108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Rectangle 1239"/>
          <p:cNvSpPr/>
          <p:nvPr userDrawn="1"/>
        </p:nvSpPr>
        <p:spPr>
          <a:xfrm>
            <a:off x="152361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Oval 1240"/>
          <p:cNvSpPr/>
          <p:nvPr userDrawn="1"/>
        </p:nvSpPr>
        <p:spPr>
          <a:xfrm>
            <a:off x="159199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Moon 1241"/>
          <p:cNvSpPr/>
          <p:nvPr userDrawn="1"/>
        </p:nvSpPr>
        <p:spPr>
          <a:xfrm>
            <a:off x="159199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Rectangle 1242"/>
          <p:cNvSpPr/>
          <p:nvPr userDrawn="1"/>
        </p:nvSpPr>
        <p:spPr>
          <a:xfrm>
            <a:off x="1904518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Oval 1243"/>
          <p:cNvSpPr/>
          <p:nvPr userDrawn="1"/>
        </p:nvSpPr>
        <p:spPr>
          <a:xfrm>
            <a:off x="197289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Moon 1244"/>
          <p:cNvSpPr/>
          <p:nvPr userDrawn="1"/>
        </p:nvSpPr>
        <p:spPr>
          <a:xfrm>
            <a:off x="197289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Rectangle 1245"/>
          <p:cNvSpPr/>
          <p:nvPr userDrawn="1"/>
        </p:nvSpPr>
        <p:spPr>
          <a:xfrm>
            <a:off x="228542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47" name="Oval 1246"/>
          <p:cNvSpPr/>
          <p:nvPr userDrawn="1"/>
        </p:nvSpPr>
        <p:spPr>
          <a:xfrm>
            <a:off x="235379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Moon 1247"/>
          <p:cNvSpPr/>
          <p:nvPr userDrawn="1"/>
        </p:nvSpPr>
        <p:spPr>
          <a:xfrm>
            <a:off x="235379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Rectangle 1248"/>
          <p:cNvSpPr/>
          <p:nvPr userDrawn="1"/>
        </p:nvSpPr>
        <p:spPr>
          <a:xfrm>
            <a:off x="2666325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50" name="Oval 1249"/>
          <p:cNvSpPr/>
          <p:nvPr userDrawn="1"/>
        </p:nvSpPr>
        <p:spPr>
          <a:xfrm>
            <a:off x="273470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Moon 1250"/>
          <p:cNvSpPr/>
          <p:nvPr userDrawn="1"/>
        </p:nvSpPr>
        <p:spPr>
          <a:xfrm>
            <a:off x="273470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Rectangle 1251"/>
          <p:cNvSpPr/>
          <p:nvPr userDrawn="1"/>
        </p:nvSpPr>
        <p:spPr>
          <a:xfrm>
            <a:off x="3047228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53" name="Oval 1252"/>
          <p:cNvSpPr/>
          <p:nvPr userDrawn="1"/>
        </p:nvSpPr>
        <p:spPr>
          <a:xfrm>
            <a:off x="311560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Moon 1253"/>
          <p:cNvSpPr/>
          <p:nvPr userDrawn="1"/>
        </p:nvSpPr>
        <p:spPr>
          <a:xfrm>
            <a:off x="311560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5" name="Rectangle 1254"/>
          <p:cNvSpPr/>
          <p:nvPr userDrawn="1"/>
        </p:nvSpPr>
        <p:spPr>
          <a:xfrm>
            <a:off x="342813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6" name="Oval 1255"/>
          <p:cNvSpPr/>
          <p:nvPr userDrawn="1"/>
        </p:nvSpPr>
        <p:spPr>
          <a:xfrm>
            <a:off x="349650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7" name="Moon 1256"/>
          <p:cNvSpPr/>
          <p:nvPr userDrawn="1"/>
        </p:nvSpPr>
        <p:spPr>
          <a:xfrm>
            <a:off x="349650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8" name="Rectangle 1257"/>
          <p:cNvSpPr/>
          <p:nvPr userDrawn="1"/>
        </p:nvSpPr>
        <p:spPr>
          <a:xfrm>
            <a:off x="3809035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9" name="Oval 1258"/>
          <p:cNvSpPr/>
          <p:nvPr userDrawn="1"/>
        </p:nvSpPr>
        <p:spPr>
          <a:xfrm>
            <a:off x="387741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0" name="Moon 1259"/>
          <p:cNvSpPr/>
          <p:nvPr userDrawn="1"/>
        </p:nvSpPr>
        <p:spPr>
          <a:xfrm>
            <a:off x="387741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1" name="Rectangle 1260"/>
          <p:cNvSpPr/>
          <p:nvPr userDrawn="1"/>
        </p:nvSpPr>
        <p:spPr>
          <a:xfrm>
            <a:off x="4189939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62" name="Oval 1261"/>
          <p:cNvSpPr/>
          <p:nvPr userDrawn="1"/>
        </p:nvSpPr>
        <p:spPr>
          <a:xfrm>
            <a:off x="425831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3" name="Moon 1262"/>
          <p:cNvSpPr/>
          <p:nvPr userDrawn="1"/>
        </p:nvSpPr>
        <p:spPr>
          <a:xfrm>
            <a:off x="425831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Rectangle 1263"/>
          <p:cNvSpPr/>
          <p:nvPr userDrawn="1"/>
        </p:nvSpPr>
        <p:spPr>
          <a:xfrm>
            <a:off x="457084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5" name="Oval 1264"/>
          <p:cNvSpPr/>
          <p:nvPr userDrawn="1"/>
        </p:nvSpPr>
        <p:spPr>
          <a:xfrm>
            <a:off x="463921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Moon 1270"/>
          <p:cNvSpPr/>
          <p:nvPr userDrawn="1"/>
        </p:nvSpPr>
        <p:spPr>
          <a:xfrm>
            <a:off x="463921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Rectangle 1271"/>
          <p:cNvSpPr/>
          <p:nvPr userDrawn="1"/>
        </p:nvSpPr>
        <p:spPr>
          <a:xfrm>
            <a:off x="4951746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/>
          <p:cNvSpPr/>
          <p:nvPr userDrawn="1"/>
        </p:nvSpPr>
        <p:spPr>
          <a:xfrm>
            <a:off x="502012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Moon 1273"/>
          <p:cNvSpPr/>
          <p:nvPr userDrawn="1"/>
        </p:nvSpPr>
        <p:spPr>
          <a:xfrm>
            <a:off x="502012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Rectangle 1274"/>
          <p:cNvSpPr/>
          <p:nvPr userDrawn="1"/>
        </p:nvSpPr>
        <p:spPr>
          <a:xfrm>
            <a:off x="5332649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/>
          <p:cNvSpPr/>
          <p:nvPr userDrawn="1"/>
        </p:nvSpPr>
        <p:spPr>
          <a:xfrm>
            <a:off x="540102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Moon 1276"/>
          <p:cNvSpPr/>
          <p:nvPr userDrawn="1"/>
        </p:nvSpPr>
        <p:spPr>
          <a:xfrm>
            <a:off x="540102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Rectangle 1277"/>
          <p:cNvSpPr/>
          <p:nvPr userDrawn="1"/>
        </p:nvSpPr>
        <p:spPr>
          <a:xfrm>
            <a:off x="571355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Oval 1278"/>
          <p:cNvSpPr/>
          <p:nvPr userDrawn="1"/>
        </p:nvSpPr>
        <p:spPr>
          <a:xfrm>
            <a:off x="578192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Moon 1279"/>
          <p:cNvSpPr/>
          <p:nvPr userDrawn="1"/>
        </p:nvSpPr>
        <p:spPr>
          <a:xfrm>
            <a:off x="578192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Rectangle 1280"/>
          <p:cNvSpPr/>
          <p:nvPr userDrawn="1"/>
        </p:nvSpPr>
        <p:spPr>
          <a:xfrm>
            <a:off x="6094456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2" name="Oval 1281"/>
          <p:cNvSpPr/>
          <p:nvPr userDrawn="1"/>
        </p:nvSpPr>
        <p:spPr>
          <a:xfrm>
            <a:off x="616283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Moon 1282"/>
          <p:cNvSpPr/>
          <p:nvPr userDrawn="1"/>
        </p:nvSpPr>
        <p:spPr>
          <a:xfrm>
            <a:off x="616283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Rectangle 1283"/>
          <p:cNvSpPr/>
          <p:nvPr userDrawn="1"/>
        </p:nvSpPr>
        <p:spPr>
          <a:xfrm>
            <a:off x="647536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Oval 1284"/>
          <p:cNvSpPr/>
          <p:nvPr userDrawn="1"/>
        </p:nvSpPr>
        <p:spPr>
          <a:xfrm>
            <a:off x="654373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Moon 1285"/>
          <p:cNvSpPr/>
          <p:nvPr userDrawn="1"/>
        </p:nvSpPr>
        <p:spPr>
          <a:xfrm>
            <a:off x="654373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Rectangle 1286"/>
          <p:cNvSpPr/>
          <p:nvPr userDrawn="1"/>
        </p:nvSpPr>
        <p:spPr>
          <a:xfrm>
            <a:off x="685626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/>
          <p:cNvSpPr/>
          <p:nvPr userDrawn="1"/>
        </p:nvSpPr>
        <p:spPr>
          <a:xfrm>
            <a:off x="692463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Moon 1288"/>
          <p:cNvSpPr/>
          <p:nvPr userDrawn="1"/>
        </p:nvSpPr>
        <p:spPr>
          <a:xfrm>
            <a:off x="692463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Rectangle 1289"/>
          <p:cNvSpPr/>
          <p:nvPr userDrawn="1"/>
        </p:nvSpPr>
        <p:spPr>
          <a:xfrm>
            <a:off x="723716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Oval 1290"/>
          <p:cNvSpPr/>
          <p:nvPr userDrawn="1"/>
        </p:nvSpPr>
        <p:spPr>
          <a:xfrm>
            <a:off x="730554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2" name="Moon 1291"/>
          <p:cNvSpPr/>
          <p:nvPr userDrawn="1"/>
        </p:nvSpPr>
        <p:spPr>
          <a:xfrm>
            <a:off x="730554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3" name="Rectangle 1292"/>
          <p:cNvSpPr/>
          <p:nvPr userDrawn="1"/>
        </p:nvSpPr>
        <p:spPr>
          <a:xfrm>
            <a:off x="7618070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Oval 1293"/>
          <p:cNvSpPr/>
          <p:nvPr userDrawn="1"/>
        </p:nvSpPr>
        <p:spPr>
          <a:xfrm>
            <a:off x="768644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Moon 1294"/>
          <p:cNvSpPr/>
          <p:nvPr userDrawn="1"/>
        </p:nvSpPr>
        <p:spPr>
          <a:xfrm>
            <a:off x="768644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6" name="Rectangle 1295"/>
          <p:cNvSpPr/>
          <p:nvPr userDrawn="1"/>
        </p:nvSpPr>
        <p:spPr>
          <a:xfrm>
            <a:off x="799897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Oval 1296"/>
          <p:cNvSpPr/>
          <p:nvPr userDrawn="1"/>
        </p:nvSpPr>
        <p:spPr>
          <a:xfrm>
            <a:off x="806735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8" name="Moon 1297"/>
          <p:cNvSpPr/>
          <p:nvPr userDrawn="1"/>
        </p:nvSpPr>
        <p:spPr>
          <a:xfrm>
            <a:off x="806735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9" name="Rectangle 1298"/>
          <p:cNvSpPr/>
          <p:nvPr userDrawn="1"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0" name="Oval 1299"/>
          <p:cNvSpPr/>
          <p:nvPr userDrawn="1"/>
        </p:nvSpPr>
        <p:spPr>
          <a:xfrm>
            <a:off x="844825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1" name="Moon 1300"/>
          <p:cNvSpPr/>
          <p:nvPr userDrawn="1"/>
        </p:nvSpPr>
        <p:spPr>
          <a:xfrm>
            <a:off x="844825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2" name="Rectangle 1301"/>
          <p:cNvSpPr/>
          <p:nvPr userDrawn="1"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3" name="Oval 1302"/>
          <p:cNvSpPr/>
          <p:nvPr userDrawn="1"/>
        </p:nvSpPr>
        <p:spPr>
          <a:xfrm>
            <a:off x="882915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4" name="Moon 1303"/>
          <p:cNvSpPr/>
          <p:nvPr userDrawn="1"/>
        </p:nvSpPr>
        <p:spPr>
          <a:xfrm>
            <a:off x="882915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5" name="Rectangle 1304"/>
          <p:cNvSpPr/>
          <p:nvPr userDrawn="1"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6" name="Oval 1305"/>
          <p:cNvSpPr/>
          <p:nvPr userDrawn="1"/>
        </p:nvSpPr>
        <p:spPr>
          <a:xfrm>
            <a:off x="6837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" name="Moon 1306"/>
          <p:cNvSpPr/>
          <p:nvPr userDrawn="1"/>
        </p:nvSpPr>
        <p:spPr>
          <a:xfrm>
            <a:off x="6837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8" name="Rectangle 1307"/>
          <p:cNvSpPr/>
          <p:nvPr userDrawn="1"/>
        </p:nvSpPr>
        <p:spPr>
          <a:xfrm>
            <a:off x="380904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9" name="Oval 1308"/>
          <p:cNvSpPr/>
          <p:nvPr userDrawn="1"/>
        </p:nvSpPr>
        <p:spPr>
          <a:xfrm>
            <a:off x="44928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0" name="Moon 1309"/>
          <p:cNvSpPr/>
          <p:nvPr userDrawn="1"/>
        </p:nvSpPr>
        <p:spPr>
          <a:xfrm>
            <a:off x="44928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Rectangle 1310"/>
          <p:cNvSpPr/>
          <p:nvPr userDrawn="1"/>
        </p:nvSpPr>
        <p:spPr>
          <a:xfrm>
            <a:off x="761807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Oval 1311"/>
          <p:cNvSpPr/>
          <p:nvPr userDrawn="1"/>
        </p:nvSpPr>
        <p:spPr>
          <a:xfrm>
            <a:off x="83018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Moon 1312"/>
          <p:cNvSpPr/>
          <p:nvPr userDrawn="1"/>
        </p:nvSpPr>
        <p:spPr>
          <a:xfrm>
            <a:off x="83018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Rectangle 1313"/>
          <p:cNvSpPr/>
          <p:nvPr userDrawn="1"/>
        </p:nvSpPr>
        <p:spPr>
          <a:xfrm>
            <a:off x="1142711" y="495124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Oval 1314"/>
          <p:cNvSpPr/>
          <p:nvPr userDrawn="1"/>
        </p:nvSpPr>
        <p:spPr>
          <a:xfrm>
            <a:off x="121108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Moon 1315"/>
          <p:cNvSpPr/>
          <p:nvPr userDrawn="1"/>
        </p:nvSpPr>
        <p:spPr>
          <a:xfrm>
            <a:off x="121108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Rectangle 1316"/>
          <p:cNvSpPr/>
          <p:nvPr userDrawn="1"/>
        </p:nvSpPr>
        <p:spPr>
          <a:xfrm>
            <a:off x="1523614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Oval 1317"/>
          <p:cNvSpPr/>
          <p:nvPr userDrawn="1"/>
        </p:nvSpPr>
        <p:spPr>
          <a:xfrm>
            <a:off x="159199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Moon 1318"/>
          <p:cNvSpPr/>
          <p:nvPr userDrawn="1"/>
        </p:nvSpPr>
        <p:spPr>
          <a:xfrm>
            <a:off x="159199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Rectangle 1319"/>
          <p:cNvSpPr/>
          <p:nvPr userDrawn="1"/>
        </p:nvSpPr>
        <p:spPr>
          <a:xfrm>
            <a:off x="1904518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Oval 1320"/>
          <p:cNvSpPr/>
          <p:nvPr userDrawn="1"/>
        </p:nvSpPr>
        <p:spPr>
          <a:xfrm>
            <a:off x="1972894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2" name="Moon 1321"/>
          <p:cNvSpPr/>
          <p:nvPr userDrawn="1"/>
        </p:nvSpPr>
        <p:spPr>
          <a:xfrm>
            <a:off x="1972894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Rectangle 1322"/>
          <p:cNvSpPr/>
          <p:nvPr userDrawn="1"/>
        </p:nvSpPr>
        <p:spPr>
          <a:xfrm>
            <a:off x="2285421" y="495124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4" name="Oval 1323"/>
          <p:cNvSpPr/>
          <p:nvPr userDrawn="1"/>
        </p:nvSpPr>
        <p:spPr>
          <a:xfrm>
            <a:off x="235379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5" name="Moon 1324"/>
          <p:cNvSpPr/>
          <p:nvPr userDrawn="1"/>
        </p:nvSpPr>
        <p:spPr>
          <a:xfrm>
            <a:off x="235379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6" name="Rectangle 1325"/>
          <p:cNvSpPr/>
          <p:nvPr userDrawn="1"/>
        </p:nvSpPr>
        <p:spPr>
          <a:xfrm>
            <a:off x="2666325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7" name="Oval 1326"/>
          <p:cNvSpPr/>
          <p:nvPr userDrawn="1"/>
        </p:nvSpPr>
        <p:spPr>
          <a:xfrm>
            <a:off x="2734701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Moon 1327"/>
          <p:cNvSpPr/>
          <p:nvPr userDrawn="1"/>
        </p:nvSpPr>
        <p:spPr>
          <a:xfrm>
            <a:off x="2734701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9" name="Rectangle 1328"/>
          <p:cNvSpPr/>
          <p:nvPr userDrawn="1"/>
        </p:nvSpPr>
        <p:spPr>
          <a:xfrm>
            <a:off x="3047228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0" name="Oval 1329"/>
          <p:cNvSpPr/>
          <p:nvPr userDrawn="1"/>
        </p:nvSpPr>
        <p:spPr>
          <a:xfrm>
            <a:off x="3115604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" name="Moon 1330"/>
          <p:cNvSpPr/>
          <p:nvPr userDrawn="1"/>
        </p:nvSpPr>
        <p:spPr>
          <a:xfrm>
            <a:off x="3115604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" name="Rectangle 1331"/>
          <p:cNvSpPr/>
          <p:nvPr userDrawn="1"/>
        </p:nvSpPr>
        <p:spPr>
          <a:xfrm>
            <a:off x="3428132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3" name="Oval 1332"/>
          <p:cNvSpPr/>
          <p:nvPr userDrawn="1"/>
        </p:nvSpPr>
        <p:spPr>
          <a:xfrm>
            <a:off x="3496508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4" name="Moon 1333"/>
          <p:cNvSpPr/>
          <p:nvPr userDrawn="1"/>
        </p:nvSpPr>
        <p:spPr>
          <a:xfrm>
            <a:off x="349650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5" name="Rectangle 1334"/>
          <p:cNvSpPr/>
          <p:nvPr userDrawn="1"/>
        </p:nvSpPr>
        <p:spPr>
          <a:xfrm>
            <a:off x="3809035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6" name="Oval 1335"/>
          <p:cNvSpPr/>
          <p:nvPr userDrawn="1"/>
        </p:nvSpPr>
        <p:spPr>
          <a:xfrm>
            <a:off x="3877411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7" name="Moon 1336"/>
          <p:cNvSpPr/>
          <p:nvPr userDrawn="1"/>
        </p:nvSpPr>
        <p:spPr>
          <a:xfrm>
            <a:off x="3877411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8" name="Rectangle 1337"/>
          <p:cNvSpPr/>
          <p:nvPr userDrawn="1"/>
        </p:nvSpPr>
        <p:spPr>
          <a:xfrm>
            <a:off x="4189939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9" name="Oval 1338"/>
          <p:cNvSpPr/>
          <p:nvPr userDrawn="1"/>
        </p:nvSpPr>
        <p:spPr>
          <a:xfrm>
            <a:off x="4258315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6" name="Moon 1345"/>
          <p:cNvSpPr/>
          <p:nvPr userDrawn="1"/>
        </p:nvSpPr>
        <p:spPr>
          <a:xfrm>
            <a:off x="4258315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7" name="Rectangle 1346"/>
          <p:cNvSpPr/>
          <p:nvPr userDrawn="1"/>
        </p:nvSpPr>
        <p:spPr>
          <a:xfrm>
            <a:off x="4570842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8" name="Oval 1347"/>
          <p:cNvSpPr/>
          <p:nvPr userDrawn="1"/>
        </p:nvSpPr>
        <p:spPr>
          <a:xfrm>
            <a:off x="4639218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9" name="Moon 1348"/>
          <p:cNvSpPr/>
          <p:nvPr userDrawn="1"/>
        </p:nvSpPr>
        <p:spPr>
          <a:xfrm>
            <a:off x="463921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Rectangle 1349"/>
          <p:cNvSpPr/>
          <p:nvPr userDrawn="1"/>
        </p:nvSpPr>
        <p:spPr>
          <a:xfrm>
            <a:off x="4951746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1" name="Oval 1350"/>
          <p:cNvSpPr/>
          <p:nvPr userDrawn="1"/>
        </p:nvSpPr>
        <p:spPr>
          <a:xfrm>
            <a:off x="5020122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2" name="Moon 1351"/>
          <p:cNvSpPr/>
          <p:nvPr userDrawn="1"/>
        </p:nvSpPr>
        <p:spPr>
          <a:xfrm>
            <a:off x="5020122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3" name="Rectangle 1352"/>
          <p:cNvSpPr/>
          <p:nvPr userDrawn="1"/>
        </p:nvSpPr>
        <p:spPr>
          <a:xfrm>
            <a:off x="5332649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4" name="Oval 1353"/>
          <p:cNvSpPr/>
          <p:nvPr userDrawn="1"/>
        </p:nvSpPr>
        <p:spPr>
          <a:xfrm>
            <a:off x="5401025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5" name="Moon 1354"/>
          <p:cNvSpPr/>
          <p:nvPr userDrawn="1"/>
        </p:nvSpPr>
        <p:spPr>
          <a:xfrm>
            <a:off x="5401025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6" name="Rectangle 1355"/>
          <p:cNvSpPr/>
          <p:nvPr userDrawn="1"/>
        </p:nvSpPr>
        <p:spPr>
          <a:xfrm>
            <a:off x="5713553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7" name="Oval 1356"/>
          <p:cNvSpPr/>
          <p:nvPr userDrawn="1"/>
        </p:nvSpPr>
        <p:spPr>
          <a:xfrm>
            <a:off x="5781929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8" name="Moon 1357"/>
          <p:cNvSpPr/>
          <p:nvPr userDrawn="1"/>
        </p:nvSpPr>
        <p:spPr>
          <a:xfrm>
            <a:off x="5781929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9" name="Rectangle 1358"/>
          <p:cNvSpPr/>
          <p:nvPr userDrawn="1"/>
        </p:nvSpPr>
        <p:spPr>
          <a:xfrm>
            <a:off x="6094456" y="495124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Oval 1359"/>
          <p:cNvSpPr/>
          <p:nvPr userDrawn="1"/>
        </p:nvSpPr>
        <p:spPr>
          <a:xfrm>
            <a:off x="6162832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" name="Moon 1360"/>
          <p:cNvSpPr/>
          <p:nvPr userDrawn="1"/>
        </p:nvSpPr>
        <p:spPr>
          <a:xfrm>
            <a:off x="6162832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2" name="Rectangle 1361"/>
          <p:cNvSpPr/>
          <p:nvPr userDrawn="1"/>
        </p:nvSpPr>
        <p:spPr>
          <a:xfrm>
            <a:off x="647536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3" name="Oval 1362"/>
          <p:cNvSpPr/>
          <p:nvPr userDrawn="1"/>
        </p:nvSpPr>
        <p:spPr>
          <a:xfrm>
            <a:off x="654373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4" name="Moon 1363"/>
          <p:cNvSpPr/>
          <p:nvPr userDrawn="1"/>
        </p:nvSpPr>
        <p:spPr>
          <a:xfrm>
            <a:off x="654373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5" name="Rectangle 1364"/>
          <p:cNvSpPr/>
          <p:nvPr userDrawn="1"/>
        </p:nvSpPr>
        <p:spPr>
          <a:xfrm>
            <a:off x="6856263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6" name="Oval 1365"/>
          <p:cNvSpPr/>
          <p:nvPr userDrawn="1"/>
        </p:nvSpPr>
        <p:spPr>
          <a:xfrm>
            <a:off x="6924639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7" name="Moon 1366"/>
          <p:cNvSpPr/>
          <p:nvPr userDrawn="1"/>
        </p:nvSpPr>
        <p:spPr>
          <a:xfrm>
            <a:off x="6924639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8" name="Rectangle 1367"/>
          <p:cNvSpPr/>
          <p:nvPr userDrawn="1"/>
        </p:nvSpPr>
        <p:spPr>
          <a:xfrm>
            <a:off x="7237167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69" name="Oval 1368"/>
          <p:cNvSpPr/>
          <p:nvPr userDrawn="1"/>
        </p:nvSpPr>
        <p:spPr>
          <a:xfrm>
            <a:off x="730554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0" name="Moon 1369"/>
          <p:cNvSpPr/>
          <p:nvPr userDrawn="1"/>
        </p:nvSpPr>
        <p:spPr>
          <a:xfrm>
            <a:off x="730554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1" name="Rectangle 1370"/>
          <p:cNvSpPr/>
          <p:nvPr userDrawn="1"/>
        </p:nvSpPr>
        <p:spPr>
          <a:xfrm>
            <a:off x="7618070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2" name="Oval 1371"/>
          <p:cNvSpPr/>
          <p:nvPr userDrawn="1"/>
        </p:nvSpPr>
        <p:spPr>
          <a:xfrm>
            <a:off x="768644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3" name="Moon 1372"/>
          <p:cNvSpPr/>
          <p:nvPr userDrawn="1"/>
        </p:nvSpPr>
        <p:spPr>
          <a:xfrm>
            <a:off x="768644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4" name="Rectangle 1373"/>
          <p:cNvSpPr/>
          <p:nvPr userDrawn="1"/>
        </p:nvSpPr>
        <p:spPr>
          <a:xfrm>
            <a:off x="7998974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5" name="Oval 1374"/>
          <p:cNvSpPr/>
          <p:nvPr userDrawn="1"/>
        </p:nvSpPr>
        <p:spPr>
          <a:xfrm>
            <a:off x="806735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6" name="Moon 1375"/>
          <p:cNvSpPr/>
          <p:nvPr userDrawn="1"/>
        </p:nvSpPr>
        <p:spPr>
          <a:xfrm>
            <a:off x="806735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7" name="Rectangle 1376"/>
          <p:cNvSpPr/>
          <p:nvPr userDrawn="1"/>
        </p:nvSpPr>
        <p:spPr>
          <a:xfrm>
            <a:off x="8379877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8" name="Oval 1377"/>
          <p:cNvSpPr/>
          <p:nvPr userDrawn="1"/>
        </p:nvSpPr>
        <p:spPr>
          <a:xfrm>
            <a:off x="844825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9" name="Moon 1378"/>
          <p:cNvSpPr/>
          <p:nvPr userDrawn="1"/>
        </p:nvSpPr>
        <p:spPr>
          <a:xfrm>
            <a:off x="844825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0" name="Rectangle 1379"/>
          <p:cNvSpPr/>
          <p:nvPr userDrawn="1"/>
        </p:nvSpPr>
        <p:spPr>
          <a:xfrm>
            <a:off x="8760781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1" name="Oval 1380"/>
          <p:cNvSpPr/>
          <p:nvPr userDrawn="1"/>
        </p:nvSpPr>
        <p:spPr>
          <a:xfrm>
            <a:off x="882915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2" name="Moon 1381"/>
          <p:cNvSpPr/>
          <p:nvPr userDrawn="1"/>
        </p:nvSpPr>
        <p:spPr>
          <a:xfrm>
            <a:off x="882915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3" name="Rectangle 1382"/>
          <p:cNvSpPr/>
          <p:nvPr userDrawn="1"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4" name="Oval 1383"/>
          <p:cNvSpPr/>
          <p:nvPr userDrawn="1"/>
        </p:nvSpPr>
        <p:spPr>
          <a:xfrm>
            <a:off x="6837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5" name="Moon 1384"/>
          <p:cNvSpPr/>
          <p:nvPr userDrawn="1"/>
        </p:nvSpPr>
        <p:spPr>
          <a:xfrm>
            <a:off x="6837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6" name="Rectangle 1385"/>
          <p:cNvSpPr/>
          <p:nvPr userDrawn="1"/>
        </p:nvSpPr>
        <p:spPr>
          <a:xfrm>
            <a:off x="380904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87" name="Oval 1386"/>
          <p:cNvSpPr/>
          <p:nvPr userDrawn="1"/>
        </p:nvSpPr>
        <p:spPr>
          <a:xfrm>
            <a:off x="44928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8" name="Moon 1387"/>
          <p:cNvSpPr/>
          <p:nvPr userDrawn="1"/>
        </p:nvSpPr>
        <p:spPr>
          <a:xfrm>
            <a:off x="44928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9" name="Rectangle 1388"/>
          <p:cNvSpPr/>
          <p:nvPr userDrawn="1"/>
        </p:nvSpPr>
        <p:spPr>
          <a:xfrm>
            <a:off x="761807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0" name="Oval 1389"/>
          <p:cNvSpPr/>
          <p:nvPr userDrawn="1"/>
        </p:nvSpPr>
        <p:spPr>
          <a:xfrm>
            <a:off x="83018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1" name="Moon 1390"/>
          <p:cNvSpPr/>
          <p:nvPr userDrawn="1"/>
        </p:nvSpPr>
        <p:spPr>
          <a:xfrm>
            <a:off x="83018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2" name="Rectangle 1391"/>
          <p:cNvSpPr/>
          <p:nvPr userDrawn="1"/>
        </p:nvSpPr>
        <p:spPr>
          <a:xfrm>
            <a:off x="1142711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3" name="Oval 1392"/>
          <p:cNvSpPr/>
          <p:nvPr userDrawn="1"/>
        </p:nvSpPr>
        <p:spPr>
          <a:xfrm>
            <a:off x="121108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4" name="Moon 1393"/>
          <p:cNvSpPr/>
          <p:nvPr userDrawn="1"/>
        </p:nvSpPr>
        <p:spPr>
          <a:xfrm>
            <a:off x="121108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5" name="Rectangle 1394"/>
          <p:cNvSpPr/>
          <p:nvPr userDrawn="1"/>
        </p:nvSpPr>
        <p:spPr>
          <a:xfrm>
            <a:off x="1523614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Oval 1395"/>
          <p:cNvSpPr/>
          <p:nvPr userDrawn="1"/>
        </p:nvSpPr>
        <p:spPr>
          <a:xfrm>
            <a:off x="159199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Moon 1396"/>
          <p:cNvSpPr/>
          <p:nvPr userDrawn="1"/>
        </p:nvSpPr>
        <p:spPr>
          <a:xfrm>
            <a:off x="159199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8" name="Rectangle 1397"/>
          <p:cNvSpPr/>
          <p:nvPr userDrawn="1"/>
        </p:nvSpPr>
        <p:spPr>
          <a:xfrm>
            <a:off x="1904518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9" name="Oval 1398"/>
          <p:cNvSpPr/>
          <p:nvPr userDrawn="1"/>
        </p:nvSpPr>
        <p:spPr>
          <a:xfrm>
            <a:off x="1972894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0" name="Moon 1399"/>
          <p:cNvSpPr/>
          <p:nvPr userDrawn="1"/>
        </p:nvSpPr>
        <p:spPr>
          <a:xfrm>
            <a:off x="1972894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1" name="Rectangle 1400"/>
          <p:cNvSpPr/>
          <p:nvPr userDrawn="1"/>
        </p:nvSpPr>
        <p:spPr>
          <a:xfrm>
            <a:off x="2285421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2" name="Oval 1401"/>
          <p:cNvSpPr/>
          <p:nvPr userDrawn="1"/>
        </p:nvSpPr>
        <p:spPr>
          <a:xfrm>
            <a:off x="235379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3" name="Moon 1402"/>
          <p:cNvSpPr/>
          <p:nvPr userDrawn="1"/>
        </p:nvSpPr>
        <p:spPr>
          <a:xfrm>
            <a:off x="235379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4" name="Rectangle 1403"/>
          <p:cNvSpPr/>
          <p:nvPr userDrawn="1"/>
        </p:nvSpPr>
        <p:spPr>
          <a:xfrm>
            <a:off x="2666325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5" name="Oval 1404"/>
          <p:cNvSpPr/>
          <p:nvPr userDrawn="1"/>
        </p:nvSpPr>
        <p:spPr>
          <a:xfrm>
            <a:off x="2734701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Moon 1405"/>
          <p:cNvSpPr/>
          <p:nvPr userDrawn="1"/>
        </p:nvSpPr>
        <p:spPr>
          <a:xfrm>
            <a:off x="2734701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7" name="Rectangle 1406"/>
          <p:cNvSpPr/>
          <p:nvPr userDrawn="1"/>
        </p:nvSpPr>
        <p:spPr>
          <a:xfrm>
            <a:off x="3047228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8" name="Oval 1407"/>
          <p:cNvSpPr/>
          <p:nvPr userDrawn="1"/>
        </p:nvSpPr>
        <p:spPr>
          <a:xfrm>
            <a:off x="3115604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9" name="Moon 1408"/>
          <p:cNvSpPr/>
          <p:nvPr userDrawn="1"/>
        </p:nvSpPr>
        <p:spPr>
          <a:xfrm>
            <a:off x="3115604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0" name="Rectangle 1409"/>
          <p:cNvSpPr/>
          <p:nvPr userDrawn="1"/>
        </p:nvSpPr>
        <p:spPr>
          <a:xfrm>
            <a:off x="3428132" y="457037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1" name="Oval 1410"/>
          <p:cNvSpPr/>
          <p:nvPr userDrawn="1"/>
        </p:nvSpPr>
        <p:spPr>
          <a:xfrm>
            <a:off x="3496508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2" name="Moon 1411"/>
          <p:cNvSpPr/>
          <p:nvPr userDrawn="1"/>
        </p:nvSpPr>
        <p:spPr>
          <a:xfrm>
            <a:off x="3496508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3" name="Rectangle 1412"/>
          <p:cNvSpPr/>
          <p:nvPr userDrawn="1"/>
        </p:nvSpPr>
        <p:spPr>
          <a:xfrm>
            <a:off x="3809035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4" name="Oval 1413"/>
          <p:cNvSpPr/>
          <p:nvPr userDrawn="1"/>
        </p:nvSpPr>
        <p:spPr>
          <a:xfrm>
            <a:off x="3877411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5" name="Moon 1414"/>
          <p:cNvSpPr/>
          <p:nvPr userDrawn="1"/>
        </p:nvSpPr>
        <p:spPr>
          <a:xfrm>
            <a:off x="3877411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6" name="Rectangle 1415"/>
          <p:cNvSpPr/>
          <p:nvPr userDrawn="1"/>
        </p:nvSpPr>
        <p:spPr>
          <a:xfrm>
            <a:off x="4189939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7" name="Oval 1416"/>
          <p:cNvSpPr/>
          <p:nvPr userDrawn="1"/>
        </p:nvSpPr>
        <p:spPr>
          <a:xfrm>
            <a:off x="4258315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8" name="Moon 1417"/>
          <p:cNvSpPr/>
          <p:nvPr userDrawn="1"/>
        </p:nvSpPr>
        <p:spPr>
          <a:xfrm>
            <a:off x="4258315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9" name="Rectangle 1418"/>
          <p:cNvSpPr/>
          <p:nvPr userDrawn="1"/>
        </p:nvSpPr>
        <p:spPr>
          <a:xfrm>
            <a:off x="4570842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20" name="Oval 1419"/>
          <p:cNvSpPr/>
          <p:nvPr userDrawn="1"/>
        </p:nvSpPr>
        <p:spPr>
          <a:xfrm>
            <a:off x="4639218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1" name="Moon 1420"/>
          <p:cNvSpPr/>
          <p:nvPr userDrawn="1"/>
        </p:nvSpPr>
        <p:spPr>
          <a:xfrm>
            <a:off x="4639218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2" name="Rectangle 1421"/>
          <p:cNvSpPr/>
          <p:nvPr userDrawn="1"/>
        </p:nvSpPr>
        <p:spPr>
          <a:xfrm>
            <a:off x="4951746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3" name="Oval 1422"/>
          <p:cNvSpPr/>
          <p:nvPr userDrawn="1"/>
        </p:nvSpPr>
        <p:spPr>
          <a:xfrm>
            <a:off x="5020122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Moon 1423"/>
          <p:cNvSpPr/>
          <p:nvPr userDrawn="1"/>
        </p:nvSpPr>
        <p:spPr>
          <a:xfrm>
            <a:off x="5020122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Rectangle 1424"/>
          <p:cNvSpPr/>
          <p:nvPr userDrawn="1"/>
        </p:nvSpPr>
        <p:spPr>
          <a:xfrm>
            <a:off x="5332649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Oval 1425"/>
          <p:cNvSpPr/>
          <p:nvPr userDrawn="1"/>
        </p:nvSpPr>
        <p:spPr>
          <a:xfrm>
            <a:off x="5401025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Moon 1426"/>
          <p:cNvSpPr/>
          <p:nvPr userDrawn="1"/>
        </p:nvSpPr>
        <p:spPr>
          <a:xfrm>
            <a:off x="5401025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Rectangle 1427"/>
          <p:cNvSpPr/>
          <p:nvPr userDrawn="1"/>
        </p:nvSpPr>
        <p:spPr>
          <a:xfrm>
            <a:off x="5713553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Oval 1428"/>
          <p:cNvSpPr/>
          <p:nvPr userDrawn="1"/>
        </p:nvSpPr>
        <p:spPr>
          <a:xfrm>
            <a:off x="5781929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Moon 1429"/>
          <p:cNvSpPr/>
          <p:nvPr userDrawn="1"/>
        </p:nvSpPr>
        <p:spPr>
          <a:xfrm>
            <a:off x="5781929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1" name="Rectangle 1430"/>
          <p:cNvSpPr/>
          <p:nvPr userDrawn="1"/>
        </p:nvSpPr>
        <p:spPr>
          <a:xfrm>
            <a:off x="6094456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2" name="Oval 1431"/>
          <p:cNvSpPr/>
          <p:nvPr userDrawn="1"/>
        </p:nvSpPr>
        <p:spPr>
          <a:xfrm>
            <a:off x="6162832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" name="Moon 1432"/>
          <p:cNvSpPr/>
          <p:nvPr userDrawn="1"/>
        </p:nvSpPr>
        <p:spPr>
          <a:xfrm>
            <a:off x="6162832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" name="Rectangle 1433"/>
          <p:cNvSpPr/>
          <p:nvPr userDrawn="1"/>
        </p:nvSpPr>
        <p:spPr>
          <a:xfrm>
            <a:off x="6475360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" name="Oval 1434"/>
          <p:cNvSpPr/>
          <p:nvPr userDrawn="1"/>
        </p:nvSpPr>
        <p:spPr>
          <a:xfrm>
            <a:off x="654373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" name="Moon 1435"/>
          <p:cNvSpPr/>
          <p:nvPr userDrawn="1"/>
        </p:nvSpPr>
        <p:spPr>
          <a:xfrm>
            <a:off x="654373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7" name="Rectangle 1436"/>
          <p:cNvSpPr/>
          <p:nvPr userDrawn="1"/>
        </p:nvSpPr>
        <p:spPr>
          <a:xfrm>
            <a:off x="6856263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8" name="Oval 1437"/>
          <p:cNvSpPr/>
          <p:nvPr userDrawn="1"/>
        </p:nvSpPr>
        <p:spPr>
          <a:xfrm>
            <a:off x="6924639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" name="Moon 1438"/>
          <p:cNvSpPr/>
          <p:nvPr userDrawn="1"/>
        </p:nvSpPr>
        <p:spPr>
          <a:xfrm>
            <a:off x="6924639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0" name="Rectangle 1439"/>
          <p:cNvSpPr/>
          <p:nvPr userDrawn="1"/>
        </p:nvSpPr>
        <p:spPr>
          <a:xfrm>
            <a:off x="7237167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41" name="Oval 1440"/>
          <p:cNvSpPr/>
          <p:nvPr userDrawn="1"/>
        </p:nvSpPr>
        <p:spPr>
          <a:xfrm>
            <a:off x="730554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2" name="Moon 1441"/>
          <p:cNvSpPr/>
          <p:nvPr userDrawn="1"/>
        </p:nvSpPr>
        <p:spPr>
          <a:xfrm>
            <a:off x="730554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3" name="Rectangle 1442"/>
          <p:cNvSpPr/>
          <p:nvPr userDrawn="1"/>
        </p:nvSpPr>
        <p:spPr>
          <a:xfrm>
            <a:off x="7618070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44" name="Oval 1443"/>
          <p:cNvSpPr/>
          <p:nvPr userDrawn="1"/>
        </p:nvSpPr>
        <p:spPr>
          <a:xfrm>
            <a:off x="768644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5" name="Moon 1444"/>
          <p:cNvSpPr/>
          <p:nvPr userDrawn="1"/>
        </p:nvSpPr>
        <p:spPr>
          <a:xfrm>
            <a:off x="768644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6" name="Rectangle 1445"/>
          <p:cNvSpPr/>
          <p:nvPr userDrawn="1"/>
        </p:nvSpPr>
        <p:spPr>
          <a:xfrm>
            <a:off x="7998974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7" name="Oval 1446"/>
          <p:cNvSpPr/>
          <p:nvPr userDrawn="1"/>
        </p:nvSpPr>
        <p:spPr>
          <a:xfrm>
            <a:off x="806735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8" name="Moon 1447"/>
          <p:cNvSpPr/>
          <p:nvPr userDrawn="1"/>
        </p:nvSpPr>
        <p:spPr>
          <a:xfrm>
            <a:off x="806735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9" name="Rectangle 1448"/>
          <p:cNvSpPr/>
          <p:nvPr userDrawn="1"/>
        </p:nvSpPr>
        <p:spPr>
          <a:xfrm>
            <a:off x="8379877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0" name="Oval 1449"/>
          <p:cNvSpPr/>
          <p:nvPr userDrawn="1"/>
        </p:nvSpPr>
        <p:spPr>
          <a:xfrm>
            <a:off x="844825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1" name="Moon 1450"/>
          <p:cNvSpPr/>
          <p:nvPr userDrawn="1"/>
        </p:nvSpPr>
        <p:spPr>
          <a:xfrm>
            <a:off x="844825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2" name="Rectangle 1451"/>
          <p:cNvSpPr/>
          <p:nvPr userDrawn="1"/>
        </p:nvSpPr>
        <p:spPr>
          <a:xfrm>
            <a:off x="8760781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53" name="Oval 1452"/>
          <p:cNvSpPr/>
          <p:nvPr userDrawn="1"/>
        </p:nvSpPr>
        <p:spPr>
          <a:xfrm>
            <a:off x="882915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4" name="Moon 1453"/>
          <p:cNvSpPr/>
          <p:nvPr userDrawn="1"/>
        </p:nvSpPr>
        <p:spPr>
          <a:xfrm>
            <a:off x="882915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5" name="Rectangle 1454"/>
          <p:cNvSpPr/>
          <p:nvPr userDrawn="1"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6" name="Oval 1455"/>
          <p:cNvSpPr/>
          <p:nvPr userDrawn="1"/>
        </p:nvSpPr>
        <p:spPr>
          <a:xfrm>
            <a:off x="6837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7" name="Moon 1456"/>
          <p:cNvSpPr/>
          <p:nvPr userDrawn="1"/>
        </p:nvSpPr>
        <p:spPr>
          <a:xfrm>
            <a:off x="6837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8" name="Rectangle 1457"/>
          <p:cNvSpPr/>
          <p:nvPr userDrawn="1"/>
        </p:nvSpPr>
        <p:spPr>
          <a:xfrm>
            <a:off x="38090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9" name="Oval 1458"/>
          <p:cNvSpPr/>
          <p:nvPr userDrawn="1"/>
        </p:nvSpPr>
        <p:spPr>
          <a:xfrm>
            <a:off x="44928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0" name="Moon 1459"/>
          <p:cNvSpPr/>
          <p:nvPr userDrawn="1"/>
        </p:nvSpPr>
        <p:spPr>
          <a:xfrm>
            <a:off x="44928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1" name="Rectangle 1460"/>
          <p:cNvSpPr/>
          <p:nvPr userDrawn="1"/>
        </p:nvSpPr>
        <p:spPr>
          <a:xfrm>
            <a:off x="761807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2" name="Oval 1461"/>
          <p:cNvSpPr/>
          <p:nvPr userDrawn="1"/>
        </p:nvSpPr>
        <p:spPr>
          <a:xfrm>
            <a:off x="83018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3" name="Moon 1462"/>
          <p:cNvSpPr/>
          <p:nvPr userDrawn="1"/>
        </p:nvSpPr>
        <p:spPr>
          <a:xfrm>
            <a:off x="83018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4" name="Rectangle 1463"/>
          <p:cNvSpPr/>
          <p:nvPr userDrawn="1"/>
        </p:nvSpPr>
        <p:spPr>
          <a:xfrm>
            <a:off x="1142711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5" name="Oval 1464"/>
          <p:cNvSpPr/>
          <p:nvPr userDrawn="1"/>
        </p:nvSpPr>
        <p:spPr>
          <a:xfrm>
            <a:off x="121108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6" name="Moon 1465"/>
          <p:cNvSpPr/>
          <p:nvPr userDrawn="1"/>
        </p:nvSpPr>
        <p:spPr>
          <a:xfrm>
            <a:off x="121108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7" name="Rectangle 1466"/>
          <p:cNvSpPr/>
          <p:nvPr userDrawn="1"/>
        </p:nvSpPr>
        <p:spPr>
          <a:xfrm>
            <a:off x="1523614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8" name="Oval 1467"/>
          <p:cNvSpPr/>
          <p:nvPr userDrawn="1"/>
        </p:nvSpPr>
        <p:spPr>
          <a:xfrm>
            <a:off x="159199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9" name="Moon 1468"/>
          <p:cNvSpPr/>
          <p:nvPr userDrawn="1"/>
        </p:nvSpPr>
        <p:spPr>
          <a:xfrm>
            <a:off x="159199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0" name="Rectangle 1469"/>
          <p:cNvSpPr/>
          <p:nvPr userDrawn="1"/>
        </p:nvSpPr>
        <p:spPr>
          <a:xfrm>
            <a:off x="1904518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1" name="Oval 1470"/>
          <p:cNvSpPr/>
          <p:nvPr userDrawn="1"/>
        </p:nvSpPr>
        <p:spPr>
          <a:xfrm>
            <a:off x="1972894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2" name="Moon 1471"/>
          <p:cNvSpPr/>
          <p:nvPr userDrawn="1"/>
        </p:nvSpPr>
        <p:spPr>
          <a:xfrm>
            <a:off x="1972894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3" name="Rectangle 1472"/>
          <p:cNvSpPr/>
          <p:nvPr userDrawn="1"/>
        </p:nvSpPr>
        <p:spPr>
          <a:xfrm>
            <a:off x="228542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4" name="Oval 1473"/>
          <p:cNvSpPr/>
          <p:nvPr userDrawn="1"/>
        </p:nvSpPr>
        <p:spPr>
          <a:xfrm>
            <a:off x="235379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5" name="Moon 1474"/>
          <p:cNvSpPr/>
          <p:nvPr userDrawn="1"/>
        </p:nvSpPr>
        <p:spPr>
          <a:xfrm>
            <a:off x="235379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6" name="Rectangle 1475"/>
          <p:cNvSpPr/>
          <p:nvPr userDrawn="1"/>
        </p:nvSpPr>
        <p:spPr>
          <a:xfrm>
            <a:off x="2666325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7" name="Oval 1476"/>
          <p:cNvSpPr/>
          <p:nvPr userDrawn="1"/>
        </p:nvSpPr>
        <p:spPr>
          <a:xfrm>
            <a:off x="2734701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8" name="Moon 1477"/>
          <p:cNvSpPr/>
          <p:nvPr userDrawn="1"/>
        </p:nvSpPr>
        <p:spPr>
          <a:xfrm>
            <a:off x="2734701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9" name="Rectangle 1478"/>
          <p:cNvSpPr/>
          <p:nvPr userDrawn="1"/>
        </p:nvSpPr>
        <p:spPr>
          <a:xfrm>
            <a:off x="3047228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0" name="Oval 1479"/>
          <p:cNvSpPr/>
          <p:nvPr userDrawn="1"/>
        </p:nvSpPr>
        <p:spPr>
          <a:xfrm>
            <a:off x="3115604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1" name="Moon 1480"/>
          <p:cNvSpPr/>
          <p:nvPr userDrawn="1"/>
        </p:nvSpPr>
        <p:spPr>
          <a:xfrm>
            <a:off x="3115604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2" name="Rectangle 1481"/>
          <p:cNvSpPr/>
          <p:nvPr userDrawn="1"/>
        </p:nvSpPr>
        <p:spPr>
          <a:xfrm>
            <a:off x="3428132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3" name="Oval 1482"/>
          <p:cNvSpPr/>
          <p:nvPr userDrawn="1"/>
        </p:nvSpPr>
        <p:spPr>
          <a:xfrm>
            <a:off x="3496508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4" name="Moon 1483"/>
          <p:cNvSpPr/>
          <p:nvPr userDrawn="1"/>
        </p:nvSpPr>
        <p:spPr>
          <a:xfrm>
            <a:off x="3496508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5" name="Rectangle 1484"/>
          <p:cNvSpPr/>
          <p:nvPr userDrawn="1"/>
        </p:nvSpPr>
        <p:spPr>
          <a:xfrm>
            <a:off x="3809035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6" name="Oval 1485"/>
          <p:cNvSpPr/>
          <p:nvPr userDrawn="1"/>
        </p:nvSpPr>
        <p:spPr>
          <a:xfrm>
            <a:off x="3877411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7" name="Moon 1486"/>
          <p:cNvSpPr/>
          <p:nvPr userDrawn="1"/>
        </p:nvSpPr>
        <p:spPr>
          <a:xfrm>
            <a:off x="3877411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8" name="Rectangle 1487"/>
          <p:cNvSpPr/>
          <p:nvPr userDrawn="1"/>
        </p:nvSpPr>
        <p:spPr>
          <a:xfrm>
            <a:off x="4189939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9" name="Oval 1488"/>
          <p:cNvSpPr/>
          <p:nvPr userDrawn="1"/>
        </p:nvSpPr>
        <p:spPr>
          <a:xfrm>
            <a:off x="4258315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0" name="Moon 1489"/>
          <p:cNvSpPr/>
          <p:nvPr userDrawn="1"/>
        </p:nvSpPr>
        <p:spPr>
          <a:xfrm>
            <a:off x="4258315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1" name="Rectangle 1490"/>
          <p:cNvSpPr/>
          <p:nvPr userDrawn="1"/>
        </p:nvSpPr>
        <p:spPr>
          <a:xfrm>
            <a:off x="4570842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2" name="Oval 1491"/>
          <p:cNvSpPr/>
          <p:nvPr userDrawn="1"/>
        </p:nvSpPr>
        <p:spPr>
          <a:xfrm>
            <a:off x="4639218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3" name="Moon 1492"/>
          <p:cNvSpPr/>
          <p:nvPr userDrawn="1"/>
        </p:nvSpPr>
        <p:spPr>
          <a:xfrm>
            <a:off x="4639218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4" name="Rectangle 1493"/>
          <p:cNvSpPr/>
          <p:nvPr userDrawn="1"/>
        </p:nvSpPr>
        <p:spPr>
          <a:xfrm>
            <a:off x="4951746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95" name="Oval 1494"/>
          <p:cNvSpPr/>
          <p:nvPr userDrawn="1"/>
        </p:nvSpPr>
        <p:spPr>
          <a:xfrm>
            <a:off x="5020122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6" name="Moon 1495"/>
          <p:cNvSpPr/>
          <p:nvPr userDrawn="1"/>
        </p:nvSpPr>
        <p:spPr>
          <a:xfrm>
            <a:off x="5020122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7" name="Rectangle 1496"/>
          <p:cNvSpPr/>
          <p:nvPr userDrawn="1"/>
        </p:nvSpPr>
        <p:spPr>
          <a:xfrm>
            <a:off x="5332649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98" name="Oval 1497"/>
          <p:cNvSpPr/>
          <p:nvPr userDrawn="1"/>
        </p:nvSpPr>
        <p:spPr>
          <a:xfrm>
            <a:off x="5401025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9" name="Moon 1498"/>
          <p:cNvSpPr/>
          <p:nvPr userDrawn="1"/>
        </p:nvSpPr>
        <p:spPr>
          <a:xfrm>
            <a:off x="5401025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0" name="Rectangle 1499"/>
          <p:cNvSpPr/>
          <p:nvPr userDrawn="1"/>
        </p:nvSpPr>
        <p:spPr>
          <a:xfrm>
            <a:off x="5713553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1" name="Oval 1500"/>
          <p:cNvSpPr/>
          <p:nvPr userDrawn="1"/>
        </p:nvSpPr>
        <p:spPr>
          <a:xfrm>
            <a:off x="5781929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2" name="Moon 1501"/>
          <p:cNvSpPr/>
          <p:nvPr userDrawn="1"/>
        </p:nvSpPr>
        <p:spPr>
          <a:xfrm>
            <a:off x="5781929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3" name="Rectangle 1502"/>
          <p:cNvSpPr/>
          <p:nvPr userDrawn="1"/>
        </p:nvSpPr>
        <p:spPr>
          <a:xfrm>
            <a:off x="6094456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4" name="Oval 1503"/>
          <p:cNvSpPr/>
          <p:nvPr userDrawn="1"/>
        </p:nvSpPr>
        <p:spPr>
          <a:xfrm>
            <a:off x="6162832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7" name="Moon 1546"/>
          <p:cNvSpPr/>
          <p:nvPr userDrawn="1"/>
        </p:nvSpPr>
        <p:spPr>
          <a:xfrm>
            <a:off x="6162832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8" name="Rectangle 1547"/>
          <p:cNvSpPr/>
          <p:nvPr userDrawn="1"/>
        </p:nvSpPr>
        <p:spPr>
          <a:xfrm>
            <a:off x="6475360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9" name="Oval 1548"/>
          <p:cNvSpPr/>
          <p:nvPr userDrawn="1"/>
        </p:nvSpPr>
        <p:spPr>
          <a:xfrm>
            <a:off x="654373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0" name="Moon 1549"/>
          <p:cNvSpPr/>
          <p:nvPr userDrawn="1"/>
        </p:nvSpPr>
        <p:spPr>
          <a:xfrm>
            <a:off x="654373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1" name="Rectangle 1550"/>
          <p:cNvSpPr/>
          <p:nvPr userDrawn="1"/>
        </p:nvSpPr>
        <p:spPr>
          <a:xfrm>
            <a:off x="6856263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2" name="Oval 1551"/>
          <p:cNvSpPr/>
          <p:nvPr userDrawn="1"/>
        </p:nvSpPr>
        <p:spPr>
          <a:xfrm>
            <a:off x="6924639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3" name="Moon 1552"/>
          <p:cNvSpPr/>
          <p:nvPr userDrawn="1"/>
        </p:nvSpPr>
        <p:spPr>
          <a:xfrm>
            <a:off x="6924639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4" name="Rectangle 1553"/>
          <p:cNvSpPr/>
          <p:nvPr userDrawn="1"/>
        </p:nvSpPr>
        <p:spPr>
          <a:xfrm>
            <a:off x="7237167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5" name="Oval 1554"/>
          <p:cNvSpPr/>
          <p:nvPr userDrawn="1"/>
        </p:nvSpPr>
        <p:spPr>
          <a:xfrm>
            <a:off x="730554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6" name="Moon 1555"/>
          <p:cNvSpPr/>
          <p:nvPr userDrawn="1"/>
        </p:nvSpPr>
        <p:spPr>
          <a:xfrm>
            <a:off x="730554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7" name="Rectangle 1556"/>
          <p:cNvSpPr/>
          <p:nvPr userDrawn="1"/>
        </p:nvSpPr>
        <p:spPr>
          <a:xfrm>
            <a:off x="7618070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8" name="Oval 1557"/>
          <p:cNvSpPr/>
          <p:nvPr userDrawn="1"/>
        </p:nvSpPr>
        <p:spPr>
          <a:xfrm>
            <a:off x="768644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9" name="Moon 1558"/>
          <p:cNvSpPr/>
          <p:nvPr userDrawn="1"/>
        </p:nvSpPr>
        <p:spPr>
          <a:xfrm>
            <a:off x="768644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0" name="Rectangle 1559"/>
          <p:cNvSpPr/>
          <p:nvPr userDrawn="1"/>
        </p:nvSpPr>
        <p:spPr>
          <a:xfrm>
            <a:off x="799897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1" name="Oval 1560"/>
          <p:cNvSpPr/>
          <p:nvPr userDrawn="1"/>
        </p:nvSpPr>
        <p:spPr>
          <a:xfrm>
            <a:off x="806735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2" name="Moon 1561"/>
          <p:cNvSpPr/>
          <p:nvPr userDrawn="1"/>
        </p:nvSpPr>
        <p:spPr>
          <a:xfrm>
            <a:off x="806735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3" name="Rectangle 1562"/>
          <p:cNvSpPr/>
          <p:nvPr userDrawn="1"/>
        </p:nvSpPr>
        <p:spPr>
          <a:xfrm>
            <a:off x="8379877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4" name="Oval 1563"/>
          <p:cNvSpPr/>
          <p:nvPr userDrawn="1"/>
        </p:nvSpPr>
        <p:spPr>
          <a:xfrm>
            <a:off x="844825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5" name="Moon 1564"/>
          <p:cNvSpPr/>
          <p:nvPr userDrawn="1"/>
        </p:nvSpPr>
        <p:spPr>
          <a:xfrm>
            <a:off x="844825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" name="Rectangle 1565"/>
          <p:cNvSpPr/>
          <p:nvPr userDrawn="1"/>
        </p:nvSpPr>
        <p:spPr>
          <a:xfrm>
            <a:off x="876078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Oval 1566"/>
          <p:cNvSpPr/>
          <p:nvPr userDrawn="1"/>
        </p:nvSpPr>
        <p:spPr>
          <a:xfrm>
            <a:off x="882915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Moon 1567"/>
          <p:cNvSpPr/>
          <p:nvPr userDrawn="1"/>
        </p:nvSpPr>
        <p:spPr>
          <a:xfrm>
            <a:off x="882915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Rectangle 1568"/>
          <p:cNvSpPr/>
          <p:nvPr userDrawn="1"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70" name="Oval 1569"/>
          <p:cNvSpPr/>
          <p:nvPr userDrawn="1"/>
        </p:nvSpPr>
        <p:spPr>
          <a:xfrm>
            <a:off x="6837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1" name="Moon 1570"/>
          <p:cNvSpPr/>
          <p:nvPr userDrawn="1"/>
        </p:nvSpPr>
        <p:spPr>
          <a:xfrm>
            <a:off x="6837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2" name="Rectangle 1571"/>
          <p:cNvSpPr/>
          <p:nvPr userDrawn="1"/>
        </p:nvSpPr>
        <p:spPr>
          <a:xfrm>
            <a:off x="380904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73" name="Oval 1572"/>
          <p:cNvSpPr/>
          <p:nvPr userDrawn="1"/>
        </p:nvSpPr>
        <p:spPr>
          <a:xfrm>
            <a:off x="44928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Moon 1573"/>
          <p:cNvSpPr/>
          <p:nvPr userDrawn="1"/>
        </p:nvSpPr>
        <p:spPr>
          <a:xfrm>
            <a:off x="44928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5" name="Rectangle 1574"/>
          <p:cNvSpPr/>
          <p:nvPr userDrawn="1"/>
        </p:nvSpPr>
        <p:spPr>
          <a:xfrm>
            <a:off x="76180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76" name="Oval 1575"/>
          <p:cNvSpPr/>
          <p:nvPr userDrawn="1"/>
        </p:nvSpPr>
        <p:spPr>
          <a:xfrm>
            <a:off x="83018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7" name="Moon 1576"/>
          <p:cNvSpPr/>
          <p:nvPr userDrawn="1"/>
        </p:nvSpPr>
        <p:spPr>
          <a:xfrm>
            <a:off x="83018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8" name="Rectangle 1577"/>
          <p:cNvSpPr/>
          <p:nvPr userDrawn="1"/>
        </p:nvSpPr>
        <p:spPr>
          <a:xfrm>
            <a:off x="1142711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79" name="Oval 1578"/>
          <p:cNvSpPr/>
          <p:nvPr userDrawn="1"/>
        </p:nvSpPr>
        <p:spPr>
          <a:xfrm>
            <a:off x="121108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0" name="Moon 1579"/>
          <p:cNvSpPr/>
          <p:nvPr userDrawn="1"/>
        </p:nvSpPr>
        <p:spPr>
          <a:xfrm>
            <a:off x="121108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Rectangle 1580"/>
          <p:cNvSpPr/>
          <p:nvPr userDrawn="1"/>
        </p:nvSpPr>
        <p:spPr>
          <a:xfrm>
            <a:off x="1523614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Oval 1581"/>
          <p:cNvSpPr/>
          <p:nvPr userDrawn="1"/>
        </p:nvSpPr>
        <p:spPr>
          <a:xfrm>
            <a:off x="159199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Moon 1582"/>
          <p:cNvSpPr/>
          <p:nvPr userDrawn="1"/>
        </p:nvSpPr>
        <p:spPr>
          <a:xfrm>
            <a:off x="159199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Rectangle 1583"/>
          <p:cNvSpPr/>
          <p:nvPr userDrawn="1"/>
        </p:nvSpPr>
        <p:spPr>
          <a:xfrm>
            <a:off x="1904518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Oval 1584"/>
          <p:cNvSpPr/>
          <p:nvPr userDrawn="1"/>
        </p:nvSpPr>
        <p:spPr>
          <a:xfrm>
            <a:off x="1972894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Moon 1585"/>
          <p:cNvSpPr/>
          <p:nvPr userDrawn="1"/>
        </p:nvSpPr>
        <p:spPr>
          <a:xfrm>
            <a:off x="1972894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Rectangle 1586"/>
          <p:cNvSpPr/>
          <p:nvPr userDrawn="1"/>
        </p:nvSpPr>
        <p:spPr>
          <a:xfrm>
            <a:off x="2285421" y="380864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Oval 1587"/>
          <p:cNvSpPr/>
          <p:nvPr userDrawn="1"/>
        </p:nvSpPr>
        <p:spPr>
          <a:xfrm>
            <a:off x="235379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Moon 1588"/>
          <p:cNvSpPr/>
          <p:nvPr userDrawn="1"/>
        </p:nvSpPr>
        <p:spPr>
          <a:xfrm>
            <a:off x="235379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Rectangle 1589"/>
          <p:cNvSpPr/>
          <p:nvPr userDrawn="1"/>
        </p:nvSpPr>
        <p:spPr>
          <a:xfrm>
            <a:off x="2666325" y="380864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Oval 1590"/>
          <p:cNvSpPr/>
          <p:nvPr userDrawn="1"/>
        </p:nvSpPr>
        <p:spPr>
          <a:xfrm>
            <a:off x="2734701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Moon 1591"/>
          <p:cNvSpPr/>
          <p:nvPr userDrawn="1"/>
        </p:nvSpPr>
        <p:spPr>
          <a:xfrm>
            <a:off x="2734701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Rectangle 1592"/>
          <p:cNvSpPr/>
          <p:nvPr userDrawn="1"/>
        </p:nvSpPr>
        <p:spPr>
          <a:xfrm>
            <a:off x="3047228" y="380864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Oval 1593"/>
          <p:cNvSpPr/>
          <p:nvPr userDrawn="1"/>
        </p:nvSpPr>
        <p:spPr>
          <a:xfrm>
            <a:off x="3115604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Moon 1594"/>
          <p:cNvSpPr/>
          <p:nvPr userDrawn="1"/>
        </p:nvSpPr>
        <p:spPr>
          <a:xfrm>
            <a:off x="3115604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4" name="Rectangle 1613"/>
          <p:cNvSpPr/>
          <p:nvPr userDrawn="1"/>
        </p:nvSpPr>
        <p:spPr>
          <a:xfrm>
            <a:off x="5713553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5" name="Oval 1614"/>
          <p:cNvSpPr/>
          <p:nvPr userDrawn="1"/>
        </p:nvSpPr>
        <p:spPr>
          <a:xfrm>
            <a:off x="5781929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6" name="Moon 1615"/>
          <p:cNvSpPr/>
          <p:nvPr userDrawn="1"/>
        </p:nvSpPr>
        <p:spPr>
          <a:xfrm>
            <a:off x="5781929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7" name="Rectangle 1616"/>
          <p:cNvSpPr/>
          <p:nvPr userDrawn="1"/>
        </p:nvSpPr>
        <p:spPr>
          <a:xfrm>
            <a:off x="6094456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8" name="Oval 1617"/>
          <p:cNvSpPr/>
          <p:nvPr userDrawn="1"/>
        </p:nvSpPr>
        <p:spPr>
          <a:xfrm>
            <a:off x="6162832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9" name="Moon 1618"/>
          <p:cNvSpPr/>
          <p:nvPr userDrawn="1"/>
        </p:nvSpPr>
        <p:spPr>
          <a:xfrm>
            <a:off x="6162832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0" name="Rectangle 1619"/>
          <p:cNvSpPr/>
          <p:nvPr userDrawn="1"/>
        </p:nvSpPr>
        <p:spPr>
          <a:xfrm>
            <a:off x="6475360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1" name="Oval 1620"/>
          <p:cNvSpPr/>
          <p:nvPr userDrawn="1"/>
        </p:nvSpPr>
        <p:spPr>
          <a:xfrm>
            <a:off x="654373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2" name="Moon 1621"/>
          <p:cNvSpPr/>
          <p:nvPr userDrawn="1"/>
        </p:nvSpPr>
        <p:spPr>
          <a:xfrm>
            <a:off x="654373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3" name="Rectangle 1622"/>
          <p:cNvSpPr/>
          <p:nvPr userDrawn="1"/>
        </p:nvSpPr>
        <p:spPr>
          <a:xfrm>
            <a:off x="6856263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4" name="Oval 1623"/>
          <p:cNvSpPr/>
          <p:nvPr userDrawn="1"/>
        </p:nvSpPr>
        <p:spPr>
          <a:xfrm>
            <a:off x="6924639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5" name="Moon 1624"/>
          <p:cNvSpPr/>
          <p:nvPr userDrawn="1"/>
        </p:nvSpPr>
        <p:spPr>
          <a:xfrm>
            <a:off x="6924639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6" name="Rectangle 1625"/>
          <p:cNvSpPr/>
          <p:nvPr userDrawn="1"/>
        </p:nvSpPr>
        <p:spPr>
          <a:xfrm>
            <a:off x="7237167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7" name="Oval 1626"/>
          <p:cNvSpPr/>
          <p:nvPr userDrawn="1"/>
        </p:nvSpPr>
        <p:spPr>
          <a:xfrm>
            <a:off x="730554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8" name="Moon 1627"/>
          <p:cNvSpPr/>
          <p:nvPr userDrawn="1"/>
        </p:nvSpPr>
        <p:spPr>
          <a:xfrm>
            <a:off x="730554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" name="Rectangle 1628"/>
          <p:cNvSpPr/>
          <p:nvPr userDrawn="1"/>
        </p:nvSpPr>
        <p:spPr>
          <a:xfrm>
            <a:off x="7618070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0" name="Oval 1629"/>
          <p:cNvSpPr/>
          <p:nvPr userDrawn="1"/>
        </p:nvSpPr>
        <p:spPr>
          <a:xfrm>
            <a:off x="768644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1" name="Moon 1630"/>
          <p:cNvSpPr/>
          <p:nvPr userDrawn="1"/>
        </p:nvSpPr>
        <p:spPr>
          <a:xfrm>
            <a:off x="768644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2" name="Rectangle 1631"/>
          <p:cNvSpPr/>
          <p:nvPr userDrawn="1"/>
        </p:nvSpPr>
        <p:spPr>
          <a:xfrm>
            <a:off x="7998974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3" name="Oval 1632"/>
          <p:cNvSpPr/>
          <p:nvPr userDrawn="1"/>
        </p:nvSpPr>
        <p:spPr>
          <a:xfrm>
            <a:off x="806735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4" name="Moon 1633"/>
          <p:cNvSpPr/>
          <p:nvPr userDrawn="1"/>
        </p:nvSpPr>
        <p:spPr>
          <a:xfrm>
            <a:off x="806735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5" name="Rectangle 1634"/>
          <p:cNvSpPr/>
          <p:nvPr userDrawn="1"/>
        </p:nvSpPr>
        <p:spPr>
          <a:xfrm>
            <a:off x="837987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36" name="Oval 1635"/>
          <p:cNvSpPr/>
          <p:nvPr userDrawn="1"/>
        </p:nvSpPr>
        <p:spPr>
          <a:xfrm>
            <a:off x="844825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7" name="Moon 1636"/>
          <p:cNvSpPr/>
          <p:nvPr userDrawn="1"/>
        </p:nvSpPr>
        <p:spPr>
          <a:xfrm>
            <a:off x="844825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" name="Rectangle 1637"/>
          <p:cNvSpPr/>
          <p:nvPr userDrawn="1"/>
        </p:nvSpPr>
        <p:spPr>
          <a:xfrm>
            <a:off x="8760781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" name="Oval 1638"/>
          <p:cNvSpPr/>
          <p:nvPr userDrawn="1"/>
        </p:nvSpPr>
        <p:spPr>
          <a:xfrm>
            <a:off x="882915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" name="Moon 1639"/>
          <p:cNvSpPr/>
          <p:nvPr userDrawn="1"/>
        </p:nvSpPr>
        <p:spPr>
          <a:xfrm>
            <a:off x="882915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1" name="Rectangle 1640"/>
          <p:cNvSpPr/>
          <p:nvPr userDrawn="1"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2" name="Oval 1641"/>
          <p:cNvSpPr/>
          <p:nvPr userDrawn="1"/>
        </p:nvSpPr>
        <p:spPr>
          <a:xfrm>
            <a:off x="6837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3" name="Moon 1642"/>
          <p:cNvSpPr/>
          <p:nvPr userDrawn="1"/>
        </p:nvSpPr>
        <p:spPr>
          <a:xfrm>
            <a:off x="6837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4" name="Rectangle 1643"/>
          <p:cNvSpPr/>
          <p:nvPr userDrawn="1"/>
        </p:nvSpPr>
        <p:spPr>
          <a:xfrm>
            <a:off x="38090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5" name="Oval 1644"/>
          <p:cNvSpPr/>
          <p:nvPr userDrawn="1"/>
        </p:nvSpPr>
        <p:spPr>
          <a:xfrm>
            <a:off x="44928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6" name="Moon 1645"/>
          <p:cNvSpPr/>
          <p:nvPr userDrawn="1"/>
        </p:nvSpPr>
        <p:spPr>
          <a:xfrm>
            <a:off x="44928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7" name="Rectangle 1646"/>
          <p:cNvSpPr/>
          <p:nvPr userDrawn="1"/>
        </p:nvSpPr>
        <p:spPr>
          <a:xfrm>
            <a:off x="761807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8" name="Oval 1647"/>
          <p:cNvSpPr/>
          <p:nvPr userDrawn="1"/>
        </p:nvSpPr>
        <p:spPr>
          <a:xfrm>
            <a:off x="830183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9" name="Moon 1648"/>
          <p:cNvSpPr/>
          <p:nvPr userDrawn="1"/>
        </p:nvSpPr>
        <p:spPr>
          <a:xfrm>
            <a:off x="83018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0" name="Rectangle 1649"/>
          <p:cNvSpPr/>
          <p:nvPr userDrawn="1"/>
        </p:nvSpPr>
        <p:spPr>
          <a:xfrm>
            <a:off x="1142711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1" name="Oval 1650"/>
          <p:cNvSpPr/>
          <p:nvPr userDrawn="1"/>
        </p:nvSpPr>
        <p:spPr>
          <a:xfrm>
            <a:off x="121108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2" name="Moon 1651"/>
          <p:cNvSpPr/>
          <p:nvPr userDrawn="1"/>
        </p:nvSpPr>
        <p:spPr>
          <a:xfrm>
            <a:off x="121108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3" name="Rectangle 1652"/>
          <p:cNvSpPr/>
          <p:nvPr userDrawn="1"/>
        </p:nvSpPr>
        <p:spPr>
          <a:xfrm>
            <a:off x="152361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4" name="Oval 1653"/>
          <p:cNvSpPr/>
          <p:nvPr userDrawn="1"/>
        </p:nvSpPr>
        <p:spPr>
          <a:xfrm>
            <a:off x="159199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5" name="Moon 1654"/>
          <p:cNvSpPr/>
          <p:nvPr userDrawn="1"/>
        </p:nvSpPr>
        <p:spPr>
          <a:xfrm>
            <a:off x="159199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6" name="Rectangle 1655"/>
          <p:cNvSpPr/>
          <p:nvPr userDrawn="1"/>
        </p:nvSpPr>
        <p:spPr>
          <a:xfrm>
            <a:off x="1904518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7" name="Oval 1656"/>
          <p:cNvSpPr/>
          <p:nvPr userDrawn="1"/>
        </p:nvSpPr>
        <p:spPr>
          <a:xfrm>
            <a:off x="1972894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8" name="Moon 1657"/>
          <p:cNvSpPr/>
          <p:nvPr userDrawn="1"/>
        </p:nvSpPr>
        <p:spPr>
          <a:xfrm>
            <a:off x="1972894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9" name="Rectangle 1658"/>
          <p:cNvSpPr/>
          <p:nvPr userDrawn="1"/>
        </p:nvSpPr>
        <p:spPr>
          <a:xfrm>
            <a:off x="2285421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0" name="Oval 1659"/>
          <p:cNvSpPr/>
          <p:nvPr userDrawn="1"/>
        </p:nvSpPr>
        <p:spPr>
          <a:xfrm>
            <a:off x="235379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1" name="Moon 1660"/>
          <p:cNvSpPr/>
          <p:nvPr userDrawn="1"/>
        </p:nvSpPr>
        <p:spPr>
          <a:xfrm>
            <a:off x="235379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2" name="Rectangle 1661"/>
          <p:cNvSpPr/>
          <p:nvPr userDrawn="1"/>
        </p:nvSpPr>
        <p:spPr>
          <a:xfrm>
            <a:off x="2666325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3" name="Oval 1662"/>
          <p:cNvSpPr/>
          <p:nvPr userDrawn="1"/>
        </p:nvSpPr>
        <p:spPr>
          <a:xfrm>
            <a:off x="2734701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4" name="Moon 1663"/>
          <p:cNvSpPr/>
          <p:nvPr userDrawn="1"/>
        </p:nvSpPr>
        <p:spPr>
          <a:xfrm>
            <a:off x="2734701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9" name="Rectangle 1688"/>
          <p:cNvSpPr/>
          <p:nvPr userDrawn="1"/>
        </p:nvSpPr>
        <p:spPr>
          <a:xfrm>
            <a:off x="6094456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0" name="Oval 1689"/>
          <p:cNvSpPr/>
          <p:nvPr userDrawn="1"/>
        </p:nvSpPr>
        <p:spPr>
          <a:xfrm>
            <a:off x="6162832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1" name="Moon 1690"/>
          <p:cNvSpPr/>
          <p:nvPr userDrawn="1"/>
        </p:nvSpPr>
        <p:spPr>
          <a:xfrm>
            <a:off x="6162832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2" name="Rectangle 1691"/>
          <p:cNvSpPr/>
          <p:nvPr userDrawn="1"/>
        </p:nvSpPr>
        <p:spPr>
          <a:xfrm>
            <a:off x="6475360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3" name="Oval 1692"/>
          <p:cNvSpPr/>
          <p:nvPr userDrawn="1"/>
        </p:nvSpPr>
        <p:spPr>
          <a:xfrm>
            <a:off x="654373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4" name="Moon 1693"/>
          <p:cNvSpPr/>
          <p:nvPr userDrawn="1"/>
        </p:nvSpPr>
        <p:spPr>
          <a:xfrm>
            <a:off x="654373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5" name="Rectangle 1694"/>
          <p:cNvSpPr/>
          <p:nvPr userDrawn="1"/>
        </p:nvSpPr>
        <p:spPr>
          <a:xfrm>
            <a:off x="6856263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Oval 1695"/>
          <p:cNvSpPr/>
          <p:nvPr userDrawn="1"/>
        </p:nvSpPr>
        <p:spPr>
          <a:xfrm>
            <a:off x="6924639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7" name="Moon 1696"/>
          <p:cNvSpPr/>
          <p:nvPr userDrawn="1"/>
        </p:nvSpPr>
        <p:spPr>
          <a:xfrm>
            <a:off x="6924639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Rectangle 1697"/>
          <p:cNvSpPr/>
          <p:nvPr userDrawn="1"/>
        </p:nvSpPr>
        <p:spPr>
          <a:xfrm>
            <a:off x="7237167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" name="Oval 1698"/>
          <p:cNvSpPr/>
          <p:nvPr userDrawn="1"/>
        </p:nvSpPr>
        <p:spPr>
          <a:xfrm>
            <a:off x="7305543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0" name="Moon 1699"/>
          <p:cNvSpPr/>
          <p:nvPr userDrawn="1"/>
        </p:nvSpPr>
        <p:spPr>
          <a:xfrm>
            <a:off x="730554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" name="Rectangle 1700"/>
          <p:cNvSpPr/>
          <p:nvPr userDrawn="1"/>
        </p:nvSpPr>
        <p:spPr>
          <a:xfrm>
            <a:off x="7618070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2" name="Oval 1701"/>
          <p:cNvSpPr/>
          <p:nvPr userDrawn="1"/>
        </p:nvSpPr>
        <p:spPr>
          <a:xfrm>
            <a:off x="768644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3" name="Moon 1702"/>
          <p:cNvSpPr/>
          <p:nvPr userDrawn="1"/>
        </p:nvSpPr>
        <p:spPr>
          <a:xfrm>
            <a:off x="768644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4" name="Rectangle 1703"/>
          <p:cNvSpPr/>
          <p:nvPr userDrawn="1"/>
        </p:nvSpPr>
        <p:spPr>
          <a:xfrm>
            <a:off x="7998974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5" name="Oval 1704"/>
          <p:cNvSpPr/>
          <p:nvPr userDrawn="1"/>
        </p:nvSpPr>
        <p:spPr>
          <a:xfrm>
            <a:off x="806735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6" name="Moon 1705"/>
          <p:cNvSpPr/>
          <p:nvPr userDrawn="1"/>
        </p:nvSpPr>
        <p:spPr>
          <a:xfrm>
            <a:off x="806735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7" name="Rectangle 1706"/>
          <p:cNvSpPr/>
          <p:nvPr userDrawn="1"/>
        </p:nvSpPr>
        <p:spPr>
          <a:xfrm>
            <a:off x="8379877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8" name="Oval 1707"/>
          <p:cNvSpPr/>
          <p:nvPr userDrawn="1"/>
        </p:nvSpPr>
        <p:spPr>
          <a:xfrm>
            <a:off x="8448253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9" name="Moon 1708"/>
          <p:cNvSpPr/>
          <p:nvPr userDrawn="1"/>
        </p:nvSpPr>
        <p:spPr>
          <a:xfrm>
            <a:off x="844825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0" name="Rectangle 1709"/>
          <p:cNvSpPr/>
          <p:nvPr userDrawn="1"/>
        </p:nvSpPr>
        <p:spPr>
          <a:xfrm>
            <a:off x="8760781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1" name="Oval 1710"/>
          <p:cNvSpPr/>
          <p:nvPr userDrawn="1"/>
        </p:nvSpPr>
        <p:spPr>
          <a:xfrm>
            <a:off x="882915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2" name="Moon 1711"/>
          <p:cNvSpPr/>
          <p:nvPr userDrawn="1"/>
        </p:nvSpPr>
        <p:spPr>
          <a:xfrm>
            <a:off x="882915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3" name="Rectangle 1712"/>
          <p:cNvSpPr/>
          <p:nvPr userDrawn="1"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4" name="Oval 1713"/>
          <p:cNvSpPr/>
          <p:nvPr userDrawn="1"/>
        </p:nvSpPr>
        <p:spPr>
          <a:xfrm>
            <a:off x="6837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5" name="Moon 1714"/>
          <p:cNvSpPr/>
          <p:nvPr userDrawn="1"/>
        </p:nvSpPr>
        <p:spPr>
          <a:xfrm>
            <a:off x="6837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6" name="Rectangle 1715"/>
          <p:cNvSpPr/>
          <p:nvPr userDrawn="1"/>
        </p:nvSpPr>
        <p:spPr>
          <a:xfrm>
            <a:off x="380904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7" name="Oval 1716"/>
          <p:cNvSpPr/>
          <p:nvPr userDrawn="1"/>
        </p:nvSpPr>
        <p:spPr>
          <a:xfrm>
            <a:off x="44928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8" name="Moon 1717"/>
          <p:cNvSpPr/>
          <p:nvPr userDrawn="1"/>
        </p:nvSpPr>
        <p:spPr>
          <a:xfrm>
            <a:off x="44928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9" name="Rectangle 1718"/>
          <p:cNvSpPr/>
          <p:nvPr userDrawn="1"/>
        </p:nvSpPr>
        <p:spPr>
          <a:xfrm>
            <a:off x="761807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0" name="Oval 1719"/>
          <p:cNvSpPr/>
          <p:nvPr userDrawn="1"/>
        </p:nvSpPr>
        <p:spPr>
          <a:xfrm>
            <a:off x="830183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1" name="Moon 1720"/>
          <p:cNvSpPr/>
          <p:nvPr userDrawn="1"/>
        </p:nvSpPr>
        <p:spPr>
          <a:xfrm>
            <a:off x="83018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2" name="Rectangle 1721"/>
          <p:cNvSpPr/>
          <p:nvPr userDrawn="1"/>
        </p:nvSpPr>
        <p:spPr>
          <a:xfrm>
            <a:off x="1142711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3" name="Oval 1722"/>
          <p:cNvSpPr/>
          <p:nvPr userDrawn="1"/>
        </p:nvSpPr>
        <p:spPr>
          <a:xfrm>
            <a:off x="121108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4" name="Moon 1723"/>
          <p:cNvSpPr/>
          <p:nvPr userDrawn="1"/>
        </p:nvSpPr>
        <p:spPr>
          <a:xfrm>
            <a:off x="121108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5" name="Rectangle 1724"/>
          <p:cNvSpPr/>
          <p:nvPr userDrawn="1"/>
        </p:nvSpPr>
        <p:spPr>
          <a:xfrm>
            <a:off x="1523614" y="304691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6" name="Oval 1725"/>
          <p:cNvSpPr/>
          <p:nvPr userDrawn="1"/>
        </p:nvSpPr>
        <p:spPr>
          <a:xfrm>
            <a:off x="159199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7" name="Moon 1726"/>
          <p:cNvSpPr/>
          <p:nvPr userDrawn="1"/>
        </p:nvSpPr>
        <p:spPr>
          <a:xfrm>
            <a:off x="159199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8" name="Rectangle 1727"/>
          <p:cNvSpPr/>
          <p:nvPr userDrawn="1"/>
        </p:nvSpPr>
        <p:spPr>
          <a:xfrm>
            <a:off x="1904518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9" name="Oval 1728"/>
          <p:cNvSpPr/>
          <p:nvPr userDrawn="1"/>
        </p:nvSpPr>
        <p:spPr>
          <a:xfrm>
            <a:off x="1972894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0" name="Moon 1729"/>
          <p:cNvSpPr/>
          <p:nvPr userDrawn="1"/>
        </p:nvSpPr>
        <p:spPr>
          <a:xfrm>
            <a:off x="1972894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0" name="Rectangle 1769"/>
          <p:cNvSpPr/>
          <p:nvPr userDrawn="1"/>
        </p:nvSpPr>
        <p:spPr>
          <a:xfrm>
            <a:off x="6856263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1" name="Oval 1770"/>
          <p:cNvSpPr/>
          <p:nvPr userDrawn="1"/>
        </p:nvSpPr>
        <p:spPr>
          <a:xfrm>
            <a:off x="6924639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2" name="Moon 1771"/>
          <p:cNvSpPr/>
          <p:nvPr userDrawn="1"/>
        </p:nvSpPr>
        <p:spPr>
          <a:xfrm>
            <a:off x="6924639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3" name="Rectangle 1772"/>
          <p:cNvSpPr/>
          <p:nvPr userDrawn="1"/>
        </p:nvSpPr>
        <p:spPr>
          <a:xfrm>
            <a:off x="7237167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4" name="Oval 1773"/>
          <p:cNvSpPr/>
          <p:nvPr userDrawn="1"/>
        </p:nvSpPr>
        <p:spPr>
          <a:xfrm>
            <a:off x="7305543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5" name="Moon 1774"/>
          <p:cNvSpPr/>
          <p:nvPr userDrawn="1"/>
        </p:nvSpPr>
        <p:spPr>
          <a:xfrm>
            <a:off x="730554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6" name="Rectangle 1775"/>
          <p:cNvSpPr/>
          <p:nvPr userDrawn="1"/>
        </p:nvSpPr>
        <p:spPr>
          <a:xfrm>
            <a:off x="7618070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7" name="Oval 1776"/>
          <p:cNvSpPr/>
          <p:nvPr userDrawn="1"/>
        </p:nvSpPr>
        <p:spPr>
          <a:xfrm>
            <a:off x="768644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8" name="Moon 1777"/>
          <p:cNvSpPr/>
          <p:nvPr userDrawn="1"/>
        </p:nvSpPr>
        <p:spPr>
          <a:xfrm>
            <a:off x="768644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9" name="Rectangle 1778"/>
          <p:cNvSpPr/>
          <p:nvPr userDrawn="1"/>
        </p:nvSpPr>
        <p:spPr>
          <a:xfrm>
            <a:off x="7998974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0" name="Oval 1779"/>
          <p:cNvSpPr/>
          <p:nvPr userDrawn="1"/>
        </p:nvSpPr>
        <p:spPr>
          <a:xfrm>
            <a:off x="806735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1" name="Moon 1780"/>
          <p:cNvSpPr/>
          <p:nvPr userDrawn="1"/>
        </p:nvSpPr>
        <p:spPr>
          <a:xfrm>
            <a:off x="806735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2" name="Rectangle 1781"/>
          <p:cNvSpPr/>
          <p:nvPr userDrawn="1"/>
        </p:nvSpPr>
        <p:spPr>
          <a:xfrm>
            <a:off x="8379877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83" name="Oval 1782"/>
          <p:cNvSpPr/>
          <p:nvPr userDrawn="1"/>
        </p:nvSpPr>
        <p:spPr>
          <a:xfrm>
            <a:off x="8448253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4" name="Moon 1783"/>
          <p:cNvSpPr/>
          <p:nvPr userDrawn="1"/>
        </p:nvSpPr>
        <p:spPr>
          <a:xfrm>
            <a:off x="844825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5" name="Rectangle 1784"/>
          <p:cNvSpPr/>
          <p:nvPr userDrawn="1"/>
        </p:nvSpPr>
        <p:spPr>
          <a:xfrm>
            <a:off x="8760781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86" name="Oval 1785"/>
          <p:cNvSpPr/>
          <p:nvPr userDrawn="1"/>
        </p:nvSpPr>
        <p:spPr>
          <a:xfrm>
            <a:off x="882915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7" name="Moon 1786"/>
          <p:cNvSpPr/>
          <p:nvPr userDrawn="1"/>
        </p:nvSpPr>
        <p:spPr>
          <a:xfrm>
            <a:off x="882915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8" name="Rectangle 1787"/>
          <p:cNvSpPr/>
          <p:nvPr userDrawn="1"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9" name="Oval 1788"/>
          <p:cNvSpPr/>
          <p:nvPr userDrawn="1"/>
        </p:nvSpPr>
        <p:spPr>
          <a:xfrm>
            <a:off x="6837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0" name="Moon 1789"/>
          <p:cNvSpPr/>
          <p:nvPr userDrawn="1"/>
        </p:nvSpPr>
        <p:spPr>
          <a:xfrm>
            <a:off x="6837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1" name="Rectangle 1790"/>
          <p:cNvSpPr/>
          <p:nvPr userDrawn="1"/>
        </p:nvSpPr>
        <p:spPr>
          <a:xfrm>
            <a:off x="380904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92" name="Oval 1791"/>
          <p:cNvSpPr/>
          <p:nvPr userDrawn="1"/>
        </p:nvSpPr>
        <p:spPr>
          <a:xfrm>
            <a:off x="44928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3" name="Moon 1792"/>
          <p:cNvSpPr/>
          <p:nvPr userDrawn="1"/>
        </p:nvSpPr>
        <p:spPr>
          <a:xfrm>
            <a:off x="44928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4" name="Rectangle 1793"/>
          <p:cNvSpPr/>
          <p:nvPr userDrawn="1"/>
        </p:nvSpPr>
        <p:spPr>
          <a:xfrm>
            <a:off x="761807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5" name="Oval 1794"/>
          <p:cNvSpPr/>
          <p:nvPr userDrawn="1"/>
        </p:nvSpPr>
        <p:spPr>
          <a:xfrm>
            <a:off x="830183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6" name="Moon 1795"/>
          <p:cNvSpPr/>
          <p:nvPr userDrawn="1"/>
        </p:nvSpPr>
        <p:spPr>
          <a:xfrm>
            <a:off x="83018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7" name="Rectangle 1796"/>
          <p:cNvSpPr/>
          <p:nvPr userDrawn="1"/>
        </p:nvSpPr>
        <p:spPr>
          <a:xfrm>
            <a:off x="1142711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8" name="Oval 1797"/>
          <p:cNvSpPr/>
          <p:nvPr userDrawn="1"/>
        </p:nvSpPr>
        <p:spPr>
          <a:xfrm>
            <a:off x="121108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9" name="Moon 1798"/>
          <p:cNvSpPr/>
          <p:nvPr userDrawn="1"/>
        </p:nvSpPr>
        <p:spPr>
          <a:xfrm>
            <a:off x="121108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0" name="Rectangle 1799"/>
          <p:cNvSpPr/>
          <p:nvPr userDrawn="1"/>
        </p:nvSpPr>
        <p:spPr>
          <a:xfrm>
            <a:off x="1523614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1" name="Oval 1800"/>
          <p:cNvSpPr/>
          <p:nvPr userDrawn="1"/>
        </p:nvSpPr>
        <p:spPr>
          <a:xfrm>
            <a:off x="159199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2" name="Moon 1801"/>
          <p:cNvSpPr/>
          <p:nvPr userDrawn="1"/>
        </p:nvSpPr>
        <p:spPr>
          <a:xfrm>
            <a:off x="159199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5" name="Rectangle 1844"/>
          <p:cNvSpPr/>
          <p:nvPr userDrawn="1"/>
        </p:nvSpPr>
        <p:spPr>
          <a:xfrm>
            <a:off x="7237167" y="266605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6" name="Oval 1845"/>
          <p:cNvSpPr/>
          <p:nvPr userDrawn="1"/>
        </p:nvSpPr>
        <p:spPr>
          <a:xfrm>
            <a:off x="7305543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7" name="Moon 1846"/>
          <p:cNvSpPr/>
          <p:nvPr userDrawn="1"/>
        </p:nvSpPr>
        <p:spPr>
          <a:xfrm>
            <a:off x="730554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8" name="Rectangle 1847"/>
          <p:cNvSpPr/>
          <p:nvPr userDrawn="1"/>
        </p:nvSpPr>
        <p:spPr>
          <a:xfrm>
            <a:off x="7618070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9" name="Oval 1848"/>
          <p:cNvSpPr/>
          <p:nvPr userDrawn="1"/>
        </p:nvSpPr>
        <p:spPr>
          <a:xfrm>
            <a:off x="768644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0" name="Moon 1849"/>
          <p:cNvSpPr/>
          <p:nvPr userDrawn="1"/>
        </p:nvSpPr>
        <p:spPr>
          <a:xfrm>
            <a:off x="768644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1" name="Rectangle 1850"/>
          <p:cNvSpPr/>
          <p:nvPr userDrawn="1"/>
        </p:nvSpPr>
        <p:spPr>
          <a:xfrm>
            <a:off x="7998974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2" name="Oval 1851"/>
          <p:cNvSpPr/>
          <p:nvPr userDrawn="1"/>
        </p:nvSpPr>
        <p:spPr>
          <a:xfrm>
            <a:off x="806735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3" name="Moon 1852"/>
          <p:cNvSpPr/>
          <p:nvPr userDrawn="1"/>
        </p:nvSpPr>
        <p:spPr>
          <a:xfrm>
            <a:off x="806735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4" name="Rectangle 1853"/>
          <p:cNvSpPr/>
          <p:nvPr userDrawn="1"/>
        </p:nvSpPr>
        <p:spPr>
          <a:xfrm>
            <a:off x="8379877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55" name="Oval 1854"/>
          <p:cNvSpPr/>
          <p:nvPr userDrawn="1"/>
        </p:nvSpPr>
        <p:spPr>
          <a:xfrm>
            <a:off x="8448253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6" name="Moon 1855"/>
          <p:cNvSpPr/>
          <p:nvPr userDrawn="1"/>
        </p:nvSpPr>
        <p:spPr>
          <a:xfrm>
            <a:off x="844825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7" name="Rectangle 1856"/>
          <p:cNvSpPr/>
          <p:nvPr userDrawn="1"/>
        </p:nvSpPr>
        <p:spPr>
          <a:xfrm>
            <a:off x="8760781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58" name="Oval 1857"/>
          <p:cNvSpPr/>
          <p:nvPr userDrawn="1"/>
        </p:nvSpPr>
        <p:spPr>
          <a:xfrm>
            <a:off x="882915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9" name="Moon 1858"/>
          <p:cNvSpPr/>
          <p:nvPr userDrawn="1"/>
        </p:nvSpPr>
        <p:spPr>
          <a:xfrm>
            <a:off x="882915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0" name="Rectangle 1859"/>
          <p:cNvSpPr/>
          <p:nvPr userDrawn="1"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1" name="Oval 1860"/>
          <p:cNvSpPr/>
          <p:nvPr userDrawn="1"/>
        </p:nvSpPr>
        <p:spPr>
          <a:xfrm>
            <a:off x="6837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2" name="Moon 1861"/>
          <p:cNvSpPr/>
          <p:nvPr userDrawn="1"/>
        </p:nvSpPr>
        <p:spPr>
          <a:xfrm>
            <a:off x="6837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3" name="Rectangle 1862"/>
          <p:cNvSpPr/>
          <p:nvPr userDrawn="1"/>
        </p:nvSpPr>
        <p:spPr>
          <a:xfrm>
            <a:off x="380904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4" name="Oval 1863"/>
          <p:cNvSpPr/>
          <p:nvPr userDrawn="1"/>
        </p:nvSpPr>
        <p:spPr>
          <a:xfrm>
            <a:off x="449280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5" name="Moon 1864"/>
          <p:cNvSpPr/>
          <p:nvPr userDrawn="1"/>
        </p:nvSpPr>
        <p:spPr>
          <a:xfrm>
            <a:off x="44928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6" name="Rectangle 1865"/>
          <p:cNvSpPr/>
          <p:nvPr userDrawn="1"/>
        </p:nvSpPr>
        <p:spPr>
          <a:xfrm>
            <a:off x="761807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7" name="Oval 1866"/>
          <p:cNvSpPr/>
          <p:nvPr userDrawn="1"/>
        </p:nvSpPr>
        <p:spPr>
          <a:xfrm>
            <a:off x="830183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8" name="Moon 1867"/>
          <p:cNvSpPr/>
          <p:nvPr userDrawn="1"/>
        </p:nvSpPr>
        <p:spPr>
          <a:xfrm>
            <a:off x="83018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9" name="Rectangle 1868"/>
          <p:cNvSpPr/>
          <p:nvPr userDrawn="1"/>
        </p:nvSpPr>
        <p:spPr>
          <a:xfrm>
            <a:off x="1142711" y="228518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0" name="Oval 1869"/>
          <p:cNvSpPr/>
          <p:nvPr userDrawn="1"/>
        </p:nvSpPr>
        <p:spPr>
          <a:xfrm>
            <a:off x="1211087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1" name="Moon 1870"/>
          <p:cNvSpPr/>
          <p:nvPr userDrawn="1"/>
        </p:nvSpPr>
        <p:spPr>
          <a:xfrm>
            <a:off x="121108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7" name="Rectangle 2466"/>
          <p:cNvSpPr/>
          <p:nvPr userDrawn="1"/>
        </p:nvSpPr>
        <p:spPr>
          <a:xfrm>
            <a:off x="7618070" y="228518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8" name="Oval 2467"/>
          <p:cNvSpPr/>
          <p:nvPr userDrawn="1"/>
        </p:nvSpPr>
        <p:spPr>
          <a:xfrm>
            <a:off x="768644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9" name="Moon 2468"/>
          <p:cNvSpPr/>
          <p:nvPr userDrawn="1"/>
        </p:nvSpPr>
        <p:spPr>
          <a:xfrm>
            <a:off x="768644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0" name="Rectangle 2469"/>
          <p:cNvSpPr/>
          <p:nvPr userDrawn="1"/>
        </p:nvSpPr>
        <p:spPr>
          <a:xfrm>
            <a:off x="7998974" y="228518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1" name="Oval 2470"/>
          <p:cNvSpPr/>
          <p:nvPr userDrawn="1"/>
        </p:nvSpPr>
        <p:spPr>
          <a:xfrm>
            <a:off x="8067350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2" name="Moon 2471"/>
          <p:cNvSpPr/>
          <p:nvPr userDrawn="1"/>
        </p:nvSpPr>
        <p:spPr>
          <a:xfrm>
            <a:off x="806735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3" name="Rectangle 2472"/>
          <p:cNvSpPr/>
          <p:nvPr userDrawn="1"/>
        </p:nvSpPr>
        <p:spPr>
          <a:xfrm>
            <a:off x="8379877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74" name="Oval 2473"/>
          <p:cNvSpPr/>
          <p:nvPr userDrawn="1"/>
        </p:nvSpPr>
        <p:spPr>
          <a:xfrm>
            <a:off x="8448253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5" name="Moon 2474"/>
          <p:cNvSpPr/>
          <p:nvPr userDrawn="1"/>
        </p:nvSpPr>
        <p:spPr>
          <a:xfrm>
            <a:off x="844825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6" name="Rectangle 2475"/>
          <p:cNvSpPr/>
          <p:nvPr userDrawn="1"/>
        </p:nvSpPr>
        <p:spPr>
          <a:xfrm>
            <a:off x="8760781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77" name="Oval 2476"/>
          <p:cNvSpPr/>
          <p:nvPr userDrawn="1"/>
        </p:nvSpPr>
        <p:spPr>
          <a:xfrm>
            <a:off x="8829157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8" name="Moon 2477"/>
          <p:cNvSpPr/>
          <p:nvPr userDrawn="1"/>
        </p:nvSpPr>
        <p:spPr>
          <a:xfrm>
            <a:off x="882915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9" name="Rectangle 2478"/>
          <p:cNvSpPr/>
          <p:nvPr userDrawn="1"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80" name="Oval 2479"/>
          <p:cNvSpPr/>
          <p:nvPr userDrawn="1"/>
        </p:nvSpPr>
        <p:spPr>
          <a:xfrm>
            <a:off x="6837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1" name="Moon 2480"/>
          <p:cNvSpPr/>
          <p:nvPr userDrawn="1"/>
        </p:nvSpPr>
        <p:spPr>
          <a:xfrm>
            <a:off x="6837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2" name="Rectangle 2481"/>
          <p:cNvSpPr/>
          <p:nvPr userDrawn="1"/>
        </p:nvSpPr>
        <p:spPr>
          <a:xfrm>
            <a:off x="380904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3" name="Oval 2482"/>
          <p:cNvSpPr/>
          <p:nvPr userDrawn="1"/>
        </p:nvSpPr>
        <p:spPr>
          <a:xfrm>
            <a:off x="449280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4" name="Moon 2483"/>
          <p:cNvSpPr/>
          <p:nvPr userDrawn="1"/>
        </p:nvSpPr>
        <p:spPr>
          <a:xfrm>
            <a:off x="44928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5" name="Rectangle 2484"/>
          <p:cNvSpPr/>
          <p:nvPr userDrawn="1"/>
        </p:nvSpPr>
        <p:spPr>
          <a:xfrm>
            <a:off x="761807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6" name="Oval 2485"/>
          <p:cNvSpPr/>
          <p:nvPr userDrawn="1"/>
        </p:nvSpPr>
        <p:spPr>
          <a:xfrm>
            <a:off x="830183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7" name="Moon 2486"/>
          <p:cNvSpPr/>
          <p:nvPr userDrawn="1"/>
        </p:nvSpPr>
        <p:spPr>
          <a:xfrm>
            <a:off x="83018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8" name="Rectangle 2487"/>
          <p:cNvSpPr/>
          <p:nvPr userDrawn="1"/>
        </p:nvSpPr>
        <p:spPr>
          <a:xfrm>
            <a:off x="114271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9" name="Oval 2488"/>
          <p:cNvSpPr/>
          <p:nvPr userDrawn="1"/>
        </p:nvSpPr>
        <p:spPr>
          <a:xfrm>
            <a:off x="1211087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0" name="Moon 2489"/>
          <p:cNvSpPr/>
          <p:nvPr userDrawn="1"/>
        </p:nvSpPr>
        <p:spPr>
          <a:xfrm>
            <a:off x="121108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6" name="Rectangle 2565"/>
          <p:cNvSpPr/>
          <p:nvPr userDrawn="1"/>
        </p:nvSpPr>
        <p:spPr>
          <a:xfrm>
            <a:off x="7618070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7" name="Oval 2566"/>
          <p:cNvSpPr/>
          <p:nvPr userDrawn="1"/>
        </p:nvSpPr>
        <p:spPr>
          <a:xfrm>
            <a:off x="768644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8" name="Moon 2567"/>
          <p:cNvSpPr/>
          <p:nvPr userDrawn="1"/>
        </p:nvSpPr>
        <p:spPr>
          <a:xfrm>
            <a:off x="768644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9" name="Rectangle 2568"/>
          <p:cNvSpPr/>
          <p:nvPr userDrawn="1"/>
        </p:nvSpPr>
        <p:spPr>
          <a:xfrm>
            <a:off x="7998974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0" name="Oval 2569"/>
          <p:cNvSpPr/>
          <p:nvPr userDrawn="1"/>
        </p:nvSpPr>
        <p:spPr>
          <a:xfrm>
            <a:off x="8067350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1" name="Moon 2570"/>
          <p:cNvSpPr/>
          <p:nvPr userDrawn="1"/>
        </p:nvSpPr>
        <p:spPr>
          <a:xfrm>
            <a:off x="806735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2" name="Rectangle 2571"/>
          <p:cNvSpPr/>
          <p:nvPr userDrawn="1"/>
        </p:nvSpPr>
        <p:spPr>
          <a:xfrm>
            <a:off x="8379877" y="190432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3" name="Oval 2572"/>
          <p:cNvSpPr/>
          <p:nvPr userDrawn="1"/>
        </p:nvSpPr>
        <p:spPr>
          <a:xfrm>
            <a:off x="8448253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4" name="Moon 2573"/>
          <p:cNvSpPr/>
          <p:nvPr userDrawn="1"/>
        </p:nvSpPr>
        <p:spPr>
          <a:xfrm>
            <a:off x="844825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5" name="Rectangle 2574"/>
          <p:cNvSpPr/>
          <p:nvPr userDrawn="1"/>
        </p:nvSpPr>
        <p:spPr>
          <a:xfrm>
            <a:off x="876078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6" name="Oval 2575"/>
          <p:cNvSpPr/>
          <p:nvPr userDrawn="1"/>
        </p:nvSpPr>
        <p:spPr>
          <a:xfrm>
            <a:off x="8829157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7" name="Moon 2576"/>
          <p:cNvSpPr/>
          <p:nvPr userDrawn="1"/>
        </p:nvSpPr>
        <p:spPr>
          <a:xfrm>
            <a:off x="882915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8" name="Rectangle 2577"/>
          <p:cNvSpPr/>
          <p:nvPr userDrawn="1"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79" name="Oval 2578"/>
          <p:cNvSpPr/>
          <p:nvPr userDrawn="1"/>
        </p:nvSpPr>
        <p:spPr>
          <a:xfrm>
            <a:off x="6837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0" name="Moon 2579"/>
          <p:cNvSpPr/>
          <p:nvPr userDrawn="1"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1" name="Rectangle 2580"/>
          <p:cNvSpPr/>
          <p:nvPr userDrawn="1"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82" name="Oval 2581"/>
          <p:cNvSpPr/>
          <p:nvPr userDrawn="1"/>
        </p:nvSpPr>
        <p:spPr>
          <a:xfrm>
            <a:off x="44928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3" name="Moon 2582"/>
          <p:cNvSpPr/>
          <p:nvPr userDrawn="1"/>
        </p:nvSpPr>
        <p:spPr>
          <a:xfrm>
            <a:off x="44928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4" name="Rectangle 2583"/>
          <p:cNvSpPr/>
          <p:nvPr userDrawn="1"/>
        </p:nvSpPr>
        <p:spPr>
          <a:xfrm>
            <a:off x="761807" y="152345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5" name="Oval 2584"/>
          <p:cNvSpPr/>
          <p:nvPr userDrawn="1"/>
        </p:nvSpPr>
        <p:spPr>
          <a:xfrm>
            <a:off x="83018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6" name="Moon 2585"/>
          <p:cNvSpPr/>
          <p:nvPr userDrawn="1"/>
        </p:nvSpPr>
        <p:spPr>
          <a:xfrm>
            <a:off x="83018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9" name="Rectangle 2658"/>
          <p:cNvSpPr/>
          <p:nvPr userDrawn="1"/>
        </p:nvSpPr>
        <p:spPr>
          <a:xfrm>
            <a:off x="7998974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0" name="Oval 2659"/>
          <p:cNvSpPr/>
          <p:nvPr userDrawn="1"/>
        </p:nvSpPr>
        <p:spPr>
          <a:xfrm>
            <a:off x="806735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1" name="Moon 2660"/>
          <p:cNvSpPr/>
          <p:nvPr userDrawn="1"/>
        </p:nvSpPr>
        <p:spPr>
          <a:xfrm>
            <a:off x="806735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" name="Rectangle 2661"/>
          <p:cNvSpPr/>
          <p:nvPr userDrawn="1"/>
        </p:nvSpPr>
        <p:spPr>
          <a:xfrm>
            <a:off x="8379877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3" name="Oval 2662"/>
          <p:cNvSpPr/>
          <p:nvPr userDrawn="1"/>
        </p:nvSpPr>
        <p:spPr>
          <a:xfrm>
            <a:off x="844825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9" name="Moon 2678"/>
          <p:cNvSpPr/>
          <p:nvPr userDrawn="1"/>
        </p:nvSpPr>
        <p:spPr>
          <a:xfrm>
            <a:off x="844825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0" name="Rectangle 2679"/>
          <p:cNvSpPr/>
          <p:nvPr userDrawn="1"/>
        </p:nvSpPr>
        <p:spPr>
          <a:xfrm>
            <a:off x="876078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1" name="Oval 2680"/>
          <p:cNvSpPr/>
          <p:nvPr userDrawn="1"/>
        </p:nvSpPr>
        <p:spPr>
          <a:xfrm>
            <a:off x="882915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2" name="Moon 2681"/>
          <p:cNvSpPr/>
          <p:nvPr userDrawn="1"/>
        </p:nvSpPr>
        <p:spPr>
          <a:xfrm>
            <a:off x="882915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3" name="Rectangle 2682"/>
          <p:cNvSpPr/>
          <p:nvPr userDrawn="1"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84" name="Oval 2683"/>
          <p:cNvSpPr/>
          <p:nvPr userDrawn="1"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5" name="Moon 2684"/>
          <p:cNvSpPr/>
          <p:nvPr userDrawn="1"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6" name="Rectangle 2685"/>
          <p:cNvSpPr/>
          <p:nvPr userDrawn="1"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87" name="Oval 2686"/>
          <p:cNvSpPr/>
          <p:nvPr userDrawn="1"/>
        </p:nvSpPr>
        <p:spPr>
          <a:xfrm>
            <a:off x="44928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8" name="Moon 2687"/>
          <p:cNvSpPr/>
          <p:nvPr userDrawn="1"/>
        </p:nvSpPr>
        <p:spPr>
          <a:xfrm>
            <a:off x="44928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9" name="Rectangle 2688"/>
          <p:cNvSpPr/>
          <p:nvPr userDrawn="1"/>
        </p:nvSpPr>
        <p:spPr>
          <a:xfrm>
            <a:off x="76180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0" name="Oval 2689"/>
          <p:cNvSpPr/>
          <p:nvPr userDrawn="1"/>
        </p:nvSpPr>
        <p:spPr>
          <a:xfrm>
            <a:off x="83018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1" name="Moon 2690"/>
          <p:cNvSpPr/>
          <p:nvPr userDrawn="1"/>
        </p:nvSpPr>
        <p:spPr>
          <a:xfrm>
            <a:off x="83018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9" name="Rectangle 2758"/>
          <p:cNvSpPr/>
          <p:nvPr userDrawn="1"/>
        </p:nvSpPr>
        <p:spPr>
          <a:xfrm>
            <a:off x="7998974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0" name="Oval 2759"/>
          <p:cNvSpPr/>
          <p:nvPr userDrawn="1"/>
        </p:nvSpPr>
        <p:spPr>
          <a:xfrm>
            <a:off x="806735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1" name="Moon 2760"/>
          <p:cNvSpPr/>
          <p:nvPr userDrawn="1"/>
        </p:nvSpPr>
        <p:spPr>
          <a:xfrm>
            <a:off x="806735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2" name="Rectangle 2761"/>
          <p:cNvSpPr/>
          <p:nvPr userDrawn="1"/>
        </p:nvSpPr>
        <p:spPr>
          <a:xfrm>
            <a:off x="837987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3" name="Oval 2762"/>
          <p:cNvSpPr/>
          <p:nvPr userDrawn="1"/>
        </p:nvSpPr>
        <p:spPr>
          <a:xfrm>
            <a:off x="844825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4" name="Moon 2763"/>
          <p:cNvSpPr/>
          <p:nvPr userDrawn="1"/>
        </p:nvSpPr>
        <p:spPr>
          <a:xfrm>
            <a:off x="844825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" name="Rectangle 2764"/>
          <p:cNvSpPr/>
          <p:nvPr userDrawn="1"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6" name="Oval 2765"/>
          <p:cNvSpPr/>
          <p:nvPr userDrawn="1"/>
        </p:nvSpPr>
        <p:spPr>
          <a:xfrm>
            <a:off x="882915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7" name="Moon 2766"/>
          <p:cNvSpPr/>
          <p:nvPr userDrawn="1"/>
        </p:nvSpPr>
        <p:spPr>
          <a:xfrm>
            <a:off x="882915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8" name="Rectangle 2767"/>
          <p:cNvSpPr/>
          <p:nvPr userDrawn="1"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69" name="Oval 2768"/>
          <p:cNvSpPr/>
          <p:nvPr userDrawn="1"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0" name="Moon 2769"/>
          <p:cNvSpPr/>
          <p:nvPr userDrawn="1"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1" name="Rectangle 2770"/>
          <p:cNvSpPr/>
          <p:nvPr userDrawn="1"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72" name="Oval 2771"/>
          <p:cNvSpPr/>
          <p:nvPr userDrawn="1"/>
        </p:nvSpPr>
        <p:spPr>
          <a:xfrm>
            <a:off x="44928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3" name="Moon 2772"/>
          <p:cNvSpPr/>
          <p:nvPr userDrawn="1"/>
        </p:nvSpPr>
        <p:spPr>
          <a:xfrm>
            <a:off x="44928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3" name="Rectangle 2842"/>
          <p:cNvSpPr/>
          <p:nvPr userDrawn="1"/>
        </p:nvSpPr>
        <p:spPr>
          <a:xfrm>
            <a:off x="8379877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4" name="Oval 2843"/>
          <p:cNvSpPr/>
          <p:nvPr userDrawn="1"/>
        </p:nvSpPr>
        <p:spPr>
          <a:xfrm>
            <a:off x="844825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5" name="Moon 2844"/>
          <p:cNvSpPr/>
          <p:nvPr userDrawn="1"/>
        </p:nvSpPr>
        <p:spPr>
          <a:xfrm>
            <a:off x="844825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6" name="Rectangle 2845"/>
          <p:cNvSpPr/>
          <p:nvPr userDrawn="1"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7" name="Oval 2846"/>
          <p:cNvSpPr/>
          <p:nvPr userDrawn="1"/>
        </p:nvSpPr>
        <p:spPr>
          <a:xfrm>
            <a:off x="882915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8" name="Moon 2847"/>
          <p:cNvSpPr/>
          <p:nvPr userDrawn="1"/>
        </p:nvSpPr>
        <p:spPr>
          <a:xfrm>
            <a:off x="882915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9" name="Rectangle 2848"/>
          <p:cNvSpPr/>
          <p:nvPr userDrawn="1"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0" name="Oval 2849"/>
          <p:cNvSpPr/>
          <p:nvPr userDrawn="1"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1" name="Moon 2850"/>
          <p:cNvSpPr/>
          <p:nvPr userDrawn="1"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2" name="Rectangle 2851"/>
          <p:cNvSpPr/>
          <p:nvPr userDrawn="1"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3" name="Oval 2852"/>
          <p:cNvSpPr/>
          <p:nvPr userDrawn="1"/>
        </p:nvSpPr>
        <p:spPr>
          <a:xfrm>
            <a:off x="44928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4" name="Moon 2853"/>
          <p:cNvSpPr/>
          <p:nvPr userDrawn="1"/>
        </p:nvSpPr>
        <p:spPr>
          <a:xfrm>
            <a:off x="44928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4" name="Rectangle 2923"/>
          <p:cNvSpPr/>
          <p:nvPr userDrawn="1"/>
        </p:nvSpPr>
        <p:spPr>
          <a:xfrm>
            <a:off x="8379877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5" name="Oval 2924"/>
          <p:cNvSpPr/>
          <p:nvPr userDrawn="1"/>
        </p:nvSpPr>
        <p:spPr>
          <a:xfrm>
            <a:off x="844825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6" name="Moon 2925"/>
          <p:cNvSpPr/>
          <p:nvPr userDrawn="1"/>
        </p:nvSpPr>
        <p:spPr>
          <a:xfrm>
            <a:off x="844825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7" name="Rectangle 2926"/>
          <p:cNvSpPr/>
          <p:nvPr userDrawn="1"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8" name="Oval 2927"/>
          <p:cNvSpPr/>
          <p:nvPr userDrawn="1"/>
        </p:nvSpPr>
        <p:spPr>
          <a:xfrm>
            <a:off x="882915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9" name="Moon 2928"/>
          <p:cNvSpPr/>
          <p:nvPr userDrawn="1"/>
        </p:nvSpPr>
        <p:spPr>
          <a:xfrm>
            <a:off x="882915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0" name="Rectangle 2929"/>
          <p:cNvSpPr/>
          <p:nvPr userDrawn="1"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1" name="Oval 2930"/>
          <p:cNvSpPr/>
          <p:nvPr userDrawn="1"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2" name="Moon 2931"/>
          <p:cNvSpPr/>
          <p:nvPr userDrawn="1"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3" name="Rectangle 2932"/>
          <p:cNvSpPr/>
          <p:nvPr userDrawn="1"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4" name="Oval 2933"/>
          <p:cNvSpPr/>
          <p:nvPr userDrawn="1"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5" name="Moon 2934"/>
          <p:cNvSpPr/>
          <p:nvPr userDrawn="1"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" name="Rectangle 3001"/>
          <p:cNvSpPr/>
          <p:nvPr userDrawn="1"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" name="Oval 3002"/>
          <p:cNvSpPr/>
          <p:nvPr userDrawn="1"/>
        </p:nvSpPr>
        <p:spPr>
          <a:xfrm>
            <a:off x="844825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" name="Moon 3003"/>
          <p:cNvSpPr/>
          <p:nvPr userDrawn="1"/>
        </p:nvSpPr>
        <p:spPr>
          <a:xfrm>
            <a:off x="844825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" name="Rectangle 3004"/>
          <p:cNvSpPr/>
          <p:nvPr userDrawn="1"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" name="Oval 3005"/>
          <p:cNvSpPr/>
          <p:nvPr userDrawn="1"/>
        </p:nvSpPr>
        <p:spPr>
          <a:xfrm>
            <a:off x="882915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" name="Moon 3006"/>
          <p:cNvSpPr/>
          <p:nvPr userDrawn="1"/>
        </p:nvSpPr>
        <p:spPr>
          <a:xfrm>
            <a:off x="882915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" name="Title 1"/>
          <p:cNvSpPr>
            <a:spLocks noGrp="1"/>
          </p:cNvSpPr>
          <p:nvPr>
            <p:ph type="ctrTitle"/>
          </p:nvPr>
        </p:nvSpPr>
        <p:spPr>
          <a:xfrm>
            <a:off x="1046818" y="41898"/>
            <a:ext cx="7050365" cy="1978560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10" name="Subtitle 2"/>
          <p:cNvSpPr>
            <a:spLocks noGrp="1"/>
          </p:cNvSpPr>
          <p:nvPr>
            <p:ph type="subTitle" idx="1"/>
          </p:nvPr>
        </p:nvSpPr>
        <p:spPr>
          <a:xfrm>
            <a:off x="1999744" y="2112533"/>
            <a:ext cx="5142233" cy="162975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28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EGO - Title Slide 1">
    <p:bg>
      <p:bgPr>
        <a:gradFill flip="none" rotWithShape="1">
          <a:gsLst>
            <a:gs pos="12000">
              <a:schemeClr val="accent3">
                <a:lumMod val="5000"/>
                <a:lumOff val="9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Rectangle 1264"/>
          <p:cNvSpPr/>
          <p:nvPr userDrawn="1"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6" name="Oval 1265"/>
          <p:cNvSpPr/>
          <p:nvPr userDrawn="1"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7" name="Moon 1266"/>
          <p:cNvSpPr/>
          <p:nvPr userDrawn="1"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8" name="Rectangle 1267"/>
          <p:cNvSpPr/>
          <p:nvPr userDrawn="1"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9" name="Oval 1268"/>
          <p:cNvSpPr/>
          <p:nvPr userDrawn="1"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0" name="Moon 1269"/>
          <p:cNvSpPr/>
          <p:nvPr userDrawn="1"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0" name="Rectangle 1339"/>
          <p:cNvSpPr/>
          <p:nvPr userDrawn="1"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1" name="Oval 1340"/>
          <p:cNvSpPr/>
          <p:nvPr userDrawn="1"/>
        </p:nvSpPr>
        <p:spPr>
          <a:xfrm>
            <a:off x="83018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2" name="Moon 1341"/>
          <p:cNvSpPr/>
          <p:nvPr userDrawn="1"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3" name="Rectangle 1342"/>
          <p:cNvSpPr/>
          <p:nvPr userDrawn="1"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4" name="Oval 1343"/>
          <p:cNvSpPr/>
          <p:nvPr userDrawn="1"/>
        </p:nvSpPr>
        <p:spPr>
          <a:xfrm>
            <a:off x="121108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5" name="Moon 1344"/>
          <p:cNvSpPr/>
          <p:nvPr userDrawn="1"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5" name="Rectangle 1504"/>
          <p:cNvSpPr/>
          <p:nvPr userDrawn="1"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6" name="Oval 1505"/>
          <p:cNvSpPr/>
          <p:nvPr userDrawn="1"/>
        </p:nvSpPr>
        <p:spPr>
          <a:xfrm>
            <a:off x="159199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7" name="Moon 1506"/>
          <p:cNvSpPr/>
          <p:nvPr userDrawn="1"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8" name="Rectangle 1507"/>
          <p:cNvSpPr/>
          <p:nvPr userDrawn="1"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9" name="Oval 1508"/>
          <p:cNvSpPr/>
          <p:nvPr userDrawn="1"/>
        </p:nvSpPr>
        <p:spPr>
          <a:xfrm>
            <a:off x="197289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0" name="Moon 1509"/>
          <p:cNvSpPr/>
          <p:nvPr userDrawn="1"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1" name="Rectangle 1510"/>
          <p:cNvSpPr/>
          <p:nvPr userDrawn="1"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2" name="Oval 1511"/>
          <p:cNvSpPr/>
          <p:nvPr userDrawn="1"/>
        </p:nvSpPr>
        <p:spPr>
          <a:xfrm>
            <a:off x="235379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3" name="Moon 1512"/>
          <p:cNvSpPr/>
          <p:nvPr userDrawn="1"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4" name="Rectangle 1513"/>
          <p:cNvSpPr/>
          <p:nvPr userDrawn="1"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5" name="Oval 1514"/>
          <p:cNvSpPr/>
          <p:nvPr userDrawn="1"/>
        </p:nvSpPr>
        <p:spPr>
          <a:xfrm>
            <a:off x="273470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6" name="Moon 1515"/>
          <p:cNvSpPr/>
          <p:nvPr userDrawn="1"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7" name="Rectangle 1516"/>
          <p:cNvSpPr/>
          <p:nvPr userDrawn="1"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8" name="Oval 1517"/>
          <p:cNvSpPr/>
          <p:nvPr userDrawn="1"/>
        </p:nvSpPr>
        <p:spPr>
          <a:xfrm>
            <a:off x="311560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9" name="Moon 1518"/>
          <p:cNvSpPr/>
          <p:nvPr userDrawn="1"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0" name="Rectangle 1519"/>
          <p:cNvSpPr/>
          <p:nvPr userDrawn="1"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1" name="Oval 1520"/>
          <p:cNvSpPr/>
          <p:nvPr userDrawn="1"/>
        </p:nvSpPr>
        <p:spPr>
          <a:xfrm>
            <a:off x="349650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2" name="Moon 1521"/>
          <p:cNvSpPr/>
          <p:nvPr userDrawn="1"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3" name="Rectangle 1522"/>
          <p:cNvSpPr/>
          <p:nvPr userDrawn="1"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4" name="Oval 1523"/>
          <p:cNvSpPr/>
          <p:nvPr userDrawn="1"/>
        </p:nvSpPr>
        <p:spPr>
          <a:xfrm>
            <a:off x="387741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5" name="Moon 1524"/>
          <p:cNvSpPr/>
          <p:nvPr userDrawn="1"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6" name="Rectangle 1525"/>
          <p:cNvSpPr/>
          <p:nvPr userDrawn="1"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7" name="Oval 1526"/>
          <p:cNvSpPr/>
          <p:nvPr userDrawn="1"/>
        </p:nvSpPr>
        <p:spPr>
          <a:xfrm>
            <a:off x="425831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8" name="Moon 1527"/>
          <p:cNvSpPr/>
          <p:nvPr userDrawn="1"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9" name="Rectangle 1528"/>
          <p:cNvSpPr/>
          <p:nvPr userDrawn="1"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0" name="Oval 1529"/>
          <p:cNvSpPr/>
          <p:nvPr userDrawn="1"/>
        </p:nvSpPr>
        <p:spPr>
          <a:xfrm>
            <a:off x="463921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1" name="Moon 1530"/>
          <p:cNvSpPr/>
          <p:nvPr userDrawn="1"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2" name="Rectangle 1531"/>
          <p:cNvSpPr/>
          <p:nvPr userDrawn="1"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3" name="Oval 1532"/>
          <p:cNvSpPr/>
          <p:nvPr userDrawn="1"/>
        </p:nvSpPr>
        <p:spPr>
          <a:xfrm>
            <a:off x="502012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4" name="Moon 1533"/>
          <p:cNvSpPr/>
          <p:nvPr userDrawn="1"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5" name="Rectangle 1534"/>
          <p:cNvSpPr/>
          <p:nvPr userDrawn="1"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6" name="Oval 1535"/>
          <p:cNvSpPr/>
          <p:nvPr userDrawn="1"/>
        </p:nvSpPr>
        <p:spPr>
          <a:xfrm>
            <a:off x="540102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7" name="Moon 1536"/>
          <p:cNvSpPr/>
          <p:nvPr userDrawn="1"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8" name="Rectangle 1537"/>
          <p:cNvSpPr/>
          <p:nvPr userDrawn="1"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9" name="Oval 1538"/>
          <p:cNvSpPr/>
          <p:nvPr userDrawn="1"/>
        </p:nvSpPr>
        <p:spPr>
          <a:xfrm>
            <a:off x="578192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0" name="Moon 1539"/>
          <p:cNvSpPr/>
          <p:nvPr userDrawn="1"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1" name="Rectangle 1540"/>
          <p:cNvSpPr/>
          <p:nvPr userDrawn="1"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2" name="Oval 1541"/>
          <p:cNvSpPr/>
          <p:nvPr userDrawn="1"/>
        </p:nvSpPr>
        <p:spPr>
          <a:xfrm>
            <a:off x="616283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3" name="Moon 1542"/>
          <p:cNvSpPr/>
          <p:nvPr userDrawn="1"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4" name="Rectangle 1543"/>
          <p:cNvSpPr/>
          <p:nvPr userDrawn="1"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5" name="Oval 1544"/>
          <p:cNvSpPr/>
          <p:nvPr userDrawn="1"/>
        </p:nvSpPr>
        <p:spPr>
          <a:xfrm>
            <a:off x="654373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6" name="Moon 1545"/>
          <p:cNvSpPr/>
          <p:nvPr userDrawn="1"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6" name="Rectangle 1735"/>
          <p:cNvSpPr/>
          <p:nvPr userDrawn="1"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7" name="Oval 1736"/>
          <p:cNvSpPr/>
          <p:nvPr userDrawn="1"/>
        </p:nvSpPr>
        <p:spPr>
          <a:xfrm>
            <a:off x="692463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8" name="Moon 1737"/>
          <p:cNvSpPr/>
          <p:nvPr userDrawn="1"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5" name="Rectangle 1894"/>
          <p:cNvSpPr/>
          <p:nvPr userDrawn="1"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6" name="Oval 1895"/>
          <p:cNvSpPr/>
          <p:nvPr userDrawn="1"/>
        </p:nvSpPr>
        <p:spPr>
          <a:xfrm>
            <a:off x="730554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7" name="Moon 1896"/>
          <p:cNvSpPr/>
          <p:nvPr userDrawn="1"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8" name="Rectangle 1897"/>
          <p:cNvSpPr/>
          <p:nvPr userDrawn="1"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9" name="Oval 1898"/>
          <p:cNvSpPr/>
          <p:nvPr userDrawn="1"/>
        </p:nvSpPr>
        <p:spPr>
          <a:xfrm>
            <a:off x="768644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0" name="Moon 1899"/>
          <p:cNvSpPr/>
          <p:nvPr userDrawn="1"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1" name="Rectangle 1900"/>
          <p:cNvSpPr/>
          <p:nvPr userDrawn="1"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2" name="Oval 1901"/>
          <p:cNvSpPr/>
          <p:nvPr userDrawn="1"/>
        </p:nvSpPr>
        <p:spPr>
          <a:xfrm>
            <a:off x="806735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3" name="Moon 1902"/>
          <p:cNvSpPr/>
          <p:nvPr userDrawn="1"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4" name="Rectangle 1903"/>
          <p:cNvSpPr/>
          <p:nvPr userDrawn="1"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5" name="Oval 1904"/>
          <p:cNvSpPr/>
          <p:nvPr userDrawn="1"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6" name="Moon 1905"/>
          <p:cNvSpPr/>
          <p:nvPr userDrawn="1"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7" name="Rectangle 1906"/>
          <p:cNvSpPr/>
          <p:nvPr userDrawn="1"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8" name="Oval 1907"/>
          <p:cNvSpPr/>
          <p:nvPr userDrawn="1"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9" name="Moon 1908"/>
          <p:cNvSpPr/>
          <p:nvPr userDrawn="1"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0" name="Rectangle 1909"/>
          <p:cNvSpPr/>
          <p:nvPr userDrawn="1"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1" name="Oval 1910"/>
          <p:cNvSpPr/>
          <p:nvPr userDrawn="1"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2" name="Moon 1911"/>
          <p:cNvSpPr/>
          <p:nvPr userDrawn="1"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3" name="Rectangle 1912"/>
          <p:cNvSpPr/>
          <p:nvPr userDrawn="1"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4" name="Oval 1913"/>
          <p:cNvSpPr/>
          <p:nvPr userDrawn="1"/>
        </p:nvSpPr>
        <p:spPr>
          <a:xfrm>
            <a:off x="44928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5" name="Moon 1914"/>
          <p:cNvSpPr/>
          <p:nvPr userDrawn="1"/>
        </p:nvSpPr>
        <p:spPr>
          <a:xfrm>
            <a:off x="44928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6" name="Rectangle 1915"/>
          <p:cNvSpPr/>
          <p:nvPr userDrawn="1"/>
        </p:nvSpPr>
        <p:spPr>
          <a:xfrm>
            <a:off x="761807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7" name="Oval 1916"/>
          <p:cNvSpPr/>
          <p:nvPr userDrawn="1"/>
        </p:nvSpPr>
        <p:spPr>
          <a:xfrm>
            <a:off x="83018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8" name="Moon 1917"/>
          <p:cNvSpPr/>
          <p:nvPr userDrawn="1"/>
        </p:nvSpPr>
        <p:spPr>
          <a:xfrm>
            <a:off x="83018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9" name="Rectangle 1918"/>
          <p:cNvSpPr/>
          <p:nvPr userDrawn="1"/>
        </p:nvSpPr>
        <p:spPr>
          <a:xfrm>
            <a:off x="1142711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0" name="Oval 1919"/>
          <p:cNvSpPr/>
          <p:nvPr userDrawn="1"/>
        </p:nvSpPr>
        <p:spPr>
          <a:xfrm>
            <a:off x="121108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1" name="Moon 1920"/>
          <p:cNvSpPr/>
          <p:nvPr userDrawn="1"/>
        </p:nvSpPr>
        <p:spPr>
          <a:xfrm>
            <a:off x="121108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2" name="Rectangle 1921"/>
          <p:cNvSpPr/>
          <p:nvPr userDrawn="1"/>
        </p:nvSpPr>
        <p:spPr>
          <a:xfrm>
            <a:off x="152361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3" name="Oval 1922"/>
          <p:cNvSpPr/>
          <p:nvPr userDrawn="1"/>
        </p:nvSpPr>
        <p:spPr>
          <a:xfrm>
            <a:off x="159199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4" name="Moon 1923"/>
          <p:cNvSpPr/>
          <p:nvPr userDrawn="1"/>
        </p:nvSpPr>
        <p:spPr>
          <a:xfrm>
            <a:off x="159199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5" name="Rectangle 1924"/>
          <p:cNvSpPr/>
          <p:nvPr userDrawn="1"/>
        </p:nvSpPr>
        <p:spPr>
          <a:xfrm>
            <a:off x="1904518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6" name="Oval 1925"/>
          <p:cNvSpPr/>
          <p:nvPr userDrawn="1"/>
        </p:nvSpPr>
        <p:spPr>
          <a:xfrm>
            <a:off x="197289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7" name="Moon 1926"/>
          <p:cNvSpPr/>
          <p:nvPr userDrawn="1"/>
        </p:nvSpPr>
        <p:spPr>
          <a:xfrm>
            <a:off x="197289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8" name="Rectangle 1927"/>
          <p:cNvSpPr/>
          <p:nvPr userDrawn="1"/>
        </p:nvSpPr>
        <p:spPr>
          <a:xfrm>
            <a:off x="228542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9" name="Oval 1928"/>
          <p:cNvSpPr/>
          <p:nvPr userDrawn="1"/>
        </p:nvSpPr>
        <p:spPr>
          <a:xfrm>
            <a:off x="235379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0" name="Moon 1929"/>
          <p:cNvSpPr/>
          <p:nvPr userDrawn="1"/>
        </p:nvSpPr>
        <p:spPr>
          <a:xfrm>
            <a:off x="235379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1" name="Rectangle 1930"/>
          <p:cNvSpPr/>
          <p:nvPr userDrawn="1"/>
        </p:nvSpPr>
        <p:spPr>
          <a:xfrm>
            <a:off x="2666325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2" name="Oval 1931"/>
          <p:cNvSpPr/>
          <p:nvPr userDrawn="1"/>
        </p:nvSpPr>
        <p:spPr>
          <a:xfrm>
            <a:off x="273470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3" name="Moon 1932"/>
          <p:cNvSpPr/>
          <p:nvPr userDrawn="1"/>
        </p:nvSpPr>
        <p:spPr>
          <a:xfrm>
            <a:off x="273470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4" name="Rectangle 1933"/>
          <p:cNvSpPr/>
          <p:nvPr userDrawn="1"/>
        </p:nvSpPr>
        <p:spPr>
          <a:xfrm>
            <a:off x="304722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5" name="Oval 1934"/>
          <p:cNvSpPr/>
          <p:nvPr userDrawn="1"/>
        </p:nvSpPr>
        <p:spPr>
          <a:xfrm>
            <a:off x="311560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6" name="Moon 1935"/>
          <p:cNvSpPr/>
          <p:nvPr userDrawn="1"/>
        </p:nvSpPr>
        <p:spPr>
          <a:xfrm>
            <a:off x="311560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7" name="Rectangle 1936"/>
          <p:cNvSpPr/>
          <p:nvPr userDrawn="1"/>
        </p:nvSpPr>
        <p:spPr>
          <a:xfrm>
            <a:off x="3428132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8" name="Oval 1937"/>
          <p:cNvSpPr/>
          <p:nvPr userDrawn="1"/>
        </p:nvSpPr>
        <p:spPr>
          <a:xfrm>
            <a:off x="349650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9" name="Moon 1938"/>
          <p:cNvSpPr/>
          <p:nvPr userDrawn="1"/>
        </p:nvSpPr>
        <p:spPr>
          <a:xfrm>
            <a:off x="349650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0" name="Rectangle 1939"/>
          <p:cNvSpPr/>
          <p:nvPr userDrawn="1"/>
        </p:nvSpPr>
        <p:spPr>
          <a:xfrm>
            <a:off x="3809035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1" name="Oval 1940"/>
          <p:cNvSpPr/>
          <p:nvPr userDrawn="1"/>
        </p:nvSpPr>
        <p:spPr>
          <a:xfrm>
            <a:off x="387741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2" name="Moon 1941"/>
          <p:cNvSpPr/>
          <p:nvPr userDrawn="1"/>
        </p:nvSpPr>
        <p:spPr>
          <a:xfrm>
            <a:off x="387741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3" name="Rectangle 1942"/>
          <p:cNvSpPr/>
          <p:nvPr userDrawn="1"/>
        </p:nvSpPr>
        <p:spPr>
          <a:xfrm>
            <a:off x="4189939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4" name="Oval 1943"/>
          <p:cNvSpPr/>
          <p:nvPr userDrawn="1"/>
        </p:nvSpPr>
        <p:spPr>
          <a:xfrm>
            <a:off x="425831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5" name="Moon 1944"/>
          <p:cNvSpPr/>
          <p:nvPr userDrawn="1"/>
        </p:nvSpPr>
        <p:spPr>
          <a:xfrm>
            <a:off x="425831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6" name="Rectangle 1945"/>
          <p:cNvSpPr/>
          <p:nvPr userDrawn="1"/>
        </p:nvSpPr>
        <p:spPr>
          <a:xfrm>
            <a:off x="4570842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7" name="Oval 1946"/>
          <p:cNvSpPr/>
          <p:nvPr userDrawn="1"/>
        </p:nvSpPr>
        <p:spPr>
          <a:xfrm>
            <a:off x="463921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8" name="Moon 1947"/>
          <p:cNvSpPr/>
          <p:nvPr userDrawn="1"/>
        </p:nvSpPr>
        <p:spPr>
          <a:xfrm>
            <a:off x="463921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9" name="Rectangle 1948"/>
          <p:cNvSpPr/>
          <p:nvPr userDrawn="1"/>
        </p:nvSpPr>
        <p:spPr>
          <a:xfrm>
            <a:off x="4951746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0" name="Oval 1949"/>
          <p:cNvSpPr/>
          <p:nvPr userDrawn="1"/>
        </p:nvSpPr>
        <p:spPr>
          <a:xfrm>
            <a:off x="502012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1" name="Moon 1950"/>
          <p:cNvSpPr/>
          <p:nvPr userDrawn="1"/>
        </p:nvSpPr>
        <p:spPr>
          <a:xfrm>
            <a:off x="502012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2" name="Rectangle 1951"/>
          <p:cNvSpPr/>
          <p:nvPr userDrawn="1"/>
        </p:nvSpPr>
        <p:spPr>
          <a:xfrm>
            <a:off x="5332649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3" name="Oval 1952"/>
          <p:cNvSpPr/>
          <p:nvPr userDrawn="1"/>
        </p:nvSpPr>
        <p:spPr>
          <a:xfrm>
            <a:off x="540102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4" name="Moon 1953"/>
          <p:cNvSpPr/>
          <p:nvPr userDrawn="1"/>
        </p:nvSpPr>
        <p:spPr>
          <a:xfrm>
            <a:off x="540102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5" name="Rectangle 1954"/>
          <p:cNvSpPr/>
          <p:nvPr userDrawn="1"/>
        </p:nvSpPr>
        <p:spPr>
          <a:xfrm>
            <a:off x="5713553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6" name="Oval 1955"/>
          <p:cNvSpPr/>
          <p:nvPr userDrawn="1"/>
        </p:nvSpPr>
        <p:spPr>
          <a:xfrm>
            <a:off x="578192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7" name="Moon 1956"/>
          <p:cNvSpPr/>
          <p:nvPr userDrawn="1"/>
        </p:nvSpPr>
        <p:spPr>
          <a:xfrm>
            <a:off x="578192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8" name="Rectangle 1957"/>
          <p:cNvSpPr/>
          <p:nvPr userDrawn="1"/>
        </p:nvSpPr>
        <p:spPr>
          <a:xfrm>
            <a:off x="6094456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9" name="Oval 1958"/>
          <p:cNvSpPr/>
          <p:nvPr userDrawn="1"/>
        </p:nvSpPr>
        <p:spPr>
          <a:xfrm>
            <a:off x="616283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0" name="Moon 1959"/>
          <p:cNvSpPr/>
          <p:nvPr userDrawn="1"/>
        </p:nvSpPr>
        <p:spPr>
          <a:xfrm>
            <a:off x="616283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1" name="Rectangle 1960"/>
          <p:cNvSpPr/>
          <p:nvPr userDrawn="1"/>
        </p:nvSpPr>
        <p:spPr>
          <a:xfrm>
            <a:off x="6475360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2" name="Oval 1961"/>
          <p:cNvSpPr/>
          <p:nvPr userDrawn="1"/>
        </p:nvSpPr>
        <p:spPr>
          <a:xfrm>
            <a:off x="654373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3" name="Moon 1962"/>
          <p:cNvSpPr/>
          <p:nvPr userDrawn="1"/>
        </p:nvSpPr>
        <p:spPr>
          <a:xfrm>
            <a:off x="654373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4" name="Rectangle 1963"/>
          <p:cNvSpPr/>
          <p:nvPr userDrawn="1"/>
        </p:nvSpPr>
        <p:spPr>
          <a:xfrm>
            <a:off x="6856263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5" name="Oval 1964"/>
          <p:cNvSpPr/>
          <p:nvPr userDrawn="1"/>
        </p:nvSpPr>
        <p:spPr>
          <a:xfrm>
            <a:off x="692463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6" name="Moon 1965"/>
          <p:cNvSpPr/>
          <p:nvPr userDrawn="1"/>
        </p:nvSpPr>
        <p:spPr>
          <a:xfrm>
            <a:off x="692463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7" name="Rectangle 1966"/>
          <p:cNvSpPr/>
          <p:nvPr userDrawn="1"/>
        </p:nvSpPr>
        <p:spPr>
          <a:xfrm>
            <a:off x="7237167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8" name="Oval 1967"/>
          <p:cNvSpPr/>
          <p:nvPr userDrawn="1"/>
        </p:nvSpPr>
        <p:spPr>
          <a:xfrm>
            <a:off x="730554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9" name="Moon 1968"/>
          <p:cNvSpPr/>
          <p:nvPr userDrawn="1"/>
        </p:nvSpPr>
        <p:spPr>
          <a:xfrm>
            <a:off x="730554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0" name="Rectangle 1969"/>
          <p:cNvSpPr/>
          <p:nvPr userDrawn="1"/>
        </p:nvSpPr>
        <p:spPr>
          <a:xfrm>
            <a:off x="7618070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1" name="Oval 1970"/>
          <p:cNvSpPr/>
          <p:nvPr userDrawn="1"/>
        </p:nvSpPr>
        <p:spPr>
          <a:xfrm>
            <a:off x="768644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2" name="Moon 1971"/>
          <p:cNvSpPr/>
          <p:nvPr userDrawn="1"/>
        </p:nvSpPr>
        <p:spPr>
          <a:xfrm>
            <a:off x="768644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3" name="Rectangle 1972"/>
          <p:cNvSpPr/>
          <p:nvPr userDrawn="1"/>
        </p:nvSpPr>
        <p:spPr>
          <a:xfrm>
            <a:off x="799897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4" name="Oval 1973"/>
          <p:cNvSpPr/>
          <p:nvPr userDrawn="1"/>
        </p:nvSpPr>
        <p:spPr>
          <a:xfrm>
            <a:off x="806735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5" name="Moon 1974"/>
          <p:cNvSpPr/>
          <p:nvPr userDrawn="1"/>
        </p:nvSpPr>
        <p:spPr>
          <a:xfrm>
            <a:off x="806735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6" name="Rectangle 1975"/>
          <p:cNvSpPr/>
          <p:nvPr userDrawn="1"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7" name="Oval 1976"/>
          <p:cNvSpPr/>
          <p:nvPr userDrawn="1"/>
        </p:nvSpPr>
        <p:spPr>
          <a:xfrm>
            <a:off x="844825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8" name="Moon 1977"/>
          <p:cNvSpPr/>
          <p:nvPr userDrawn="1"/>
        </p:nvSpPr>
        <p:spPr>
          <a:xfrm>
            <a:off x="844825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9" name="Rectangle 1978"/>
          <p:cNvSpPr/>
          <p:nvPr userDrawn="1"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0" name="Oval 1979"/>
          <p:cNvSpPr/>
          <p:nvPr userDrawn="1"/>
        </p:nvSpPr>
        <p:spPr>
          <a:xfrm>
            <a:off x="882915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1" name="Moon 1980"/>
          <p:cNvSpPr/>
          <p:nvPr userDrawn="1"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2" name="Rectangle 1981"/>
          <p:cNvSpPr/>
          <p:nvPr userDrawn="1"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3" name="Oval 1982"/>
          <p:cNvSpPr/>
          <p:nvPr userDrawn="1"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4" name="Moon 1983"/>
          <p:cNvSpPr/>
          <p:nvPr userDrawn="1"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5" name="Rectangle 1984"/>
          <p:cNvSpPr/>
          <p:nvPr userDrawn="1"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6" name="Oval 1985"/>
          <p:cNvSpPr/>
          <p:nvPr userDrawn="1"/>
        </p:nvSpPr>
        <p:spPr>
          <a:xfrm>
            <a:off x="44928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7" name="Moon 1986"/>
          <p:cNvSpPr/>
          <p:nvPr userDrawn="1"/>
        </p:nvSpPr>
        <p:spPr>
          <a:xfrm>
            <a:off x="44928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8" name="Rectangle 1987"/>
          <p:cNvSpPr/>
          <p:nvPr userDrawn="1"/>
        </p:nvSpPr>
        <p:spPr>
          <a:xfrm>
            <a:off x="76180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9" name="Oval 1988"/>
          <p:cNvSpPr/>
          <p:nvPr userDrawn="1"/>
        </p:nvSpPr>
        <p:spPr>
          <a:xfrm>
            <a:off x="83018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0" name="Moon 1989"/>
          <p:cNvSpPr/>
          <p:nvPr userDrawn="1"/>
        </p:nvSpPr>
        <p:spPr>
          <a:xfrm>
            <a:off x="83018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1" name="Rectangle 1990"/>
          <p:cNvSpPr/>
          <p:nvPr userDrawn="1"/>
        </p:nvSpPr>
        <p:spPr>
          <a:xfrm>
            <a:off x="1142711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2" name="Oval 1991"/>
          <p:cNvSpPr/>
          <p:nvPr userDrawn="1"/>
        </p:nvSpPr>
        <p:spPr>
          <a:xfrm>
            <a:off x="121108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3" name="Moon 1992"/>
          <p:cNvSpPr/>
          <p:nvPr userDrawn="1"/>
        </p:nvSpPr>
        <p:spPr>
          <a:xfrm>
            <a:off x="121108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4" name="Rectangle 1993"/>
          <p:cNvSpPr/>
          <p:nvPr userDrawn="1"/>
        </p:nvSpPr>
        <p:spPr>
          <a:xfrm>
            <a:off x="1523614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5" name="Oval 1994"/>
          <p:cNvSpPr/>
          <p:nvPr userDrawn="1"/>
        </p:nvSpPr>
        <p:spPr>
          <a:xfrm>
            <a:off x="159199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6" name="Moon 1995"/>
          <p:cNvSpPr/>
          <p:nvPr userDrawn="1"/>
        </p:nvSpPr>
        <p:spPr>
          <a:xfrm>
            <a:off x="159199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7" name="Rectangle 1996"/>
          <p:cNvSpPr/>
          <p:nvPr userDrawn="1"/>
        </p:nvSpPr>
        <p:spPr>
          <a:xfrm>
            <a:off x="1904518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8" name="Oval 1997"/>
          <p:cNvSpPr/>
          <p:nvPr userDrawn="1"/>
        </p:nvSpPr>
        <p:spPr>
          <a:xfrm>
            <a:off x="197289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9" name="Moon 1998"/>
          <p:cNvSpPr/>
          <p:nvPr userDrawn="1"/>
        </p:nvSpPr>
        <p:spPr>
          <a:xfrm>
            <a:off x="197289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0" name="Rectangle 1999"/>
          <p:cNvSpPr/>
          <p:nvPr userDrawn="1"/>
        </p:nvSpPr>
        <p:spPr>
          <a:xfrm>
            <a:off x="2285421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1" name="Oval 2000"/>
          <p:cNvSpPr/>
          <p:nvPr userDrawn="1"/>
        </p:nvSpPr>
        <p:spPr>
          <a:xfrm>
            <a:off x="235379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2" name="Moon 2001"/>
          <p:cNvSpPr/>
          <p:nvPr userDrawn="1"/>
        </p:nvSpPr>
        <p:spPr>
          <a:xfrm>
            <a:off x="235379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3" name="Rectangle 2002"/>
          <p:cNvSpPr/>
          <p:nvPr userDrawn="1"/>
        </p:nvSpPr>
        <p:spPr>
          <a:xfrm>
            <a:off x="2666325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4" name="Oval 2003"/>
          <p:cNvSpPr/>
          <p:nvPr userDrawn="1"/>
        </p:nvSpPr>
        <p:spPr>
          <a:xfrm>
            <a:off x="273470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5" name="Moon 2004"/>
          <p:cNvSpPr/>
          <p:nvPr userDrawn="1"/>
        </p:nvSpPr>
        <p:spPr>
          <a:xfrm>
            <a:off x="273470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6" name="Rectangle 2005"/>
          <p:cNvSpPr/>
          <p:nvPr userDrawn="1"/>
        </p:nvSpPr>
        <p:spPr>
          <a:xfrm>
            <a:off x="3047228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7" name="Oval 2006"/>
          <p:cNvSpPr/>
          <p:nvPr userDrawn="1"/>
        </p:nvSpPr>
        <p:spPr>
          <a:xfrm>
            <a:off x="311560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8" name="Moon 2007"/>
          <p:cNvSpPr/>
          <p:nvPr userDrawn="1"/>
        </p:nvSpPr>
        <p:spPr>
          <a:xfrm>
            <a:off x="311560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9" name="Rectangle 2008"/>
          <p:cNvSpPr/>
          <p:nvPr userDrawn="1"/>
        </p:nvSpPr>
        <p:spPr>
          <a:xfrm>
            <a:off x="3428132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0" name="Oval 2009"/>
          <p:cNvSpPr/>
          <p:nvPr userDrawn="1"/>
        </p:nvSpPr>
        <p:spPr>
          <a:xfrm>
            <a:off x="349650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1" name="Moon 2010"/>
          <p:cNvSpPr/>
          <p:nvPr userDrawn="1"/>
        </p:nvSpPr>
        <p:spPr>
          <a:xfrm>
            <a:off x="349650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2" name="Rectangle 2011"/>
          <p:cNvSpPr/>
          <p:nvPr userDrawn="1"/>
        </p:nvSpPr>
        <p:spPr>
          <a:xfrm>
            <a:off x="3809035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3" name="Oval 2012"/>
          <p:cNvSpPr/>
          <p:nvPr userDrawn="1"/>
        </p:nvSpPr>
        <p:spPr>
          <a:xfrm>
            <a:off x="387741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4" name="Moon 2013"/>
          <p:cNvSpPr/>
          <p:nvPr userDrawn="1"/>
        </p:nvSpPr>
        <p:spPr>
          <a:xfrm>
            <a:off x="387741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5" name="Rectangle 2014"/>
          <p:cNvSpPr/>
          <p:nvPr userDrawn="1"/>
        </p:nvSpPr>
        <p:spPr>
          <a:xfrm>
            <a:off x="4189939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6" name="Oval 2015"/>
          <p:cNvSpPr/>
          <p:nvPr userDrawn="1"/>
        </p:nvSpPr>
        <p:spPr>
          <a:xfrm>
            <a:off x="425831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7" name="Moon 2016"/>
          <p:cNvSpPr/>
          <p:nvPr userDrawn="1"/>
        </p:nvSpPr>
        <p:spPr>
          <a:xfrm>
            <a:off x="425831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8" name="Rectangle 2017"/>
          <p:cNvSpPr/>
          <p:nvPr userDrawn="1"/>
        </p:nvSpPr>
        <p:spPr>
          <a:xfrm>
            <a:off x="4570842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9" name="Oval 2018"/>
          <p:cNvSpPr/>
          <p:nvPr userDrawn="1"/>
        </p:nvSpPr>
        <p:spPr>
          <a:xfrm>
            <a:off x="463921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0" name="Moon 2019"/>
          <p:cNvSpPr/>
          <p:nvPr userDrawn="1"/>
        </p:nvSpPr>
        <p:spPr>
          <a:xfrm>
            <a:off x="463921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1" name="Rectangle 2020"/>
          <p:cNvSpPr/>
          <p:nvPr userDrawn="1"/>
        </p:nvSpPr>
        <p:spPr>
          <a:xfrm>
            <a:off x="495174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2" name="Oval 2021"/>
          <p:cNvSpPr/>
          <p:nvPr userDrawn="1"/>
        </p:nvSpPr>
        <p:spPr>
          <a:xfrm>
            <a:off x="502012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3" name="Moon 2022"/>
          <p:cNvSpPr/>
          <p:nvPr userDrawn="1"/>
        </p:nvSpPr>
        <p:spPr>
          <a:xfrm>
            <a:off x="502012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4" name="Rectangle 2023"/>
          <p:cNvSpPr/>
          <p:nvPr userDrawn="1"/>
        </p:nvSpPr>
        <p:spPr>
          <a:xfrm>
            <a:off x="5332649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5" name="Oval 2024"/>
          <p:cNvSpPr/>
          <p:nvPr userDrawn="1"/>
        </p:nvSpPr>
        <p:spPr>
          <a:xfrm>
            <a:off x="540102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6" name="Moon 2025"/>
          <p:cNvSpPr/>
          <p:nvPr userDrawn="1"/>
        </p:nvSpPr>
        <p:spPr>
          <a:xfrm>
            <a:off x="540102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7" name="Rectangle 2026"/>
          <p:cNvSpPr/>
          <p:nvPr userDrawn="1"/>
        </p:nvSpPr>
        <p:spPr>
          <a:xfrm>
            <a:off x="5713553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8" name="Oval 2027"/>
          <p:cNvSpPr/>
          <p:nvPr userDrawn="1"/>
        </p:nvSpPr>
        <p:spPr>
          <a:xfrm>
            <a:off x="578192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9" name="Moon 2028"/>
          <p:cNvSpPr/>
          <p:nvPr userDrawn="1"/>
        </p:nvSpPr>
        <p:spPr>
          <a:xfrm>
            <a:off x="578192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0" name="Rectangle 2029"/>
          <p:cNvSpPr/>
          <p:nvPr userDrawn="1"/>
        </p:nvSpPr>
        <p:spPr>
          <a:xfrm>
            <a:off x="609445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1" name="Oval 2030"/>
          <p:cNvSpPr/>
          <p:nvPr userDrawn="1"/>
        </p:nvSpPr>
        <p:spPr>
          <a:xfrm>
            <a:off x="616283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2" name="Moon 2031"/>
          <p:cNvSpPr/>
          <p:nvPr userDrawn="1"/>
        </p:nvSpPr>
        <p:spPr>
          <a:xfrm>
            <a:off x="616283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3" name="Rectangle 2032"/>
          <p:cNvSpPr/>
          <p:nvPr userDrawn="1"/>
        </p:nvSpPr>
        <p:spPr>
          <a:xfrm>
            <a:off x="6475360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4" name="Oval 2033"/>
          <p:cNvSpPr/>
          <p:nvPr userDrawn="1"/>
        </p:nvSpPr>
        <p:spPr>
          <a:xfrm>
            <a:off x="654373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5" name="Moon 2034"/>
          <p:cNvSpPr/>
          <p:nvPr userDrawn="1"/>
        </p:nvSpPr>
        <p:spPr>
          <a:xfrm>
            <a:off x="654373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6" name="Rectangle 2035"/>
          <p:cNvSpPr/>
          <p:nvPr userDrawn="1"/>
        </p:nvSpPr>
        <p:spPr>
          <a:xfrm>
            <a:off x="6856263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7" name="Oval 2036"/>
          <p:cNvSpPr/>
          <p:nvPr userDrawn="1"/>
        </p:nvSpPr>
        <p:spPr>
          <a:xfrm>
            <a:off x="692463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8" name="Moon 2037"/>
          <p:cNvSpPr/>
          <p:nvPr userDrawn="1"/>
        </p:nvSpPr>
        <p:spPr>
          <a:xfrm>
            <a:off x="692463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9" name="Rectangle 2038"/>
          <p:cNvSpPr/>
          <p:nvPr userDrawn="1"/>
        </p:nvSpPr>
        <p:spPr>
          <a:xfrm>
            <a:off x="7237167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0" name="Oval 2039"/>
          <p:cNvSpPr/>
          <p:nvPr userDrawn="1"/>
        </p:nvSpPr>
        <p:spPr>
          <a:xfrm>
            <a:off x="730554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1" name="Moon 2040"/>
          <p:cNvSpPr/>
          <p:nvPr userDrawn="1"/>
        </p:nvSpPr>
        <p:spPr>
          <a:xfrm>
            <a:off x="730554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2" name="Rectangle 2041"/>
          <p:cNvSpPr/>
          <p:nvPr userDrawn="1"/>
        </p:nvSpPr>
        <p:spPr>
          <a:xfrm>
            <a:off x="7618070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3" name="Oval 2042"/>
          <p:cNvSpPr/>
          <p:nvPr userDrawn="1"/>
        </p:nvSpPr>
        <p:spPr>
          <a:xfrm>
            <a:off x="768644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4" name="Moon 2043"/>
          <p:cNvSpPr/>
          <p:nvPr userDrawn="1"/>
        </p:nvSpPr>
        <p:spPr>
          <a:xfrm>
            <a:off x="768644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5" name="Rectangle 2044"/>
          <p:cNvSpPr/>
          <p:nvPr userDrawn="1"/>
        </p:nvSpPr>
        <p:spPr>
          <a:xfrm>
            <a:off x="7998974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6" name="Oval 2045"/>
          <p:cNvSpPr/>
          <p:nvPr userDrawn="1"/>
        </p:nvSpPr>
        <p:spPr>
          <a:xfrm>
            <a:off x="806735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7" name="Moon 2046"/>
          <p:cNvSpPr/>
          <p:nvPr userDrawn="1"/>
        </p:nvSpPr>
        <p:spPr>
          <a:xfrm>
            <a:off x="806735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8" name="Rectangle 2047"/>
          <p:cNvSpPr/>
          <p:nvPr userDrawn="1"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9" name="Oval 2048"/>
          <p:cNvSpPr/>
          <p:nvPr userDrawn="1"/>
        </p:nvSpPr>
        <p:spPr>
          <a:xfrm>
            <a:off x="844825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0" name="Moon 2049"/>
          <p:cNvSpPr/>
          <p:nvPr userDrawn="1"/>
        </p:nvSpPr>
        <p:spPr>
          <a:xfrm>
            <a:off x="844825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1" name="Rectangle 2050"/>
          <p:cNvSpPr/>
          <p:nvPr userDrawn="1"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2" name="Oval 2051"/>
          <p:cNvSpPr/>
          <p:nvPr userDrawn="1"/>
        </p:nvSpPr>
        <p:spPr>
          <a:xfrm>
            <a:off x="882915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3" name="Moon 2052"/>
          <p:cNvSpPr/>
          <p:nvPr userDrawn="1"/>
        </p:nvSpPr>
        <p:spPr>
          <a:xfrm>
            <a:off x="882915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4" name="Rectangle 2053"/>
          <p:cNvSpPr/>
          <p:nvPr userDrawn="1"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5" name="Oval 2054"/>
          <p:cNvSpPr/>
          <p:nvPr userDrawn="1"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6" name="Moon 2055"/>
          <p:cNvSpPr/>
          <p:nvPr userDrawn="1"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7" name="Rectangle 2056"/>
          <p:cNvSpPr/>
          <p:nvPr userDrawn="1"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8" name="Oval 2057"/>
          <p:cNvSpPr/>
          <p:nvPr userDrawn="1"/>
        </p:nvSpPr>
        <p:spPr>
          <a:xfrm>
            <a:off x="44928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9" name="Moon 2058"/>
          <p:cNvSpPr/>
          <p:nvPr userDrawn="1"/>
        </p:nvSpPr>
        <p:spPr>
          <a:xfrm>
            <a:off x="44928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0" name="Rectangle 2059"/>
          <p:cNvSpPr/>
          <p:nvPr userDrawn="1"/>
        </p:nvSpPr>
        <p:spPr>
          <a:xfrm>
            <a:off x="761807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1" name="Oval 2060"/>
          <p:cNvSpPr/>
          <p:nvPr userDrawn="1"/>
        </p:nvSpPr>
        <p:spPr>
          <a:xfrm>
            <a:off x="83018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2" name="Moon 2061"/>
          <p:cNvSpPr/>
          <p:nvPr userDrawn="1"/>
        </p:nvSpPr>
        <p:spPr>
          <a:xfrm>
            <a:off x="83018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3" name="Rectangle 2062"/>
          <p:cNvSpPr/>
          <p:nvPr userDrawn="1"/>
        </p:nvSpPr>
        <p:spPr>
          <a:xfrm>
            <a:off x="114271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4" name="Oval 2063"/>
          <p:cNvSpPr/>
          <p:nvPr userDrawn="1"/>
        </p:nvSpPr>
        <p:spPr>
          <a:xfrm>
            <a:off x="121108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5" name="Moon 2064"/>
          <p:cNvSpPr/>
          <p:nvPr userDrawn="1"/>
        </p:nvSpPr>
        <p:spPr>
          <a:xfrm>
            <a:off x="121108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6" name="Rectangle 2065"/>
          <p:cNvSpPr/>
          <p:nvPr userDrawn="1"/>
        </p:nvSpPr>
        <p:spPr>
          <a:xfrm>
            <a:off x="152361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7" name="Oval 2066"/>
          <p:cNvSpPr/>
          <p:nvPr userDrawn="1"/>
        </p:nvSpPr>
        <p:spPr>
          <a:xfrm>
            <a:off x="159199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8" name="Moon 2067"/>
          <p:cNvSpPr/>
          <p:nvPr userDrawn="1"/>
        </p:nvSpPr>
        <p:spPr>
          <a:xfrm>
            <a:off x="159199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9" name="Rectangle 2068"/>
          <p:cNvSpPr/>
          <p:nvPr userDrawn="1"/>
        </p:nvSpPr>
        <p:spPr>
          <a:xfrm>
            <a:off x="1904518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0" name="Oval 2069"/>
          <p:cNvSpPr/>
          <p:nvPr userDrawn="1"/>
        </p:nvSpPr>
        <p:spPr>
          <a:xfrm>
            <a:off x="197289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1" name="Moon 2070"/>
          <p:cNvSpPr/>
          <p:nvPr userDrawn="1"/>
        </p:nvSpPr>
        <p:spPr>
          <a:xfrm>
            <a:off x="197289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2" name="Rectangle 2071"/>
          <p:cNvSpPr/>
          <p:nvPr userDrawn="1"/>
        </p:nvSpPr>
        <p:spPr>
          <a:xfrm>
            <a:off x="228542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3" name="Oval 2072"/>
          <p:cNvSpPr/>
          <p:nvPr userDrawn="1"/>
        </p:nvSpPr>
        <p:spPr>
          <a:xfrm>
            <a:off x="235379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4" name="Moon 2073"/>
          <p:cNvSpPr/>
          <p:nvPr userDrawn="1"/>
        </p:nvSpPr>
        <p:spPr>
          <a:xfrm>
            <a:off x="235379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5" name="Rectangle 2074"/>
          <p:cNvSpPr/>
          <p:nvPr userDrawn="1"/>
        </p:nvSpPr>
        <p:spPr>
          <a:xfrm>
            <a:off x="2666325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6" name="Oval 2075"/>
          <p:cNvSpPr/>
          <p:nvPr userDrawn="1"/>
        </p:nvSpPr>
        <p:spPr>
          <a:xfrm>
            <a:off x="273470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7" name="Moon 2076"/>
          <p:cNvSpPr/>
          <p:nvPr userDrawn="1"/>
        </p:nvSpPr>
        <p:spPr>
          <a:xfrm>
            <a:off x="273470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8" name="Rectangle 2077"/>
          <p:cNvSpPr/>
          <p:nvPr userDrawn="1"/>
        </p:nvSpPr>
        <p:spPr>
          <a:xfrm>
            <a:off x="3047228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9" name="Oval 2078"/>
          <p:cNvSpPr/>
          <p:nvPr userDrawn="1"/>
        </p:nvSpPr>
        <p:spPr>
          <a:xfrm>
            <a:off x="311560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0" name="Moon 2079"/>
          <p:cNvSpPr/>
          <p:nvPr userDrawn="1"/>
        </p:nvSpPr>
        <p:spPr>
          <a:xfrm>
            <a:off x="311560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1" name="Rectangle 2080"/>
          <p:cNvSpPr/>
          <p:nvPr userDrawn="1"/>
        </p:nvSpPr>
        <p:spPr>
          <a:xfrm>
            <a:off x="342813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2" name="Oval 2081"/>
          <p:cNvSpPr/>
          <p:nvPr userDrawn="1"/>
        </p:nvSpPr>
        <p:spPr>
          <a:xfrm>
            <a:off x="349650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3" name="Moon 2082"/>
          <p:cNvSpPr/>
          <p:nvPr userDrawn="1"/>
        </p:nvSpPr>
        <p:spPr>
          <a:xfrm>
            <a:off x="349650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4" name="Rectangle 2083"/>
          <p:cNvSpPr/>
          <p:nvPr userDrawn="1"/>
        </p:nvSpPr>
        <p:spPr>
          <a:xfrm>
            <a:off x="3809035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5" name="Oval 2084"/>
          <p:cNvSpPr/>
          <p:nvPr userDrawn="1"/>
        </p:nvSpPr>
        <p:spPr>
          <a:xfrm>
            <a:off x="387741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6" name="Moon 2085"/>
          <p:cNvSpPr/>
          <p:nvPr userDrawn="1"/>
        </p:nvSpPr>
        <p:spPr>
          <a:xfrm>
            <a:off x="387741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7" name="Rectangle 2086"/>
          <p:cNvSpPr/>
          <p:nvPr userDrawn="1"/>
        </p:nvSpPr>
        <p:spPr>
          <a:xfrm>
            <a:off x="4189939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8" name="Oval 2087"/>
          <p:cNvSpPr/>
          <p:nvPr userDrawn="1"/>
        </p:nvSpPr>
        <p:spPr>
          <a:xfrm>
            <a:off x="425831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9" name="Moon 2088"/>
          <p:cNvSpPr/>
          <p:nvPr userDrawn="1"/>
        </p:nvSpPr>
        <p:spPr>
          <a:xfrm>
            <a:off x="425831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0" name="Rectangle 2089"/>
          <p:cNvSpPr/>
          <p:nvPr userDrawn="1"/>
        </p:nvSpPr>
        <p:spPr>
          <a:xfrm>
            <a:off x="457084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1" name="Oval 2090"/>
          <p:cNvSpPr/>
          <p:nvPr userDrawn="1"/>
        </p:nvSpPr>
        <p:spPr>
          <a:xfrm>
            <a:off x="463921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2" name="Moon 2091"/>
          <p:cNvSpPr/>
          <p:nvPr userDrawn="1"/>
        </p:nvSpPr>
        <p:spPr>
          <a:xfrm>
            <a:off x="463921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3" name="Rectangle 2092"/>
          <p:cNvSpPr/>
          <p:nvPr userDrawn="1"/>
        </p:nvSpPr>
        <p:spPr>
          <a:xfrm>
            <a:off x="4951746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4" name="Oval 2093"/>
          <p:cNvSpPr/>
          <p:nvPr userDrawn="1"/>
        </p:nvSpPr>
        <p:spPr>
          <a:xfrm>
            <a:off x="502012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5" name="Moon 2094"/>
          <p:cNvSpPr/>
          <p:nvPr userDrawn="1"/>
        </p:nvSpPr>
        <p:spPr>
          <a:xfrm>
            <a:off x="502012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6" name="Rectangle 2095"/>
          <p:cNvSpPr/>
          <p:nvPr userDrawn="1"/>
        </p:nvSpPr>
        <p:spPr>
          <a:xfrm>
            <a:off x="5332649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7" name="Oval 2096"/>
          <p:cNvSpPr/>
          <p:nvPr userDrawn="1"/>
        </p:nvSpPr>
        <p:spPr>
          <a:xfrm>
            <a:off x="540102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8" name="Moon 2097"/>
          <p:cNvSpPr/>
          <p:nvPr userDrawn="1"/>
        </p:nvSpPr>
        <p:spPr>
          <a:xfrm>
            <a:off x="540102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9" name="Rectangle 2098"/>
          <p:cNvSpPr/>
          <p:nvPr userDrawn="1"/>
        </p:nvSpPr>
        <p:spPr>
          <a:xfrm>
            <a:off x="571355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0" name="Oval 2099"/>
          <p:cNvSpPr/>
          <p:nvPr userDrawn="1"/>
        </p:nvSpPr>
        <p:spPr>
          <a:xfrm>
            <a:off x="578192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1" name="Moon 2100"/>
          <p:cNvSpPr/>
          <p:nvPr userDrawn="1"/>
        </p:nvSpPr>
        <p:spPr>
          <a:xfrm>
            <a:off x="578192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2" name="Rectangle 2101"/>
          <p:cNvSpPr/>
          <p:nvPr userDrawn="1"/>
        </p:nvSpPr>
        <p:spPr>
          <a:xfrm>
            <a:off x="6094456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3" name="Oval 2102"/>
          <p:cNvSpPr/>
          <p:nvPr userDrawn="1"/>
        </p:nvSpPr>
        <p:spPr>
          <a:xfrm>
            <a:off x="616283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4" name="Moon 2103"/>
          <p:cNvSpPr/>
          <p:nvPr userDrawn="1"/>
        </p:nvSpPr>
        <p:spPr>
          <a:xfrm>
            <a:off x="616283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5" name="Rectangle 2104"/>
          <p:cNvSpPr/>
          <p:nvPr userDrawn="1"/>
        </p:nvSpPr>
        <p:spPr>
          <a:xfrm>
            <a:off x="647536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6" name="Oval 2105"/>
          <p:cNvSpPr/>
          <p:nvPr userDrawn="1"/>
        </p:nvSpPr>
        <p:spPr>
          <a:xfrm>
            <a:off x="654373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7" name="Moon 2106"/>
          <p:cNvSpPr/>
          <p:nvPr userDrawn="1"/>
        </p:nvSpPr>
        <p:spPr>
          <a:xfrm>
            <a:off x="654373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8" name="Rectangle 2107"/>
          <p:cNvSpPr/>
          <p:nvPr userDrawn="1"/>
        </p:nvSpPr>
        <p:spPr>
          <a:xfrm>
            <a:off x="685626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9" name="Oval 2108"/>
          <p:cNvSpPr/>
          <p:nvPr userDrawn="1"/>
        </p:nvSpPr>
        <p:spPr>
          <a:xfrm>
            <a:off x="692463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0" name="Moon 2109"/>
          <p:cNvSpPr/>
          <p:nvPr userDrawn="1"/>
        </p:nvSpPr>
        <p:spPr>
          <a:xfrm>
            <a:off x="692463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1" name="Rectangle 2110"/>
          <p:cNvSpPr/>
          <p:nvPr userDrawn="1"/>
        </p:nvSpPr>
        <p:spPr>
          <a:xfrm>
            <a:off x="723716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2" name="Oval 2111"/>
          <p:cNvSpPr/>
          <p:nvPr userDrawn="1"/>
        </p:nvSpPr>
        <p:spPr>
          <a:xfrm>
            <a:off x="730554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3" name="Moon 2112"/>
          <p:cNvSpPr/>
          <p:nvPr userDrawn="1"/>
        </p:nvSpPr>
        <p:spPr>
          <a:xfrm>
            <a:off x="730554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4" name="Rectangle 2113"/>
          <p:cNvSpPr/>
          <p:nvPr userDrawn="1"/>
        </p:nvSpPr>
        <p:spPr>
          <a:xfrm>
            <a:off x="7618070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5" name="Oval 2114"/>
          <p:cNvSpPr/>
          <p:nvPr userDrawn="1"/>
        </p:nvSpPr>
        <p:spPr>
          <a:xfrm>
            <a:off x="768644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6" name="Moon 2115"/>
          <p:cNvSpPr/>
          <p:nvPr userDrawn="1"/>
        </p:nvSpPr>
        <p:spPr>
          <a:xfrm>
            <a:off x="768644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7" name="Rectangle 2116"/>
          <p:cNvSpPr/>
          <p:nvPr userDrawn="1"/>
        </p:nvSpPr>
        <p:spPr>
          <a:xfrm>
            <a:off x="799897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8" name="Oval 2117"/>
          <p:cNvSpPr/>
          <p:nvPr userDrawn="1"/>
        </p:nvSpPr>
        <p:spPr>
          <a:xfrm>
            <a:off x="806735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9" name="Moon 2118"/>
          <p:cNvSpPr/>
          <p:nvPr userDrawn="1"/>
        </p:nvSpPr>
        <p:spPr>
          <a:xfrm>
            <a:off x="806735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0" name="Rectangle 2119"/>
          <p:cNvSpPr/>
          <p:nvPr userDrawn="1"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1" name="Oval 2120"/>
          <p:cNvSpPr/>
          <p:nvPr userDrawn="1"/>
        </p:nvSpPr>
        <p:spPr>
          <a:xfrm>
            <a:off x="844825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2" name="Moon 2121"/>
          <p:cNvSpPr/>
          <p:nvPr userDrawn="1"/>
        </p:nvSpPr>
        <p:spPr>
          <a:xfrm>
            <a:off x="844825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3" name="Rectangle 2122"/>
          <p:cNvSpPr/>
          <p:nvPr userDrawn="1"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4" name="Oval 2123"/>
          <p:cNvSpPr/>
          <p:nvPr userDrawn="1"/>
        </p:nvSpPr>
        <p:spPr>
          <a:xfrm>
            <a:off x="882915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5" name="Moon 2124"/>
          <p:cNvSpPr/>
          <p:nvPr userDrawn="1"/>
        </p:nvSpPr>
        <p:spPr>
          <a:xfrm>
            <a:off x="882915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6" name="Rectangle 2125"/>
          <p:cNvSpPr/>
          <p:nvPr userDrawn="1"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7" name="Oval 2126"/>
          <p:cNvSpPr/>
          <p:nvPr userDrawn="1"/>
        </p:nvSpPr>
        <p:spPr>
          <a:xfrm>
            <a:off x="6837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8" name="Moon 2127"/>
          <p:cNvSpPr/>
          <p:nvPr userDrawn="1"/>
        </p:nvSpPr>
        <p:spPr>
          <a:xfrm>
            <a:off x="6837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9" name="Rectangle 2128"/>
          <p:cNvSpPr/>
          <p:nvPr userDrawn="1"/>
        </p:nvSpPr>
        <p:spPr>
          <a:xfrm>
            <a:off x="380904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0" name="Oval 2129"/>
          <p:cNvSpPr/>
          <p:nvPr userDrawn="1"/>
        </p:nvSpPr>
        <p:spPr>
          <a:xfrm>
            <a:off x="44928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1" name="Moon 2130"/>
          <p:cNvSpPr/>
          <p:nvPr userDrawn="1"/>
        </p:nvSpPr>
        <p:spPr>
          <a:xfrm>
            <a:off x="44928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2" name="Rectangle 2131"/>
          <p:cNvSpPr/>
          <p:nvPr userDrawn="1"/>
        </p:nvSpPr>
        <p:spPr>
          <a:xfrm>
            <a:off x="761807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3" name="Oval 2132"/>
          <p:cNvSpPr/>
          <p:nvPr userDrawn="1"/>
        </p:nvSpPr>
        <p:spPr>
          <a:xfrm>
            <a:off x="83018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4" name="Moon 2133"/>
          <p:cNvSpPr/>
          <p:nvPr userDrawn="1"/>
        </p:nvSpPr>
        <p:spPr>
          <a:xfrm>
            <a:off x="83018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5" name="Rectangle 2134"/>
          <p:cNvSpPr/>
          <p:nvPr userDrawn="1"/>
        </p:nvSpPr>
        <p:spPr>
          <a:xfrm>
            <a:off x="1142711" y="495124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6" name="Oval 2135"/>
          <p:cNvSpPr/>
          <p:nvPr userDrawn="1"/>
        </p:nvSpPr>
        <p:spPr>
          <a:xfrm>
            <a:off x="121108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7" name="Moon 2136"/>
          <p:cNvSpPr/>
          <p:nvPr userDrawn="1"/>
        </p:nvSpPr>
        <p:spPr>
          <a:xfrm>
            <a:off x="121108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8" name="Rectangle 2137"/>
          <p:cNvSpPr/>
          <p:nvPr userDrawn="1"/>
        </p:nvSpPr>
        <p:spPr>
          <a:xfrm>
            <a:off x="1523614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9" name="Oval 2138"/>
          <p:cNvSpPr/>
          <p:nvPr userDrawn="1"/>
        </p:nvSpPr>
        <p:spPr>
          <a:xfrm>
            <a:off x="159199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0" name="Moon 2139"/>
          <p:cNvSpPr/>
          <p:nvPr userDrawn="1"/>
        </p:nvSpPr>
        <p:spPr>
          <a:xfrm>
            <a:off x="159199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1" name="Rectangle 2140"/>
          <p:cNvSpPr/>
          <p:nvPr userDrawn="1"/>
        </p:nvSpPr>
        <p:spPr>
          <a:xfrm>
            <a:off x="7237167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2" name="Oval 2141"/>
          <p:cNvSpPr/>
          <p:nvPr userDrawn="1"/>
        </p:nvSpPr>
        <p:spPr>
          <a:xfrm>
            <a:off x="730554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3" name="Moon 2142"/>
          <p:cNvSpPr/>
          <p:nvPr userDrawn="1"/>
        </p:nvSpPr>
        <p:spPr>
          <a:xfrm>
            <a:off x="730554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4" name="Rectangle 2143"/>
          <p:cNvSpPr/>
          <p:nvPr userDrawn="1"/>
        </p:nvSpPr>
        <p:spPr>
          <a:xfrm>
            <a:off x="7618070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5" name="Oval 2144"/>
          <p:cNvSpPr/>
          <p:nvPr userDrawn="1"/>
        </p:nvSpPr>
        <p:spPr>
          <a:xfrm>
            <a:off x="768644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6" name="Moon 2145"/>
          <p:cNvSpPr/>
          <p:nvPr userDrawn="1"/>
        </p:nvSpPr>
        <p:spPr>
          <a:xfrm>
            <a:off x="768644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7" name="Rectangle 2146"/>
          <p:cNvSpPr/>
          <p:nvPr userDrawn="1"/>
        </p:nvSpPr>
        <p:spPr>
          <a:xfrm>
            <a:off x="7998974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8" name="Oval 2147"/>
          <p:cNvSpPr/>
          <p:nvPr userDrawn="1"/>
        </p:nvSpPr>
        <p:spPr>
          <a:xfrm>
            <a:off x="806735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9" name="Moon 2148"/>
          <p:cNvSpPr/>
          <p:nvPr userDrawn="1"/>
        </p:nvSpPr>
        <p:spPr>
          <a:xfrm>
            <a:off x="806735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0" name="Rectangle 2149"/>
          <p:cNvSpPr/>
          <p:nvPr userDrawn="1"/>
        </p:nvSpPr>
        <p:spPr>
          <a:xfrm>
            <a:off x="8379877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1" name="Oval 2150"/>
          <p:cNvSpPr/>
          <p:nvPr userDrawn="1"/>
        </p:nvSpPr>
        <p:spPr>
          <a:xfrm>
            <a:off x="844825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2" name="Moon 2151"/>
          <p:cNvSpPr/>
          <p:nvPr userDrawn="1"/>
        </p:nvSpPr>
        <p:spPr>
          <a:xfrm>
            <a:off x="844825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3" name="Rectangle 2152"/>
          <p:cNvSpPr/>
          <p:nvPr userDrawn="1"/>
        </p:nvSpPr>
        <p:spPr>
          <a:xfrm>
            <a:off x="8760781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4" name="Oval 2153"/>
          <p:cNvSpPr/>
          <p:nvPr userDrawn="1"/>
        </p:nvSpPr>
        <p:spPr>
          <a:xfrm>
            <a:off x="882915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5" name="Moon 2154"/>
          <p:cNvSpPr/>
          <p:nvPr userDrawn="1"/>
        </p:nvSpPr>
        <p:spPr>
          <a:xfrm>
            <a:off x="882915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6" name="Rectangle 2155"/>
          <p:cNvSpPr/>
          <p:nvPr userDrawn="1"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7" name="Oval 2156"/>
          <p:cNvSpPr/>
          <p:nvPr userDrawn="1"/>
        </p:nvSpPr>
        <p:spPr>
          <a:xfrm>
            <a:off x="6837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8" name="Moon 2157"/>
          <p:cNvSpPr/>
          <p:nvPr userDrawn="1"/>
        </p:nvSpPr>
        <p:spPr>
          <a:xfrm>
            <a:off x="6837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9" name="Rectangle 2158"/>
          <p:cNvSpPr/>
          <p:nvPr userDrawn="1"/>
        </p:nvSpPr>
        <p:spPr>
          <a:xfrm>
            <a:off x="380904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0" name="Oval 2159"/>
          <p:cNvSpPr/>
          <p:nvPr userDrawn="1"/>
        </p:nvSpPr>
        <p:spPr>
          <a:xfrm>
            <a:off x="44928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1" name="Moon 2160"/>
          <p:cNvSpPr/>
          <p:nvPr userDrawn="1"/>
        </p:nvSpPr>
        <p:spPr>
          <a:xfrm>
            <a:off x="44928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2" name="Rectangle 2161"/>
          <p:cNvSpPr/>
          <p:nvPr userDrawn="1"/>
        </p:nvSpPr>
        <p:spPr>
          <a:xfrm>
            <a:off x="761807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3" name="Oval 2162"/>
          <p:cNvSpPr/>
          <p:nvPr userDrawn="1"/>
        </p:nvSpPr>
        <p:spPr>
          <a:xfrm>
            <a:off x="83018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4" name="Moon 2163"/>
          <p:cNvSpPr/>
          <p:nvPr userDrawn="1"/>
        </p:nvSpPr>
        <p:spPr>
          <a:xfrm>
            <a:off x="83018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5" name="Rectangle 2164"/>
          <p:cNvSpPr/>
          <p:nvPr userDrawn="1"/>
        </p:nvSpPr>
        <p:spPr>
          <a:xfrm>
            <a:off x="1142711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6" name="Oval 2165"/>
          <p:cNvSpPr/>
          <p:nvPr userDrawn="1"/>
        </p:nvSpPr>
        <p:spPr>
          <a:xfrm>
            <a:off x="121108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7" name="Moon 2166"/>
          <p:cNvSpPr/>
          <p:nvPr userDrawn="1"/>
        </p:nvSpPr>
        <p:spPr>
          <a:xfrm>
            <a:off x="121108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8" name="Rectangle 2167"/>
          <p:cNvSpPr/>
          <p:nvPr userDrawn="1"/>
        </p:nvSpPr>
        <p:spPr>
          <a:xfrm>
            <a:off x="1523614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9" name="Oval 2168"/>
          <p:cNvSpPr/>
          <p:nvPr userDrawn="1"/>
        </p:nvSpPr>
        <p:spPr>
          <a:xfrm>
            <a:off x="159199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0" name="Moon 2169"/>
          <p:cNvSpPr/>
          <p:nvPr userDrawn="1"/>
        </p:nvSpPr>
        <p:spPr>
          <a:xfrm>
            <a:off x="159199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1" name="Rectangle 2170"/>
          <p:cNvSpPr/>
          <p:nvPr userDrawn="1"/>
        </p:nvSpPr>
        <p:spPr>
          <a:xfrm>
            <a:off x="7237167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2" name="Oval 2171"/>
          <p:cNvSpPr/>
          <p:nvPr userDrawn="1"/>
        </p:nvSpPr>
        <p:spPr>
          <a:xfrm>
            <a:off x="730554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3" name="Moon 2172"/>
          <p:cNvSpPr/>
          <p:nvPr userDrawn="1"/>
        </p:nvSpPr>
        <p:spPr>
          <a:xfrm>
            <a:off x="730554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4" name="Rectangle 2173"/>
          <p:cNvSpPr/>
          <p:nvPr userDrawn="1"/>
        </p:nvSpPr>
        <p:spPr>
          <a:xfrm>
            <a:off x="7618070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5" name="Oval 2174"/>
          <p:cNvSpPr/>
          <p:nvPr userDrawn="1"/>
        </p:nvSpPr>
        <p:spPr>
          <a:xfrm>
            <a:off x="768644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6" name="Moon 2175"/>
          <p:cNvSpPr/>
          <p:nvPr userDrawn="1"/>
        </p:nvSpPr>
        <p:spPr>
          <a:xfrm>
            <a:off x="768644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7" name="Rectangle 2176"/>
          <p:cNvSpPr/>
          <p:nvPr userDrawn="1"/>
        </p:nvSpPr>
        <p:spPr>
          <a:xfrm>
            <a:off x="7998974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8" name="Oval 2177"/>
          <p:cNvSpPr/>
          <p:nvPr userDrawn="1"/>
        </p:nvSpPr>
        <p:spPr>
          <a:xfrm>
            <a:off x="806735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9" name="Moon 2178"/>
          <p:cNvSpPr/>
          <p:nvPr userDrawn="1"/>
        </p:nvSpPr>
        <p:spPr>
          <a:xfrm>
            <a:off x="806735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0" name="Rectangle 2179"/>
          <p:cNvSpPr/>
          <p:nvPr userDrawn="1"/>
        </p:nvSpPr>
        <p:spPr>
          <a:xfrm>
            <a:off x="8379877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1" name="Oval 2180"/>
          <p:cNvSpPr/>
          <p:nvPr userDrawn="1"/>
        </p:nvSpPr>
        <p:spPr>
          <a:xfrm>
            <a:off x="844825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2" name="Moon 2181"/>
          <p:cNvSpPr/>
          <p:nvPr userDrawn="1"/>
        </p:nvSpPr>
        <p:spPr>
          <a:xfrm>
            <a:off x="844825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3" name="Rectangle 2182"/>
          <p:cNvSpPr/>
          <p:nvPr userDrawn="1"/>
        </p:nvSpPr>
        <p:spPr>
          <a:xfrm>
            <a:off x="8760781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4" name="Oval 2183"/>
          <p:cNvSpPr/>
          <p:nvPr userDrawn="1"/>
        </p:nvSpPr>
        <p:spPr>
          <a:xfrm>
            <a:off x="882915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5" name="Moon 2184"/>
          <p:cNvSpPr/>
          <p:nvPr userDrawn="1"/>
        </p:nvSpPr>
        <p:spPr>
          <a:xfrm>
            <a:off x="882915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6" name="Rectangle 2185"/>
          <p:cNvSpPr/>
          <p:nvPr userDrawn="1"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7" name="Oval 2186"/>
          <p:cNvSpPr/>
          <p:nvPr userDrawn="1"/>
        </p:nvSpPr>
        <p:spPr>
          <a:xfrm>
            <a:off x="6837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8" name="Moon 2187"/>
          <p:cNvSpPr/>
          <p:nvPr userDrawn="1"/>
        </p:nvSpPr>
        <p:spPr>
          <a:xfrm>
            <a:off x="6837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9" name="Rectangle 2188"/>
          <p:cNvSpPr/>
          <p:nvPr userDrawn="1"/>
        </p:nvSpPr>
        <p:spPr>
          <a:xfrm>
            <a:off x="38090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0" name="Oval 2189"/>
          <p:cNvSpPr/>
          <p:nvPr userDrawn="1"/>
        </p:nvSpPr>
        <p:spPr>
          <a:xfrm>
            <a:off x="44928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1" name="Moon 2190"/>
          <p:cNvSpPr/>
          <p:nvPr userDrawn="1"/>
        </p:nvSpPr>
        <p:spPr>
          <a:xfrm>
            <a:off x="44928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2" name="Rectangle 2191"/>
          <p:cNvSpPr/>
          <p:nvPr userDrawn="1"/>
        </p:nvSpPr>
        <p:spPr>
          <a:xfrm>
            <a:off x="761807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3" name="Oval 2192"/>
          <p:cNvSpPr/>
          <p:nvPr userDrawn="1"/>
        </p:nvSpPr>
        <p:spPr>
          <a:xfrm>
            <a:off x="83018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4" name="Moon 2193"/>
          <p:cNvSpPr/>
          <p:nvPr userDrawn="1"/>
        </p:nvSpPr>
        <p:spPr>
          <a:xfrm>
            <a:off x="83018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5" name="Rectangle 2194"/>
          <p:cNvSpPr/>
          <p:nvPr userDrawn="1"/>
        </p:nvSpPr>
        <p:spPr>
          <a:xfrm>
            <a:off x="1142711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6" name="Oval 2195"/>
          <p:cNvSpPr/>
          <p:nvPr userDrawn="1"/>
        </p:nvSpPr>
        <p:spPr>
          <a:xfrm>
            <a:off x="121108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7" name="Moon 2196"/>
          <p:cNvSpPr/>
          <p:nvPr userDrawn="1"/>
        </p:nvSpPr>
        <p:spPr>
          <a:xfrm>
            <a:off x="121108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8" name="Rectangle 2197"/>
          <p:cNvSpPr/>
          <p:nvPr userDrawn="1"/>
        </p:nvSpPr>
        <p:spPr>
          <a:xfrm>
            <a:off x="1523614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9" name="Oval 2198"/>
          <p:cNvSpPr/>
          <p:nvPr userDrawn="1"/>
        </p:nvSpPr>
        <p:spPr>
          <a:xfrm>
            <a:off x="159199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0" name="Moon 2199"/>
          <p:cNvSpPr/>
          <p:nvPr userDrawn="1"/>
        </p:nvSpPr>
        <p:spPr>
          <a:xfrm>
            <a:off x="159199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1" name="Rectangle 2200"/>
          <p:cNvSpPr/>
          <p:nvPr userDrawn="1"/>
        </p:nvSpPr>
        <p:spPr>
          <a:xfrm>
            <a:off x="7237167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2" name="Oval 2201"/>
          <p:cNvSpPr/>
          <p:nvPr userDrawn="1"/>
        </p:nvSpPr>
        <p:spPr>
          <a:xfrm>
            <a:off x="730554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3" name="Moon 2202"/>
          <p:cNvSpPr/>
          <p:nvPr userDrawn="1"/>
        </p:nvSpPr>
        <p:spPr>
          <a:xfrm>
            <a:off x="730554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4" name="Rectangle 2203"/>
          <p:cNvSpPr/>
          <p:nvPr userDrawn="1"/>
        </p:nvSpPr>
        <p:spPr>
          <a:xfrm>
            <a:off x="7618070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5" name="Oval 2204"/>
          <p:cNvSpPr/>
          <p:nvPr userDrawn="1"/>
        </p:nvSpPr>
        <p:spPr>
          <a:xfrm>
            <a:off x="768644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6" name="Moon 2205"/>
          <p:cNvSpPr/>
          <p:nvPr userDrawn="1"/>
        </p:nvSpPr>
        <p:spPr>
          <a:xfrm>
            <a:off x="768644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7" name="Rectangle 2206"/>
          <p:cNvSpPr/>
          <p:nvPr userDrawn="1"/>
        </p:nvSpPr>
        <p:spPr>
          <a:xfrm>
            <a:off x="799897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8" name="Oval 2207"/>
          <p:cNvSpPr/>
          <p:nvPr userDrawn="1"/>
        </p:nvSpPr>
        <p:spPr>
          <a:xfrm>
            <a:off x="806735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9" name="Moon 2208"/>
          <p:cNvSpPr/>
          <p:nvPr userDrawn="1"/>
        </p:nvSpPr>
        <p:spPr>
          <a:xfrm>
            <a:off x="806735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0" name="Rectangle 2209"/>
          <p:cNvSpPr/>
          <p:nvPr userDrawn="1"/>
        </p:nvSpPr>
        <p:spPr>
          <a:xfrm>
            <a:off x="8379877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1" name="Oval 2210"/>
          <p:cNvSpPr/>
          <p:nvPr userDrawn="1"/>
        </p:nvSpPr>
        <p:spPr>
          <a:xfrm>
            <a:off x="844825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2" name="Moon 2211"/>
          <p:cNvSpPr/>
          <p:nvPr userDrawn="1"/>
        </p:nvSpPr>
        <p:spPr>
          <a:xfrm>
            <a:off x="844825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3" name="Rectangle 2212"/>
          <p:cNvSpPr/>
          <p:nvPr userDrawn="1"/>
        </p:nvSpPr>
        <p:spPr>
          <a:xfrm>
            <a:off x="876078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4" name="Oval 2213"/>
          <p:cNvSpPr/>
          <p:nvPr userDrawn="1"/>
        </p:nvSpPr>
        <p:spPr>
          <a:xfrm>
            <a:off x="882915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5" name="Moon 2214"/>
          <p:cNvSpPr/>
          <p:nvPr userDrawn="1"/>
        </p:nvSpPr>
        <p:spPr>
          <a:xfrm>
            <a:off x="882915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6" name="Rectangle 2215"/>
          <p:cNvSpPr/>
          <p:nvPr userDrawn="1"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7" name="Oval 2216"/>
          <p:cNvSpPr/>
          <p:nvPr userDrawn="1"/>
        </p:nvSpPr>
        <p:spPr>
          <a:xfrm>
            <a:off x="6837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8" name="Moon 2217"/>
          <p:cNvSpPr/>
          <p:nvPr userDrawn="1"/>
        </p:nvSpPr>
        <p:spPr>
          <a:xfrm>
            <a:off x="6837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9" name="Rectangle 2218"/>
          <p:cNvSpPr/>
          <p:nvPr userDrawn="1"/>
        </p:nvSpPr>
        <p:spPr>
          <a:xfrm>
            <a:off x="380904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0" name="Oval 2219"/>
          <p:cNvSpPr/>
          <p:nvPr userDrawn="1"/>
        </p:nvSpPr>
        <p:spPr>
          <a:xfrm>
            <a:off x="44928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1" name="Moon 2220"/>
          <p:cNvSpPr/>
          <p:nvPr userDrawn="1"/>
        </p:nvSpPr>
        <p:spPr>
          <a:xfrm>
            <a:off x="44928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2" name="Rectangle 2221"/>
          <p:cNvSpPr/>
          <p:nvPr userDrawn="1"/>
        </p:nvSpPr>
        <p:spPr>
          <a:xfrm>
            <a:off x="76180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3" name="Oval 2222"/>
          <p:cNvSpPr/>
          <p:nvPr userDrawn="1"/>
        </p:nvSpPr>
        <p:spPr>
          <a:xfrm>
            <a:off x="83018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4" name="Moon 2223"/>
          <p:cNvSpPr/>
          <p:nvPr userDrawn="1"/>
        </p:nvSpPr>
        <p:spPr>
          <a:xfrm>
            <a:off x="83018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5" name="Rectangle 2224"/>
          <p:cNvSpPr/>
          <p:nvPr userDrawn="1"/>
        </p:nvSpPr>
        <p:spPr>
          <a:xfrm>
            <a:off x="1142711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6" name="Oval 2225"/>
          <p:cNvSpPr/>
          <p:nvPr userDrawn="1"/>
        </p:nvSpPr>
        <p:spPr>
          <a:xfrm>
            <a:off x="121108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7" name="Moon 2226"/>
          <p:cNvSpPr/>
          <p:nvPr userDrawn="1"/>
        </p:nvSpPr>
        <p:spPr>
          <a:xfrm>
            <a:off x="121108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8" name="Rectangle 2227"/>
          <p:cNvSpPr/>
          <p:nvPr userDrawn="1"/>
        </p:nvSpPr>
        <p:spPr>
          <a:xfrm>
            <a:off x="1523614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9" name="Oval 2228"/>
          <p:cNvSpPr/>
          <p:nvPr userDrawn="1"/>
        </p:nvSpPr>
        <p:spPr>
          <a:xfrm>
            <a:off x="159199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0" name="Moon 2229"/>
          <p:cNvSpPr/>
          <p:nvPr userDrawn="1"/>
        </p:nvSpPr>
        <p:spPr>
          <a:xfrm>
            <a:off x="159199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1" name="Rectangle 2230"/>
          <p:cNvSpPr/>
          <p:nvPr userDrawn="1"/>
        </p:nvSpPr>
        <p:spPr>
          <a:xfrm>
            <a:off x="7237167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2" name="Oval 2231"/>
          <p:cNvSpPr/>
          <p:nvPr userDrawn="1"/>
        </p:nvSpPr>
        <p:spPr>
          <a:xfrm>
            <a:off x="730554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3" name="Moon 2232"/>
          <p:cNvSpPr/>
          <p:nvPr userDrawn="1"/>
        </p:nvSpPr>
        <p:spPr>
          <a:xfrm>
            <a:off x="730554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4" name="Rectangle 2233"/>
          <p:cNvSpPr/>
          <p:nvPr userDrawn="1"/>
        </p:nvSpPr>
        <p:spPr>
          <a:xfrm>
            <a:off x="7618070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5" name="Oval 2234"/>
          <p:cNvSpPr/>
          <p:nvPr userDrawn="1"/>
        </p:nvSpPr>
        <p:spPr>
          <a:xfrm>
            <a:off x="768644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6" name="Moon 2235"/>
          <p:cNvSpPr/>
          <p:nvPr userDrawn="1"/>
        </p:nvSpPr>
        <p:spPr>
          <a:xfrm>
            <a:off x="768644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7" name="Rectangle 2236"/>
          <p:cNvSpPr/>
          <p:nvPr userDrawn="1"/>
        </p:nvSpPr>
        <p:spPr>
          <a:xfrm>
            <a:off x="7998974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8" name="Oval 2237"/>
          <p:cNvSpPr/>
          <p:nvPr userDrawn="1"/>
        </p:nvSpPr>
        <p:spPr>
          <a:xfrm>
            <a:off x="806735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9" name="Moon 2238"/>
          <p:cNvSpPr/>
          <p:nvPr userDrawn="1"/>
        </p:nvSpPr>
        <p:spPr>
          <a:xfrm>
            <a:off x="806735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0" name="Rectangle 2239"/>
          <p:cNvSpPr/>
          <p:nvPr userDrawn="1"/>
        </p:nvSpPr>
        <p:spPr>
          <a:xfrm>
            <a:off x="837987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1" name="Oval 2240"/>
          <p:cNvSpPr/>
          <p:nvPr userDrawn="1"/>
        </p:nvSpPr>
        <p:spPr>
          <a:xfrm>
            <a:off x="844825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2" name="Moon 2241"/>
          <p:cNvSpPr/>
          <p:nvPr userDrawn="1"/>
        </p:nvSpPr>
        <p:spPr>
          <a:xfrm>
            <a:off x="844825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3" name="Rectangle 2242"/>
          <p:cNvSpPr/>
          <p:nvPr userDrawn="1"/>
        </p:nvSpPr>
        <p:spPr>
          <a:xfrm>
            <a:off x="8760781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4" name="Oval 2243"/>
          <p:cNvSpPr/>
          <p:nvPr userDrawn="1"/>
        </p:nvSpPr>
        <p:spPr>
          <a:xfrm>
            <a:off x="882915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5" name="Moon 2244"/>
          <p:cNvSpPr/>
          <p:nvPr userDrawn="1"/>
        </p:nvSpPr>
        <p:spPr>
          <a:xfrm>
            <a:off x="882915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6" name="Rectangle 2245"/>
          <p:cNvSpPr/>
          <p:nvPr userDrawn="1"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7" name="Oval 2246"/>
          <p:cNvSpPr/>
          <p:nvPr userDrawn="1"/>
        </p:nvSpPr>
        <p:spPr>
          <a:xfrm>
            <a:off x="6837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8" name="Moon 2247"/>
          <p:cNvSpPr/>
          <p:nvPr userDrawn="1"/>
        </p:nvSpPr>
        <p:spPr>
          <a:xfrm>
            <a:off x="6837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9" name="Rectangle 2248"/>
          <p:cNvSpPr/>
          <p:nvPr userDrawn="1"/>
        </p:nvSpPr>
        <p:spPr>
          <a:xfrm>
            <a:off x="38090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0" name="Oval 2249"/>
          <p:cNvSpPr/>
          <p:nvPr userDrawn="1"/>
        </p:nvSpPr>
        <p:spPr>
          <a:xfrm>
            <a:off x="44928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1" name="Moon 2250"/>
          <p:cNvSpPr/>
          <p:nvPr userDrawn="1"/>
        </p:nvSpPr>
        <p:spPr>
          <a:xfrm>
            <a:off x="44928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2" name="Rectangle 2251"/>
          <p:cNvSpPr/>
          <p:nvPr userDrawn="1"/>
        </p:nvSpPr>
        <p:spPr>
          <a:xfrm>
            <a:off x="761807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3" name="Oval 2252"/>
          <p:cNvSpPr/>
          <p:nvPr userDrawn="1"/>
        </p:nvSpPr>
        <p:spPr>
          <a:xfrm>
            <a:off x="830183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4" name="Moon 2253"/>
          <p:cNvSpPr/>
          <p:nvPr userDrawn="1"/>
        </p:nvSpPr>
        <p:spPr>
          <a:xfrm>
            <a:off x="83018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5" name="Rectangle 2254"/>
          <p:cNvSpPr/>
          <p:nvPr userDrawn="1"/>
        </p:nvSpPr>
        <p:spPr>
          <a:xfrm>
            <a:off x="1142711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6" name="Oval 2255"/>
          <p:cNvSpPr/>
          <p:nvPr userDrawn="1"/>
        </p:nvSpPr>
        <p:spPr>
          <a:xfrm>
            <a:off x="121108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7" name="Moon 2256"/>
          <p:cNvSpPr/>
          <p:nvPr userDrawn="1"/>
        </p:nvSpPr>
        <p:spPr>
          <a:xfrm>
            <a:off x="121108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8" name="Rectangle 2257"/>
          <p:cNvSpPr/>
          <p:nvPr userDrawn="1"/>
        </p:nvSpPr>
        <p:spPr>
          <a:xfrm>
            <a:off x="152361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9" name="Oval 2258"/>
          <p:cNvSpPr/>
          <p:nvPr userDrawn="1"/>
        </p:nvSpPr>
        <p:spPr>
          <a:xfrm>
            <a:off x="159199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0" name="Moon 2259"/>
          <p:cNvSpPr/>
          <p:nvPr userDrawn="1"/>
        </p:nvSpPr>
        <p:spPr>
          <a:xfrm>
            <a:off x="159199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1" name="Rectangle 2260"/>
          <p:cNvSpPr/>
          <p:nvPr userDrawn="1"/>
        </p:nvSpPr>
        <p:spPr>
          <a:xfrm>
            <a:off x="7237167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2" name="Oval 2261"/>
          <p:cNvSpPr/>
          <p:nvPr userDrawn="1"/>
        </p:nvSpPr>
        <p:spPr>
          <a:xfrm>
            <a:off x="7305543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3" name="Moon 2262"/>
          <p:cNvSpPr/>
          <p:nvPr userDrawn="1"/>
        </p:nvSpPr>
        <p:spPr>
          <a:xfrm>
            <a:off x="730554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4" name="Rectangle 2263"/>
          <p:cNvSpPr/>
          <p:nvPr userDrawn="1"/>
        </p:nvSpPr>
        <p:spPr>
          <a:xfrm>
            <a:off x="7618070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5" name="Oval 2264"/>
          <p:cNvSpPr/>
          <p:nvPr userDrawn="1"/>
        </p:nvSpPr>
        <p:spPr>
          <a:xfrm>
            <a:off x="768644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6" name="Moon 2265"/>
          <p:cNvSpPr/>
          <p:nvPr userDrawn="1"/>
        </p:nvSpPr>
        <p:spPr>
          <a:xfrm>
            <a:off x="768644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7" name="Rectangle 2266"/>
          <p:cNvSpPr/>
          <p:nvPr userDrawn="1"/>
        </p:nvSpPr>
        <p:spPr>
          <a:xfrm>
            <a:off x="7998974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8" name="Oval 2267"/>
          <p:cNvSpPr/>
          <p:nvPr userDrawn="1"/>
        </p:nvSpPr>
        <p:spPr>
          <a:xfrm>
            <a:off x="806735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9" name="Moon 2268"/>
          <p:cNvSpPr/>
          <p:nvPr userDrawn="1"/>
        </p:nvSpPr>
        <p:spPr>
          <a:xfrm>
            <a:off x="806735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0" name="Rectangle 2269"/>
          <p:cNvSpPr/>
          <p:nvPr userDrawn="1"/>
        </p:nvSpPr>
        <p:spPr>
          <a:xfrm>
            <a:off x="8379877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1" name="Oval 2270"/>
          <p:cNvSpPr/>
          <p:nvPr userDrawn="1"/>
        </p:nvSpPr>
        <p:spPr>
          <a:xfrm>
            <a:off x="8448253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2" name="Moon 2271"/>
          <p:cNvSpPr/>
          <p:nvPr userDrawn="1"/>
        </p:nvSpPr>
        <p:spPr>
          <a:xfrm>
            <a:off x="844825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3" name="Rectangle 2272"/>
          <p:cNvSpPr/>
          <p:nvPr userDrawn="1"/>
        </p:nvSpPr>
        <p:spPr>
          <a:xfrm>
            <a:off x="8760781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4" name="Oval 2273"/>
          <p:cNvSpPr/>
          <p:nvPr userDrawn="1"/>
        </p:nvSpPr>
        <p:spPr>
          <a:xfrm>
            <a:off x="882915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5" name="Moon 2274"/>
          <p:cNvSpPr/>
          <p:nvPr userDrawn="1"/>
        </p:nvSpPr>
        <p:spPr>
          <a:xfrm>
            <a:off x="882915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6" name="Rectangle 2275"/>
          <p:cNvSpPr/>
          <p:nvPr userDrawn="1"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7" name="Oval 2276"/>
          <p:cNvSpPr/>
          <p:nvPr userDrawn="1"/>
        </p:nvSpPr>
        <p:spPr>
          <a:xfrm>
            <a:off x="6837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8" name="Moon 2277"/>
          <p:cNvSpPr/>
          <p:nvPr userDrawn="1"/>
        </p:nvSpPr>
        <p:spPr>
          <a:xfrm>
            <a:off x="6837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9" name="Rectangle 2278"/>
          <p:cNvSpPr/>
          <p:nvPr userDrawn="1"/>
        </p:nvSpPr>
        <p:spPr>
          <a:xfrm>
            <a:off x="380904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0" name="Oval 2279"/>
          <p:cNvSpPr/>
          <p:nvPr userDrawn="1"/>
        </p:nvSpPr>
        <p:spPr>
          <a:xfrm>
            <a:off x="44928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1" name="Moon 2280"/>
          <p:cNvSpPr/>
          <p:nvPr userDrawn="1"/>
        </p:nvSpPr>
        <p:spPr>
          <a:xfrm>
            <a:off x="44928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2" name="Rectangle 2281"/>
          <p:cNvSpPr/>
          <p:nvPr userDrawn="1"/>
        </p:nvSpPr>
        <p:spPr>
          <a:xfrm>
            <a:off x="761807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3" name="Oval 2282"/>
          <p:cNvSpPr/>
          <p:nvPr userDrawn="1"/>
        </p:nvSpPr>
        <p:spPr>
          <a:xfrm>
            <a:off x="830183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4" name="Moon 2283"/>
          <p:cNvSpPr/>
          <p:nvPr userDrawn="1"/>
        </p:nvSpPr>
        <p:spPr>
          <a:xfrm>
            <a:off x="83018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5" name="Rectangle 2284"/>
          <p:cNvSpPr/>
          <p:nvPr userDrawn="1"/>
        </p:nvSpPr>
        <p:spPr>
          <a:xfrm>
            <a:off x="1142711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6" name="Oval 2285"/>
          <p:cNvSpPr/>
          <p:nvPr userDrawn="1"/>
        </p:nvSpPr>
        <p:spPr>
          <a:xfrm>
            <a:off x="121108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7" name="Moon 2286"/>
          <p:cNvSpPr/>
          <p:nvPr userDrawn="1"/>
        </p:nvSpPr>
        <p:spPr>
          <a:xfrm>
            <a:off x="121108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8" name="Rectangle 2287"/>
          <p:cNvSpPr/>
          <p:nvPr userDrawn="1"/>
        </p:nvSpPr>
        <p:spPr>
          <a:xfrm>
            <a:off x="1523614" y="304691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9" name="Oval 2288"/>
          <p:cNvSpPr/>
          <p:nvPr userDrawn="1"/>
        </p:nvSpPr>
        <p:spPr>
          <a:xfrm>
            <a:off x="159199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0" name="Moon 2289"/>
          <p:cNvSpPr/>
          <p:nvPr userDrawn="1"/>
        </p:nvSpPr>
        <p:spPr>
          <a:xfrm>
            <a:off x="159199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1" name="Rectangle 2290"/>
          <p:cNvSpPr/>
          <p:nvPr userDrawn="1"/>
        </p:nvSpPr>
        <p:spPr>
          <a:xfrm>
            <a:off x="7237167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2" name="Oval 2291"/>
          <p:cNvSpPr/>
          <p:nvPr userDrawn="1"/>
        </p:nvSpPr>
        <p:spPr>
          <a:xfrm>
            <a:off x="7305543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3" name="Moon 2292"/>
          <p:cNvSpPr/>
          <p:nvPr userDrawn="1"/>
        </p:nvSpPr>
        <p:spPr>
          <a:xfrm>
            <a:off x="730554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4" name="Rectangle 2293"/>
          <p:cNvSpPr/>
          <p:nvPr userDrawn="1"/>
        </p:nvSpPr>
        <p:spPr>
          <a:xfrm>
            <a:off x="7618070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5" name="Oval 2294"/>
          <p:cNvSpPr/>
          <p:nvPr userDrawn="1"/>
        </p:nvSpPr>
        <p:spPr>
          <a:xfrm>
            <a:off x="768644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6" name="Moon 2295"/>
          <p:cNvSpPr/>
          <p:nvPr userDrawn="1"/>
        </p:nvSpPr>
        <p:spPr>
          <a:xfrm>
            <a:off x="768644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7" name="Rectangle 2296"/>
          <p:cNvSpPr/>
          <p:nvPr userDrawn="1"/>
        </p:nvSpPr>
        <p:spPr>
          <a:xfrm>
            <a:off x="7998974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8" name="Oval 2297"/>
          <p:cNvSpPr/>
          <p:nvPr userDrawn="1"/>
        </p:nvSpPr>
        <p:spPr>
          <a:xfrm>
            <a:off x="806735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9" name="Moon 2298"/>
          <p:cNvSpPr/>
          <p:nvPr userDrawn="1"/>
        </p:nvSpPr>
        <p:spPr>
          <a:xfrm>
            <a:off x="806735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0" name="Rectangle 2299"/>
          <p:cNvSpPr/>
          <p:nvPr userDrawn="1"/>
        </p:nvSpPr>
        <p:spPr>
          <a:xfrm>
            <a:off x="8379877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1" name="Oval 2300"/>
          <p:cNvSpPr/>
          <p:nvPr userDrawn="1"/>
        </p:nvSpPr>
        <p:spPr>
          <a:xfrm>
            <a:off x="8448253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2" name="Moon 2301"/>
          <p:cNvSpPr/>
          <p:nvPr userDrawn="1"/>
        </p:nvSpPr>
        <p:spPr>
          <a:xfrm>
            <a:off x="844825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3" name="Rectangle 2302"/>
          <p:cNvSpPr/>
          <p:nvPr userDrawn="1"/>
        </p:nvSpPr>
        <p:spPr>
          <a:xfrm>
            <a:off x="8760781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4" name="Oval 2303"/>
          <p:cNvSpPr/>
          <p:nvPr userDrawn="1"/>
        </p:nvSpPr>
        <p:spPr>
          <a:xfrm>
            <a:off x="882915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5" name="Moon 2304"/>
          <p:cNvSpPr/>
          <p:nvPr userDrawn="1"/>
        </p:nvSpPr>
        <p:spPr>
          <a:xfrm>
            <a:off x="882915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6" name="Rectangle 2305"/>
          <p:cNvSpPr/>
          <p:nvPr userDrawn="1"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7" name="Oval 2306"/>
          <p:cNvSpPr/>
          <p:nvPr userDrawn="1"/>
        </p:nvSpPr>
        <p:spPr>
          <a:xfrm>
            <a:off x="6837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8" name="Moon 2307"/>
          <p:cNvSpPr/>
          <p:nvPr userDrawn="1"/>
        </p:nvSpPr>
        <p:spPr>
          <a:xfrm>
            <a:off x="6837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9" name="Rectangle 2308"/>
          <p:cNvSpPr/>
          <p:nvPr userDrawn="1"/>
        </p:nvSpPr>
        <p:spPr>
          <a:xfrm>
            <a:off x="380904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0" name="Oval 2309"/>
          <p:cNvSpPr/>
          <p:nvPr userDrawn="1"/>
        </p:nvSpPr>
        <p:spPr>
          <a:xfrm>
            <a:off x="44928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1" name="Moon 2310"/>
          <p:cNvSpPr/>
          <p:nvPr userDrawn="1"/>
        </p:nvSpPr>
        <p:spPr>
          <a:xfrm>
            <a:off x="44928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2" name="Rectangle 2311"/>
          <p:cNvSpPr/>
          <p:nvPr userDrawn="1"/>
        </p:nvSpPr>
        <p:spPr>
          <a:xfrm>
            <a:off x="761807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3" name="Oval 2312"/>
          <p:cNvSpPr/>
          <p:nvPr userDrawn="1"/>
        </p:nvSpPr>
        <p:spPr>
          <a:xfrm>
            <a:off x="830183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4" name="Moon 2313"/>
          <p:cNvSpPr/>
          <p:nvPr userDrawn="1"/>
        </p:nvSpPr>
        <p:spPr>
          <a:xfrm>
            <a:off x="83018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5" name="Rectangle 2314"/>
          <p:cNvSpPr/>
          <p:nvPr userDrawn="1"/>
        </p:nvSpPr>
        <p:spPr>
          <a:xfrm>
            <a:off x="1142711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6" name="Oval 2315"/>
          <p:cNvSpPr/>
          <p:nvPr userDrawn="1"/>
        </p:nvSpPr>
        <p:spPr>
          <a:xfrm>
            <a:off x="121108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7" name="Moon 2316"/>
          <p:cNvSpPr/>
          <p:nvPr userDrawn="1"/>
        </p:nvSpPr>
        <p:spPr>
          <a:xfrm>
            <a:off x="121108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8" name="Rectangle 2317"/>
          <p:cNvSpPr/>
          <p:nvPr userDrawn="1"/>
        </p:nvSpPr>
        <p:spPr>
          <a:xfrm>
            <a:off x="1523614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9" name="Oval 2318"/>
          <p:cNvSpPr/>
          <p:nvPr userDrawn="1"/>
        </p:nvSpPr>
        <p:spPr>
          <a:xfrm>
            <a:off x="159199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0" name="Moon 2319"/>
          <p:cNvSpPr/>
          <p:nvPr userDrawn="1"/>
        </p:nvSpPr>
        <p:spPr>
          <a:xfrm>
            <a:off x="159199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1" name="Rectangle 2320"/>
          <p:cNvSpPr/>
          <p:nvPr userDrawn="1"/>
        </p:nvSpPr>
        <p:spPr>
          <a:xfrm>
            <a:off x="7237167" y="266605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2" name="Oval 2321"/>
          <p:cNvSpPr/>
          <p:nvPr userDrawn="1"/>
        </p:nvSpPr>
        <p:spPr>
          <a:xfrm>
            <a:off x="7305543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3" name="Moon 2322"/>
          <p:cNvSpPr/>
          <p:nvPr userDrawn="1"/>
        </p:nvSpPr>
        <p:spPr>
          <a:xfrm>
            <a:off x="730554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4" name="Rectangle 2323"/>
          <p:cNvSpPr/>
          <p:nvPr userDrawn="1"/>
        </p:nvSpPr>
        <p:spPr>
          <a:xfrm>
            <a:off x="7618070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5" name="Oval 2324"/>
          <p:cNvSpPr/>
          <p:nvPr userDrawn="1"/>
        </p:nvSpPr>
        <p:spPr>
          <a:xfrm>
            <a:off x="768644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6" name="Moon 2325"/>
          <p:cNvSpPr/>
          <p:nvPr userDrawn="1"/>
        </p:nvSpPr>
        <p:spPr>
          <a:xfrm>
            <a:off x="768644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7" name="Rectangle 2326"/>
          <p:cNvSpPr/>
          <p:nvPr userDrawn="1"/>
        </p:nvSpPr>
        <p:spPr>
          <a:xfrm>
            <a:off x="7998974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8" name="Oval 2327"/>
          <p:cNvSpPr/>
          <p:nvPr userDrawn="1"/>
        </p:nvSpPr>
        <p:spPr>
          <a:xfrm>
            <a:off x="806735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9" name="Moon 2328"/>
          <p:cNvSpPr/>
          <p:nvPr userDrawn="1"/>
        </p:nvSpPr>
        <p:spPr>
          <a:xfrm>
            <a:off x="806735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0" name="Rectangle 2329"/>
          <p:cNvSpPr/>
          <p:nvPr userDrawn="1"/>
        </p:nvSpPr>
        <p:spPr>
          <a:xfrm>
            <a:off x="8379877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1" name="Oval 2330"/>
          <p:cNvSpPr/>
          <p:nvPr userDrawn="1"/>
        </p:nvSpPr>
        <p:spPr>
          <a:xfrm>
            <a:off x="8448253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2" name="Moon 2331"/>
          <p:cNvSpPr/>
          <p:nvPr userDrawn="1"/>
        </p:nvSpPr>
        <p:spPr>
          <a:xfrm>
            <a:off x="844825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3" name="Rectangle 2332"/>
          <p:cNvSpPr/>
          <p:nvPr userDrawn="1"/>
        </p:nvSpPr>
        <p:spPr>
          <a:xfrm>
            <a:off x="8760781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4" name="Oval 2333"/>
          <p:cNvSpPr/>
          <p:nvPr userDrawn="1"/>
        </p:nvSpPr>
        <p:spPr>
          <a:xfrm>
            <a:off x="882915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5" name="Moon 2334"/>
          <p:cNvSpPr/>
          <p:nvPr userDrawn="1"/>
        </p:nvSpPr>
        <p:spPr>
          <a:xfrm>
            <a:off x="882915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6" name="Rectangle 2335"/>
          <p:cNvSpPr/>
          <p:nvPr userDrawn="1"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7" name="Oval 2336"/>
          <p:cNvSpPr/>
          <p:nvPr userDrawn="1"/>
        </p:nvSpPr>
        <p:spPr>
          <a:xfrm>
            <a:off x="6837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8" name="Moon 2337"/>
          <p:cNvSpPr/>
          <p:nvPr userDrawn="1"/>
        </p:nvSpPr>
        <p:spPr>
          <a:xfrm>
            <a:off x="6837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9" name="Rectangle 2338"/>
          <p:cNvSpPr/>
          <p:nvPr userDrawn="1"/>
        </p:nvSpPr>
        <p:spPr>
          <a:xfrm>
            <a:off x="380904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0" name="Oval 2339"/>
          <p:cNvSpPr/>
          <p:nvPr userDrawn="1"/>
        </p:nvSpPr>
        <p:spPr>
          <a:xfrm>
            <a:off x="449280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1" name="Moon 2340"/>
          <p:cNvSpPr/>
          <p:nvPr userDrawn="1"/>
        </p:nvSpPr>
        <p:spPr>
          <a:xfrm>
            <a:off x="44928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2" name="Rectangle 2341"/>
          <p:cNvSpPr/>
          <p:nvPr userDrawn="1"/>
        </p:nvSpPr>
        <p:spPr>
          <a:xfrm>
            <a:off x="761807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3" name="Oval 2342"/>
          <p:cNvSpPr/>
          <p:nvPr userDrawn="1"/>
        </p:nvSpPr>
        <p:spPr>
          <a:xfrm>
            <a:off x="830183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4" name="Moon 2343"/>
          <p:cNvSpPr/>
          <p:nvPr userDrawn="1"/>
        </p:nvSpPr>
        <p:spPr>
          <a:xfrm>
            <a:off x="83018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5" name="Rectangle 2344"/>
          <p:cNvSpPr/>
          <p:nvPr userDrawn="1"/>
        </p:nvSpPr>
        <p:spPr>
          <a:xfrm>
            <a:off x="1142711" y="228518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6" name="Oval 2345"/>
          <p:cNvSpPr/>
          <p:nvPr userDrawn="1"/>
        </p:nvSpPr>
        <p:spPr>
          <a:xfrm>
            <a:off x="1211087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7" name="Moon 2346"/>
          <p:cNvSpPr/>
          <p:nvPr userDrawn="1"/>
        </p:nvSpPr>
        <p:spPr>
          <a:xfrm>
            <a:off x="121108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8" name="Rectangle 2347"/>
          <p:cNvSpPr/>
          <p:nvPr userDrawn="1"/>
        </p:nvSpPr>
        <p:spPr>
          <a:xfrm>
            <a:off x="1523614" y="228518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9" name="Oval 2348"/>
          <p:cNvSpPr/>
          <p:nvPr userDrawn="1"/>
        </p:nvSpPr>
        <p:spPr>
          <a:xfrm>
            <a:off x="1591990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0" name="Moon 2349"/>
          <p:cNvSpPr/>
          <p:nvPr userDrawn="1"/>
        </p:nvSpPr>
        <p:spPr>
          <a:xfrm>
            <a:off x="159199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1" name="Rectangle 2350"/>
          <p:cNvSpPr/>
          <p:nvPr userDrawn="1"/>
        </p:nvSpPr>
        <p:spPr>
          <a:xfrm>
            <a:off x="7237167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2" name="Oval 2351"/>
          <p:cNvSpPr/>
          <p:nvPr userDrawn="1"/>
        </p:nvSpPr>
        <p:spPr>
          <a:xfrm>
            <a:off x="7305543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3" name="Moon 2352"/>
          <p:cNvSpPr/>
          <p:nvPr userDrawn="1"/>
        </p:nvSpPr>
        <p:spPr>
          <a:xfrm>
            <a:off x="730554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4" name="Rectangle 2353"/>
          <p:cNvSpPr/>
          <p:nvPr userDrawn="1"/>
        </p:nvSpPr>
        <p:spPr>
          <a:xfrm>
            <a:off x="7618070" y="228518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5" name="Oval 2354"/>
          <p:cNvSpPr/>
          <p:nvPr userDrawn="1"/>
        </p:nvSpPr>
        <p:spPr>
          <a:xfrm>
            <a:off x="768644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6" name="Moon 2355"/>
          <p:cNvSpPr/>
          <p:nvPr userDrawn="1"/>
        </p:nvSpPr>
        <p:spPr>
          <a:xfrm>
            <a:off x="768644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7" name="Rectangle 2356"/>
          <p:cNvSpPr/>
          <p:nvPr userDrawn="1"/>
        </p:nvSpPr>
        <p:spPr>
          <a:xfrm>
            <a:off x="7998974" y="228518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8" name="Oval 2357"/>
          <p:cNvSpPr/>
          <p:nvPr userDrawn="1"/>
        </p:nvSpPr>
        <p:spPr>
          <a:xfrm>
            <a:off x="8067350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9" name="Moon 2358"/>
          <p:cNvSpPr/>
          <p:nvPr userDrawn="1"/>
        </p:nvSpPr>
        <p:spPr>
          <a:xfrm>
            <a:off x="806735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0" name="Rectangle 2359"/>
          <p:cNvSpPr/>
          <p:nvPr userDrawn="1"/>
        </p:nvSpPr>
        <p:spPr>
          <a:xfrm>
            <a:off x="8379877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1" name="Oval 2360"/>
          <p:cNvSpPr/>
          <p:nvPr userDrawn="1"/>
        </p:nvSpPr>
        <p:spPr>
          <a:xfrm>
            <a:off x="8448253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2" name="Moon 2361"/>
          <p:cNvSpPr/>
          <p:nvPr userDrawn="1"/>
        </p:nvSpPr>
        <p:spPr>
          <a:xfrm>
            <a:off x="844825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3" name="Rectangle 2362"/>
          <p:cNvSpPr/>
          <p:nvPr userDrawn="1"/>
        </p:nvSpPr>
        <p:spPr>
          <a:xfrm>
            <a:off x="8760781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4" name="Oval 2363"/>
          <p:cNvSpPr/>
          <p:nvPr userDrawn="1"/>
        </p:nvSpPr>
        <p:spPr>
          <a:xfrm>
            <a:off x="8829157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5" name="Moon 2364"/>
          <p:cNvSpPr/>
          <p:nvPr userDrawn="1"/>
        </p:nvSpPr>
        <p:spPr>
          <a:xfrm>
            <a:off x="882915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6" name="Rectangle 2365"/>
          <p:cNvSpPr/>
          <p:nvPr userDrawn="1"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7" name="Oval 2366"/>
          <p:cNvSpPr/>
          <p:nvPr userDrawn="1"/>
        </p:nvSpPr>
        <p:spPr>
          <a:xfrm>
            <a:off x="6837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8" name="Moon 2367"/>
          <p:cNvSpPr/>
          <p:nvPr userDrawn="1"/>
        </p:nvSpPr>
        <p:spPr>
          <a:xfrm>
            <a:off x="6837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9" name="Rectangle 2368"/>
          <p:cNvSpPr/>
          <p:nvPr userDrawn="1"/>
        </p:nvSpPr>
        <p:spPr>
          <a:xfrm>
            <a:off x="380904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0" name="Oval 2369"/>
          <p:cNvSpPr/>
          <p:nvPr userDrawn="1"/>
        </p:nvSpPr>
        <p:spPr>
          <a:xfrm>
            <a:off x="449280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1" name="Moon 2370"/>
          <p:cNvSpPr/>
          <p:nvPr userDrawn="1"/>
        </p:nvSpPr>
        <p:spPr>
          <a:xfrm>
            <a:off x="44928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2" name="Rectangle 2371"/>
          <p:cNvSpPr/>
          <p:nvPr userDrawn="1"/>
        </p:nvSpPr>
        <p:spPr>
          <a:xfrm>
            <a:off x="761807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3" name="Oval 2372"/>
          <p:cNvSpPr/>
          <p:nvPr userDrawn="1"/>
        </p:nvSpPr>
        <p:spPr>
          <a:xfrm>
            <a:off x="830183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4" name="Moon 2373"/>
          <p:cNvSpPr/>
          <p:nvPr userDrawn="1"/>
        </p:nvSpPr>
        <p:spPr>
          <a:xfrm>
            <a:off x="83018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5" name="Rectangle 2374"/>
          <p:cNvSpPr/>
          <p:nvPr userDrawn="1"/>
        </p:nvSpPr>
        <p:spPr>
          <a:xfrm>
            <a:off x="114271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6" name="Oval 2375"/>
          <p:cNvSpPr/>
          <p:nvPr userDrawn="1"/>
        </p:nvSpPr>
        <p:spPr>
          <a:xfrm>
            <a:off x="1211087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7" name="Moon 2376"/>
          <p:cNvSpPr/>
          <p:nvPr userDrawn="1"/>
        </p:nvSpPr>
        <p:spPr>
          <a:xfrm>
            <a:off x="121108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8" name="Rectangle 2377"/>
          <p:cNvSpPr/>
          <p:nvPr userDrawn="1"/>
        </p:nvSpPr>
        <p:spPr>
          <a:xfrm>
            <a:off x="1523614" y="190432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9" name="Oval 2378"/>
          <p:cNvSpPr/>
          <p:nvPr userDrawn="1"/>
        </p:nvSpPr>
        <p:spPr>
          <a:xfrm>
            <a:off x="1591990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0" name="Moon 2379"/>
          <p:cNvSpPr/>
          <p:nvPr userDrawn="1"/>
        </p:nvSpPr>
        <p:spPr>
          <a:xfrm>
            <a:off x="159199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1" name="Rectangle 2380"/>
          <p:cNvSpPr/>
          <p:nvPr userDrawn="1"/>
        </p:nvSpPr>
        <p:spPr>
          <a:xfrm>
            <a:off x="7237167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2" name="Oval 2381"/>
          <p:cNvSpPr/>
          <p:nvPr userDrawn="1"/>
        </p:nvSpPr>
        <p:spPr>
          <a:xfrm>
            <a:off x="7305543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3" name="Moon 2382"/>
          <p:cNvSpPr/>
          <p:nvPr userDrawn="1"/>
        </p:nvSpPr>
        <p:spPr>
          <a:xfrm>
            <a:off x="730554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4" name="Rectangle 2383"/>
          <p:cNvSpPr/>
          <p:nvPr userDrawn="1"/>
        </p:nvSpPr>
        <p:spPr>
          <a:xfrm>
            <a:off x="7618070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5" name="Oval 2384"/>
          <p:cNvSpPr/>
          <p:nvPr userDrawn="1"/>
        </p:nvSpPr>
        <p:spPr>
          <a:xfrm>
            <a:off x="768644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6" name="Moon 2385"/>
          <p:cNvSpPr/>
          <p:nvPr userDrawn="1"/>
        </p:nvSpPr>
        <p:spPr>
          <a:xfrm>
            <a:off x="768644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7" name="Rectangle 2386"/>
          <p:cNvSpPr/>
          <p:nvPr userDrawn="1"/>
        </p:nvSpPr>
        <p:spPr>
          <a:xfrm>
            <a:off x="7998974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8" name="Oval 2387"/>
          <p:cNvSpPr/>
          <p:nvPr userDrawn="1"/>
        </p:nvSpPr>
        <p:spPr>
          <a:xfrm>
            <a:off x="8067350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9" name="Moon 2388"/>
          <p:cNvSpPr/>
          <p:nvPr userDrawn="1"/>
        </p:nvSpPr>
        <p:spPr>
          <a:xfrm>
            <a:off x="806735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0" name="Rectangle 2389"/>
          <p:cNvSpPr/>
          <p:nvPr userDrawn="1"/>
        </p:nvSpPr>
        <p:spPr>
          <a:xfrm>
            <a:off x="8379877" y="190432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1" name="Oval 2390"/>
          <p:cNvSpPr/>
          <p:nvPr userDrawn="1"/>
        </p:nvSpPr>
        <p:spPr>
          <a:xfrm>
            <a:off x="8448253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2" name="Moon 2391"/>
          <p:cNvSpPr/>
          <p:nvPr userDrawn="1"/>
        </p:nvSpPr>
        <p:spPr>
          <a:xfrm>
            <a:off x="844825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3" name="Rectangle 2392"/>
          <p:cNvSpPr/>
          <p:nvPr userDrawn="1"/>
        </p:nvSpPr>
        <p:spPr>
          <a:xfrm>
            <a:off x="876078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4" name="Oval 2393"/>
          <p:cNvSpPr/>
          <p:nvPr userDrawn="1"/>
        </p:nvSpPr>
        <p:spPr>
          <a:xfrm>
            <a:off x="8829157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5" name="Moon 2394"/>
          <p:cNvSpPr/>
          <p:nvPr userDrawn="1"/>
        </p:nvSpPr>
        <p:spPr>
          <a:xfrm>
            <a:off x="882915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6" name="Rectangle 2395"/>
          <p:cNvSpPr/>
          <p:nvPr userDrawn="1"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7" name="Oval 2396"/>
          <p:cNvSpPr/>
          <p:nvPr userDrawn="1"/>
        </p:nvSpPr>
        <p:spPr>
          <a:xfrm>
            <a:off x="6837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8" name="Moon 2397"/>
          <p:cNvSpPr/>
          <p:nvPr userDrawn="1"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9" name="Rectangle 2398"/>
          <p:cNvSpPr/>
          <p:nvPr userDrawn="1"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0" name="Oval 2399"/>
          <p:cNvSpPr/>
          <p:nvPr userDrawn="1"/>
        </p:nvSpPr>
        <p:spPr>
          <a:xfrm>
            <a:off x="44928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1" name="Moon 2400"/>
          <p:cNvSpPr/>
          <p:nvPr userDrawn="1"/>
        </p:nvSpPr>
        <p:spPr>
          <a:xfrm>
            <a:off x="44928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2" name="Rectangle 2401"/>
          <p:cNvSpPr/>
          <p:nvPr userDrawn="1"/>
        </p:nvSpPr>
        <p:spPr>
          <a:xfrm>
            <a:off x="761807" y="152345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3" name="Oval 2402"/>
          <p:cNvSpPr/>
          <p:nvPr userDrawn="1"/>
        </p:nvSpPr>
        <p:spPr>
          <a:xfrm>
            <a:off x="83018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4" name="Moon 2403"/>
          <p:cNvSpPr/>
          <p:nvPr userDrawn="1"/>
        </p:nvSpPr>
        <p:spPr>
          <a:xfrm>
            <a:off x="83018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5" name="Rectangle 2404"/>
          <p:cNvSpPr/>
          <p:nvPr userDrawn="1"/>
        </p:nvSpPr>
        <p:spPr>
          <a:xfrm>
            <a:off x="114271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6" name="Oval 2405"/>
          <p:cNvSpPr/>
          <p:nvPr userDrawn="1"/>
        </p:nvSpPr>
        <p:spPr>
          <a:xfrm>
            <a:off x="121108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7" name="Moon 2406"/>
          <p:cNvSpPr/>
          <p:nvPr userDrawn="1"/>
        </p:nvSpPr>
        <p:spPr>
          <a:xfrm>
            <a:off x="121108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8" name="Rectangle 2407"/>
          <p:cNvSpPr/>
          <p:nvPr userDrawn="1"/>
        </p:nvSpPr>
        <p:spPr>
          <a:xfrm>
            <a:off x="1523614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9" name="Oval 2408"/>
          <p:cNvSpPr/>
          <p:nvPr userDrawn="1"/>
        </p:nvSpPr>
        <p:spPr>
          <a:xfrm>
            <a:off x="159199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0" name="Moon 2409"/>
          <p:cNvSpPr/>
          <p:nvPr userDrawn="1"/>
        </p:nvSpPr>
        <p:spPr>
          <a:xfrm>
            <a:off x="159199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1" name="Rectangle 2410"/>
          <p:cNvSpPr/>
          <p:nvPr userDrawn="1"/>
        </p:nvSpPr>
        <p:spPr>
          <a:xfrm>
            <a:off x="7237167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2" name="Oval 2411"/>
          <p:cNvSpPr/>
          <p:nvPr userDrawn="1"/>
        </p:nvSpPr>
        <p:spPr>
          <a:xfrm>
            <a:off x="730554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3" name="Moon 2412"/>
          <p:cNvSpPr/>
          <p:nvPr userDrawn="1"/>
        </p:nvSpPr>
        <p:spPr>
          <a:xfrm>
            <a:off x="730554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4" name="Rectangle 2413"/>
          <p:cNvSpPr/>
          <p:nvPr userDrawn="1"/>
        </p:nvSpPr>
        <p:spPr>
          <a:xfrm>
            <a:off x="761807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5" name="Oval 2414"/>
          <p:cNvSpPr/>
          <p:nvPr userDrawn="1"/>
        </p:nvSpPr>
        <p:spPr>
          <a:xfrm>
            <a:off x="768644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6" name="Moon 2415"/>
          <p:cNvSpPr/>
          <p:nvPr userDrawn="1"/>
        </p:nvSpPr>
        <p:spPr>
          <a:xfrm>
            <a:off x="768644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7" name="Rectangle 2416"/>
          <p:cNvSpPr/>
          <p:nvPr userDrawn="1"/>
        </p:nvSpPr>
        <p:spPr>
          <a:xfrm>
            <a:off x="7998974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8" name="Oval 2417"/>
          <p:cNvSpPr/>
          <p:nvPr userDrawn="1"/>
        </p:nvSpPr>
        <p:spPr>
          <a:xfrm>
            <a:off x="806735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9" name="Moon 2418"/>
          <p:cNvSpPr/>
          <p:nvPr userDrawn="1"/>
        </p:nvSpPr>
        <p:spPr>
          <a:xfrm>
            <a:off x="806735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0" name="Rectangle 2419"/>
          <p:cNvSpPr/>
          <p:nvPr userDrawn="1"/>
        </p:nvSpPr>
        <p:spPr>
          <a:xfrm>
            <a:off x="8379877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1" name="Oval 2420"/>
          <p:cNvSpPr/>
          <p:nvPr userDrawn="1"/>
        </p:nvSpPr>
        <p:spPr>
          <a:xfrm>
            <a:off x="844825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2" name="Moon 2421"/>
          <p:cNvSpPr/>
          <p:nvPr userDrawn="1"/>
        </p:nvSpPr>
        <p:spPr>
          <a:xfrm>
            <a:off x="844825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3" name="Rectangle 2422"/>
          <p:cNvSpPr/>
          <p:nvPr userDrawn="1"/>
        </p:nvSpPr>
        <p:spPr>
          <a:xfrm>
            <a:off x="876078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4" name="Oval 2423"/>
          <p:cNvSpPr/>
          <p:nvPr userDrawn="1"/>
        </p:nvSpPr>
        <p:spPr>
          <a:xfrm>
            <a:off x="882915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5" name="Moon 2424"/>
          <p:cNvSpPr/>
          <p:nvPr userDrawn="1"/>
        </p:nvSpPr>
        <p:spPr>
          <a:xfrm>
            <a:off x="882915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6" name="Rectangle 2425"/>
          <p:cNvSpPr/>
          <p:nvPr userDrawn="1"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7" name="Oval 2426"/>
          <p:cNvSpPr/>
          <p:nvPr userDrawn="1"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8" name="Moon 2427"/>
          <p:cNvSpPr/>
          <p:nvPr userDrawn="1"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9" name="Rectangle 2428"/>
          <p:cNvSpPr/>
          <p:nvPr userDrawn="1"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0" name="Oval 2429"/>
          <p:cNvSpPr/>
          <p:nvPr userDrawn="1"/>
        </p:nvSpPr>
        <p:spPr>
          <a:xfrm>
            <a:off x="44928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1" name="Moon 2430"/>
          <p:cNvSpPr/>
          <p:nvPr userDrawn="1"/>
        </p:nvSpPr>
        <p:spPr>
          <a:xfrm>
            <a:off x="44928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2" name="Rectangle 2431"/>
          <p:cNvSpPr/>
          <p:nvPr userDrawn="1"/>
        </p:nvSpPr>
        <p:spPr>
          <a:xfrm>
            <a:off x="76180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3" name="Oval 2432"/>
          <p:cNvSpPr/>
          <p:nvPr userDrawn="1"/>
        </p:nvSpPr>
        <p:spPr>
          <a:xfrm>
            <a:off x="83018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4" name="Moon 2433"/>
          <p:cNvSpPr/>
          <p:nvPr userDrawn="1"/>
        </p:nvSpPr>
        <p:spPr>
          <a:xfrm>
            <a:off x="83018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5" name="Rectangle 2434"/>
          <p:cNvSpPr/>
          <p:nvPr userDrawn="1"/>
        </p:nvSpPr>
        <p:spPr>
          <a:xfrm>
            <a:off x="1142711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6" name="Oval 2435"/>
          <p:cNvSpPr/>
          <p:nvPr userDrawn="1"/>
        </p:nvSpPr>
        <p:spPr>
          <a:xfrm>
            <a:off x="121108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7" name="Moon 2436"/>
          <p:cNvSpPr/>
          <p:nvPr userDrawn="1"/>
        </p:nvSpPr>
        <p:spPr>
          <a:xfrm>
            <a:off x="121108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8" name="Rectangle 2437"/>
          <p:cNvSpPr/>
          <p:nvPr userDrawn="1"/>
        </p:nvSpPr>
        <p:spPr>
          <a:xfrm>
            <a:off x="1523614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9" name="Oval 2438"/>
          <p:cNvSpPr/>
          <p:nvPr userDrawn="1"/>
        </p:nvSpPr>
        <p:spPr>
          <a:xfrm>
            <a:off x="159199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0" name="Moon 2439"/>
          <p:cNvSpPr/>
          <p:nvPr userDrawn="1"/>
        </p:nvSpPr>
        <p:spPr>
          <a:xfrm>
            <a:off x="159199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1" name="Rectangle 2440"/>
          <p:cNvSpPr/>
          <p:nvPr userDrawn="1"/>
        </p:nvSpPr>
        <p:spPr>
          <a:xfrm>
            <a:off x="1904518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2" name="Oval 2441"/>
          <p:cNvSpPr/>
          <p:nvPr userDrawn="1"/>
        </p:nvSpPr>
        <p:spPr>
          <a:xfrm>
            <a:off x="1972894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3" name="Moon 2442"/>
          <p:cNvSpPr/>
          <p:nvPr userDrawn="1"/>
        </p:nvSpPr>
        <p:spPr>
          <a:xfrm>
            <a:off x="1972894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4" name="Rectangle 2443"/>
          <p:cNvSpPr/>
          <p:nvPr userDrawn="1"/>
        </p:nvSpPr>
        <p:spPr>
          <a:xfrm>
            <a:off x="2285421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5" name="Oval 2444"/>
          <p:cNvSpPr/>
          <p:nvPr userDrawn="1"/>
        </p:nvSpPr>
        <p:spPr>
          <a:xfrm>
            <a:off x="235379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6" name="Moon 2445"/>
          <p:cNvSpPr/>
          <p:nvPr userDrawn="1"/>
        </p:nvSpPr>
        <p:spPr>
          <a:xfrm>
            <a:off x="235379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7" name="Rectangle 2446"/>
          <p:cNvSpPr/>
          <p:nvPr userDrawn="1"/>
        </p:nvSpPr>
        <p:spPr>
          <a:xfrm>
            <a:off x="2666325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8" name="Oval 2447"/>
          <p:cNvSpPr/>
          <p:nvPr userDrawn="1"/>
        </p:nvSpPr>
        <p:spPr>
          <a:xfrm>
            <a:off x="2734701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9" name="Moon 2448"/>
          <p:cNvSpPr/>
          <p:nvPr userDrawn="1"/>
        </p:nvSpPr>
        <p:spPr>
          <a:xfrm>
            <a:off x="2734701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0" name="Rectangle 2449"/>
          <p:cNvSpPr/>
          <p:nvPr userDrawn="1"/>
        </p:nvSpPr>
        <p:spPr>
          <a:xfrm>
            <a:off x="3047228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1" name="Oval 2450"/>
          <p:cNvSpPr/>
          <p:nvPr userDrawn="1"/>
        </p:nvSpPr>
        <p:spPr>
          <a:xfrm>
            <a:off x="3115604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2" name="Moon 2451"/>
          <p:cNvSpPr/>
          <p:nvPr userDrawn="1"/>
        </p:nvSpPr>
        <p:spPr>
          <a:xfrm>
            <a:off x="3115604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3" name="Rectangle 2452"/>
          <p:cNvSpPr/>
          <p:nvPr userDrawn="1"/>
        </p:nvSpPr>
        <p:spPr>
          <a:xfrm>
            <a:off x="3428132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4" name="Oval 2453"/>
          <p:cNvSpPr/>
          <p:nvPr userDrawn="1"/>
        </p:nvSpPr>
        <p:spPr>
          <a:xfrm>
            <a:off x="3496508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5" name="Moon 2454"/>
          <p:cNvSpPr/>
          <p:nvPr userDrawn="1"/>
        </p:nvSpPr>
        <p:spPr>
          <a:xfrm>
            <a:off x="349650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6" name="Rectangle 2455"/>
          <p:cNvSpPr/>
          <p:nvPr userDrawn="1"/>
        </p:nvSpPr>
        <p:spPr>
          <a:xfrm>
            <a:off x="3809035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7" name="Oval 2456"/>
          <p:cNvSpPr/>
          <p:nvPr userDrawn="1"/>
        </p:nvSpPr>
        <p:spPr>
          <a:xfrm>
            <a:off x="3877411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8" name="Moon 2457"/>
          <p:cNvSpPr/>
          <p:nvPr userDrawn="1"/>
        </p:nvSpPr>
        <p:spPr>
          <a:xfrm>
            <a:off x="3877411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9" name="Rectangle 2458"/>
          <p:cNvSpPr/>
          <p:nvPr userDrawn="1"/>
        </p:nvSpPr>
        <p:spPr>
          <a:xfrm>
            <a:off x="4189939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0" name="Oval 2459"/>
          <p:cNvSpPr/>
          <p:nvPr userDrawn="1"/>
        </p:nvSpPr>
        <p:spPr>
          <a:xfrm>
            <a:off x="4258315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1" name="Moon 2460"/>
          <p:cNvSpPr/>
          <p:nvPr userDrawn="1"/>
        </p:nvSpPr>
        <p:spPr>
          <a:xfrm>
            <a:off x="4258315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2" name="Rectangle 2461"/>
          <p:cNvSpPr/>
          <p:nvPr userDrawn="1"/>
        </p:nvSpPr>
        <p:spPr>
          <a:xfrm>
            <a:off x="4570842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3" name="Oval 2462"/>
          <p:cNvSpPr/>
          <p:nvPr userDrawn="1"/>
        </p:nvSpPr>
        <p:spPr>
          <a:xfrm>
            <a:off x="4639218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4" name="Moon 2463"/>
          <p:cNvSpPr/>
          <p:nvPr userDrawn="1"/>
        </p:nvSpPr>
        <p:spPr>
          <a:xfrm>
            <a:off x="463921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5" name="Rectangle 2464"/>
          <p:cNvSpPr/>
          <p:nvPr userDrawn="1"/>
        </p:nvSpPr>
        <p:spPr>
          <a:xfrm>
            <a:off x="4951746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6" name="Oval 2465"/>
          <p:cNvSpPr/>
          <p:nvPr userDrawn="1"/>
        </p:nvSpPr>
        <p:spPr>
          <a:xfrm>
            <a:off x="5020122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7" name="Moon 2466"/>
          <p:cNvSpPr/>
          <p:nvPr userDrawn="1"/>
        </p:nvSpPr>
        <p:spPr>
          <a:xfrm>
            <a:off x="5020122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8" name="Rectangle 2467"/>
          <p:cNvSpPr/>
          <p:nvPr userDrawn="1"/>
        </p:nvSpPr>
        <p:spPr>
          <a:xfrm>
            <a:off x="5332649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9" name="Oval 2468"/>
          <p:cNvSpPr/>
          <p:nvPr userDrawn="1"/>
        </p:nvSpPr>
        <p:spPr>
          <a:xfrm>
            <a:off x="5401025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0" name="Moon 2469"/>
          <p:cNvSpPr/>
          <p:nvPr userDrawn="1"/>
        </p:nvSpPr>
        <p:spPr>
          <a:xfrm>
            <a:off x="5401025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1" name="Rectangle 2470"/>
          <p:cNvSpPr/>
          <p:nvPr userDrawn="1"/>
        </p:nvSpPr>
        <p:spPr>
          <a:xfrm>
            <a:off x="5713553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2" name="Oval 2471"/>
          <p:cNvSpPr/>
          <p:nvPr userDrawn="1"/>
        </p:nvSpPr>
        <p:spPr>
          <a:xfrm>
            <a:off x="5781929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3" name="Moon 2472"/>
          <p:cNvSpPr/>
          <p:nvPr userDrawn="1"/>
        </p:nvSpPr>
        <p:spPr>
          <a:xfrm>
            <a:off x="5781929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4" name="Rectangle 2473"/>
          <p:cNvSpPr/>
          <p:nvPr userDrawn="1"/>
        </p:nvSpPr>
        <p:spPr>
          <a:xfrm>
            <a:off x="6094456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5" name="Oval 2474"/>
          <p:cNvSpPr/>
          <p:nvPr userDrawn="1"/>
        </p:nvSpPr>
        <p:spPr>
          <a:xfrm>
            <a:off x="6162832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6" name="Moon 2475"/>
          <p:cNvSpPr/>
          <p:nvPr userDrawn="1"/>
        </p:nvSpPr>
        <p:spPr>
          <a:xfrm>
            <a:off x="6162832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7" name="Rectangle 2476"/>
          <p:cNvSpPr/>
          <p:nvPr userDrawn="1"/>
        </p:nvSpPr>
        <p:spPr>
          <a:xfrm>
            <a:off x="6475360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8" name="Oval 2477"/>
          <p:cNvSpPr/>
          <p:nvPr userDrawn="1"/>
        </p:nvSpPr>
        <p:spPr>
          <a:xfrm>
            <a:off x="654373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9" name="Moon 2478"/>
          <p:cNvSpPr/>
          <p:nvPr userDrawn="1"/>
        </p:nvSpPr>
        <p:spPr>
          <a:xfrm>
            <a:off x="654373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0" name="Rectangle 2479"/>
          <p:cNvSpPr/>
          <p:nvPr userDrawn="1"/>
        </p:nvSpPr>
        <p:spPr>
          <a:xfrm>
            <a:off x="6856263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1" name="Oval 2480"/>
          <p:cNvSpPr/>
          <p:nvPr userDrawn="1"/>
        </p:nvSpPr>
        <p:spPr>
          <a:xfrm>
            <a:off x="6924639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2" name="Moon 2481"/>
          <p:cNvSpPr/>
          <p:nvPr userDrawn="1"/>
        </p:nvSpPr>
        <p:spPr>
          <a:xfrm>
            <a:off x="6924639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3" name="Rectangle 2482"/>
          <p:cNvSpPr/>
          <p:nvPr userDrawn="1"/>
        </p:nvSpPr>
        <p:spPr>
          <a:xfrm>
            <a:off x="7237167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4" name="Oval 2483"/>
          <p:cNvSpPr/>
          <p:nvPr userDrawn="1"/>
        </p:nvSpPr>
        <p:spPr>
          <a:xfrm>
            <a:off x="730554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5" name="Moon 2484"/>
          <p:cNvSpPr/>
          <p:nvPr userDrawn="1"/>
        </p:nvSpPr>
        <p:spPr>
          <a:xfrm>
            <a:off x="730554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6" name="Rectangle 2485"/>
          <p:cNvSpPr/>
          <p:nvPr userDrawn="1"/>
        </p:nvSpPr>
        <p:spPr>
          <a:xfrm>
            <a:off x="761807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7" name="Oval 2486"/>
          <p:cNvSpPr/>
          <p:nvPr userDrawn="1"/>
        </p:nvSpPr>
        <p:spPr>
          <a:xfrm>
            <a:off x="768644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8" name="Moon 2487"/>
          <p:cNvSpPr/>
          <p:nvPr userDrawn="1"/>
        </p:nvSpPr>
        <p:spPr>
          <a:xfrm>
            <a:off x="768644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9" name="Rectangle 2488"/>
          <p:cNvSpPr/>
          <p:nvPr userDrawn="1"/>
        </p:nvSpPr>
        <p:spPr>
          <a:xfrm>
            <a:off x="7998974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0" name="Oval 2489"/>
          <p:cNvSpPr/>
          <p:nvPr userDrawn="1"/>
        </p:nvSpPr>
        <p:spPr>
          <a:xfrm>
            <a:off x="806735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1" name="Moon 2490"/>
          <p:cNvSpPr/>
          <p:nvPr userDrawn="1"/>
        </p:nvSpPr>
        <p:spPr>
          <a:xfrm>
            <a:off x="806735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2" name="Rectangle 2491"/>
          <p:cNvSpPr/>
          <p:nvPr userDrawn="1"/>
        </p:nvSpPr>
        <p:spPr>
          <a:xfrm>
            <a:off x="837987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3" name="Oval 2492"/>
          <p:cNvSpPr/>
          <p:nvPr userDrawn="1"/>
        </p:nvSpPr>
        <p:spPr>
          <a:xfrm>
            <a:off x="844825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4" name="Moon 2493"/>
          <p:cNvSpPr/>
          <p:nvPr userDrawn="1"/>
        </p:nvSpPr>
        <p:spPr>
          <a:xfrm>
            <a:off x="844825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5" name="Rectangle 2494"/>
          <p:cNvSpPr/>
          <p:nvPr userDrawn="1"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6" name="Oval 2495"/>
          <p:cNvSpPr/>
          <p:nvPr userDrawn="1"/>
        </p:nvSpPr>
        <p:spPr>
          <a:xfrm>
            <a:off x="882915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7" name="Moon 2496"/>
          <p:cNvSpPr/>
          <p:nvPr userDrawn="1"/>
        </p:nvSpPr>
        <p:spPr>
          <a:xfrm>
            <a:off x="882915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8" name="Rectangle 2497"/>
          <p:cNvSpPr/>
          <p:nvPr userDrawn="1"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9" name="Oval 2498"/>
          <p:cNvSpPr/>
          <p:nvPr userDrawn="1"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0" name="Moon 2499"/>
          <p:cNvSpPr/>
          <p:nvPr userDrawn="1"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1" name="Rectangle 2500"/>
          <p:cNvSpPr/>
          <p:nvPr userDrawn="1"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2" name="Oval 2501"/>
          <p:cNvSpPr/>
          <p:nvPr userDrawn="1"/>
        </p:nvSpPr>
        <p:spPr>
          <a:xfrm>
            <a:off x="44928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3" name="Moon 2502"/>
          <p:cNvSpPr/>
          <p:nvPr userDrawn="1"/>
        </p:nvSpPr>
        <p:spPr>
          <a:xfrm>
            <a:off x="44928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4" name="Rectangle 2503"/>
          <p:cNvSpPr/>
          <p:nvPr userDrawn="1"/>
        </p:nvSpPr>
        <p:spPr>
          <a:xfrm>
            <a:off x="761807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5" name="Oval 2504"/>
          <p:cNvSpPr/>
          <p:nvPr userDrawn="1"/>
        </p:nvSpPr>
        <p:spPr>
          <a:xfrm>
            <a:off x="83018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6" name="Moon 2505"/>
          <p:cNvSpPr/>
          <p:nvPr userDrawn="1"/>
        </p:nvSpPr>
        <p:spPr>
          <a:xfrm>
            <a:off x="83018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7" name="Rectangle 2506"/>
          <p:cNvSpPr/>
          <p:nvPr userDrawn="1"/>
        </p:nvSpPr>
        <p:spPr>
          <a:xfrm>
            <a:off x="1142711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8" name="Oval 2507"/>
          <p:cNvSpPr/>
          <p:nvPr userDrawn="1"/>
        </p:nvSpPr>
        <p:spPr>
          <a:xfrm>
            <a:off x="121108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9" name="Moon 2508"/>
          <p:cNvSpPr/>
          <p:nvPr userDrawn="1"/>
        </p:nvSpPr>
        <p:spPr>
          <a:xfrm>
            <a:off x="121108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0" name="Rectangle 2509"/>
          <p:cNvSpPr/>
          <p:nvPr userDrawn="1"/>
        </p:nvSpPr>
        <p:spPr>
          <a:xfrm>
            <a:off x="1523614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1" name="Oval 2510"/>
          <p:cNvSpPr/>
          <p:nvPr userDrawn="1"/>
        </p:nvSpPr>
        <p:spPr>
          <a:xfrm>
            <a:off x="159199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2" name="Moon 2511"/>
          <p:cNvSpPr/>
          <p:nvPr userDrawn="1"/>
        </p:nvSpPr>
        <p:spPr>
          <a:xfrm>
            <a:off x="159199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3" name="Rectangle 2512"/>
          <p:cNvSpPr/>
          <p:nvPr userDrawn="1"/>
        </p:nvSpPr>
        <p:spPr>
          <a:xfrm>
            <a:off x="1904518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4" name="Oval 2513"/>
          <p:cNvSpPr/>
          <p:nvPr userDrawn="1"/>
        </p:nvSpPr>
        <p:spPr>
          <a:xfrm>
            <a:off x="1972894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5" name="Moon 2514"/>
          <p:cNvSpPr/>
          <p:nvPr userDrawn="1"/>
        </p:nvSpPr>
        <p:spPr>
          <a:xfrm>
            <a:off x="1972894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6" name="Rectangle 2515"/>
          <p:cNvSpPr/>
          <p:nvPr userDrawn="1"/>
        </p:nvSpPr>
        <p:spPr>
          <a:xfrm>
            <a:off x="2285421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7" name="Oval 2516"/>
          <p:cNvSpPr/>
          <p:nvPr userDrawn="1"/>
        </p:nvSpPr>
        <p:spPr>
          <a:xfrm>
            <a:off x="235379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8" name="Moon 2517"/>
          <p:cNvSpPr/>
          <p:nvPr userDrawn="1"/>
        </p:nvSpPr>
        <p:spPr>
          <a:xfrm>
            <a:off x="235379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9" name="Rectangle 2518"/>
          <p:cNvSpPr/>
          <p:nvPr userDrawn="1"/>
        </p:nvSpPr>
        <p:spPr>
          <a:xfrm>
            <a:off x="2666325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0" name="Oval 2519"/>
          <p:cNvSpPr/>
          <p:nvPr userDrawn="1"/>
        </p:nvSpPr>
        <p:spPr>
          <a:xfrm>
            <a:off x="2734701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1" name="Moon 2520"/>
          <p:cNvSpPr/>
          <p:nvPr userDrawn="1"/>
        </p:nvSpPr>
        <p:spPr>
          <a:xfrm>
            <a:off x="2734701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2" name="Rectangle 2521"/>
          <p:cNvSpPr/>
          <p:nvPr userDrawn="1"/>
        </p:nvSpPr>
        <p:spPr>
          <a:xfrm>
            <a:off x="3047228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3" name="Oval 2522"/>
          <p:cNvSpPr/>
          <p:nvPr userDrawn="1"/>
        </p:nvSpPr>
        <p:spPr>
          <a:xfrm>
            <a:off x="3115604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4" name="Moon 2523"/>
          <p:cNvSpPr/>
          <p:nvPr userDrawn="1"/>
        </p:nvSpPr>
        <p:spPr>
          <a:xfrm>
            <a:off x="3115604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5" name="Rectangle 2524"/>
          <p:cNvSpPr/>
          <p:nvPr userDrawn="1"/>
        </p:nvSpPr>
        <p:spPr>
          <a:xfrm>
            <a:off x="3428132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6" name="Oval 2525"/>
          <p:cNvSpPr/>
          <p:nvPr userDrawn="1"/>
        </p:nvSpPr>
        <p:spPr>
          <a:xfrm>
            <a:off x="3496508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7" name="Moon 2526"/>
          <p:cNvSpPr/>
          <p:nvPr userDrawn="1"/>
        </p:nvSpPr>
        <p:spPr>
          <a:xfrm>
            <a:off x="349650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8" name="Rectangle 2527"/>
          <p:cNvSpPr/>
          <p:nvPr userDrawn="1"/>
        </p:nvSpPr>
        <p:spPr>
          <a:xfrm>
            <a:off x="3809035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9" name="Oval 2528"/>
          <p:cNvSpPr/>
          <p:nvPr userDrawn="1"/>
        </p:nvSpPr>
        <p:spPr>
          <a:xfrm>
            <a:off x="3877411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0" name="Moon 2529"/>
          <p:cNvSpPr/>
          <p:nvPr userDrawn="1"/>
        </p:nvSpPr>
        <p:spPr>
          <a:xfrm>
            <a:off x="3877411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1" name="Rectangle 2530"/>
          <p:cNvSpPr/>
          <p:nvPr userDrawn="1"/>
        </p:nvSpPr>
        <p:spPr>
          <a:xfrm>
            <a:off x="4189939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2" name="Oval 2531"/>
          <p:cNvSpPr/>
          <p:nvPr userDrawn="1"/>
        </p:nvSpPr>
        <p:spPr>
          <a:xfrm>
            <a:off x="4258315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3" name="Moon 2532"/>
          <p:cNvSpPr/>
          <p:nvPr userDrawn="1"/>
        </p:nvSpPr>
        <p:spPr>
          <a:xfrm>
            <a:off x="4258315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4" name="Rectangle 2533"/>
          <p:cNvSpPr/>
          <p:nvPr userDrawn="1"/>
        </p:nvSpPr>
        <p:spPr>
          <a:xfrm>
            <a:off x="4570842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5" name="Oval 2534"/>
          <p:cNvSpPr/>
          <p:nvPr userDrawn="1"/>
        </p:nvSpPr>
        <p:spPr>
          <a:xfrm>
            <a:off x="4639218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6" name="Moon 2535"/>
          <p:cNvSpPr/>
          <p:nvPr userDrawn="1"/>
        </p:nvSpPr>
        <p:spPr>
          <a:xfrm>
            <a:off x="463921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7" name="Rectangle 2536"/>
          <p:cNvSpPr/>
          <p:nvPr userDrawn="1"/>
        </p:nvSpPr>
        <p:spPr>
          <a:xfrm>
            <a:off x="4951746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8" name="Oval 2537"/>
          <p:cNvSpPr/>
          <p:nvPr userDrawn="1"/>
        </p:nvSpPr>
        <p:spPr>
          <a:xfrm>
            <a:off x="5020122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9" name="Moon 2538"/>
          <p:cNvSpPr/>
          <p:nvPr userDrawn="1"/>
        </p:nvSpPr>
        <p:spPr>
          <a:xfrm>
            <a:off x="5020122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0" name="Rectangle 2539"/>
          <p:cNvSpPr/>
          <p:nvPr userDrawn="1"/>
        </p:nvSpPr>
        <p:spPr>
          <a:xfrm>
            <a:off x="5332649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1" name="Oval 2540"/>
          <p:cNvSpPr/>
          <p:nvPr userDrawn="1"/>
        </p:nvSpPr>
        <p:spPr>
          <a:xfrm>
            <a:off x="5401025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2" name="Moon 2541"/>
          <p:cNvSpPr/>
          <p:nvPr userDrawn="1"/>
        </p:nvSpPr>
        <p:spPr>
          <a:xfrm>
            <a:off x="5401025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3" name="Rectangle 2542"/>
          <p:cNvSpPr/>
          <p:nvPr userDrawn="1"/>
        </p:nvSpPr>
        <p:spPr>
          <a:xfrm>
            <a:off x="5713553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4" name="Oval 2543"/>
          <p:cNvSpPr/>
          <p:nvPr userDrawn="1"/>
        </p:nvSpPr>
        <p:spPr>
          <a:xfrm>
            <a:off x="5781929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5" name="Moon 2544"/>
          <p:cNvSpPr/>
          <p:nvPr userDrawn="1"/>
        </p:nvSpPr>
        <p:spPr>
          <a:xfrm>
            <a:off x="5781929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6" name="Rectangle 2545"/>
          <p:cNvSpPr/>
          <p:nvPr userDrawn="1"/>
        </p:nvSpPr>
        <p:spPr>
          <a:xfrm>
            <a:off x="6094456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7" name="Oval 2546"/>
          <p:cNvSpPr/>
          <p:nvPr userDrawn="1"/>
        </p:nvSpPr>
        <p:spPr>
          <a:xfrm>
            <a:off x="6162832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8" name="Moon 2547"/>
          <p:cNvSpPr/>
          <p:nvPr userDrawn="1"/>
        </p:nvSpPr>
        <p:spPr>
          <a:xfrm>
            <a:off x="6162832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9" name="Rectangle 2548"/>
          <p:cNvSpPr/>
          <p:nvPr userDrawn="1"/>
        </p:nvSpPr>
        <p:spPr>
          <a:xfrm>
            <a:off x="6475360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0" name="Oval 2549"/>
          <p:cNvSpPr/>
          <p:nvPr userDrawn="1"/>
        </p:nvSpPr>
        <p:spPr>
          <a:xfrm>
            <a:off x="654373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1" name="Moon 2550"/>
          <p:cNvSpPr/>
          <p:nvPr userDrawn="1"/>
        </p:nvSpPr>
        <p:spPr>
          <a:xfrm>
            <a:off x="654373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2" name="Rectangle 2551"/>
          <p:cNvSpPr/>
          <p:nvPr userDrawn="1"/>
        </p:nvSpPr>
        <p:spPr>
          <a:xfrm>
            <a:off x="6856263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3" name="Oval 2552"/>
          <p:cNvSpPr/>
          <p:nvPr userDrawn="1"/>
        </p:nvSpPr>
        <p:spPr>
          <a:xfrm>
            <a:off x="6924639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4" name="Moon 2553"/>
          <p:cNvSpPr/>
          <p:nvPr userDrawn="1"/>
        </p:nvSpPr>
        <p:spPr>
          <a:xfrm>
            <a:off x="6924639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5" name="Rectangle 2554"/>
          <p:cNvSpPr/>
          <p:nvPr userDrawn="1"/>
        </p:nvSpPr>
        <p:spPr>
          <a:xfrm>
            <a:off x="7237167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6" name="Oval 2555"/>
          <p:cNvSpPr/>
          <p:nvPr userDrawn="1"/>
        </p:nvSpPr>
        <p:spPr>
          <a:xfrm>
            <a:off x="730554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7" name="Moon 2556"/>
          <p:cNvSpPr/>
          <p:nvPr userDrawn="1"/>
        </p:nvSpPr>
        <p:spPr>
          <a:xfrm>
            <a:off x="730554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8" name="Rectangle 2557"/>
          <p:cNvSpPr/>
          <p:nvPr userDrawn="1"/>
        </p:nvSpPr>
        <p:spPr>
          <a:xfrm>
            <a:off x="7618070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9" name="Oval 2558"/>
          <p:cNvSpPr/>
          <p:nvPr userDrawn="1"/>
        </p:nvSpPr>
        <p:spPr>
          <a:xfrm>
            <a:off x="768644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0" name="Moon 2559"/>
          <p:cNvSpPr/>
          <p:nvPr userDrawn="1"/>
        </p:nvSpPr>
        <p:spPr>
          <a:xfrm>
            <a:off x="768644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1" name="Rectangle 2560"/>
          <p:cNvSpPr/>
          <p:nvPr userDrawn="1"/>
        </p:nvSpPr>
        <p:spPr>
          <a:xfrm>
            <a:off x="7998974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2" name="Oval 2561"/>
          <p:cNvSpPr/>
          <p:nvPr userDrawn="1"/>
        </p:nvSpPr>
        <p:spPr>
          <a:xfrm>
            <a:off x="806735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3" name="Moon 2562"/>
          <p:cNvSpPr/>
          <p:nvPr userDrawn="1"/>
        </p:nvSpPr>
        <p:spPr>
          <a:xfrm>
            <a:off x="806735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4" name="Rectangle 2563"/>
          <p:cNvSpPr/>
          <p:nvPr userDrawn="1"/>
        </p:nvSpPr>
        <p:spPr>
          <a:xfrm>
            <a:off x="8379877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5" name="Oval 2564"/>
          <p:cNvSpPr/>
          <p:nvPr userDrawn="1"/>
        </p:nvSpPr>
        <p:spPr>
          <a:xfrm>
            <a:off x="844825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6" name="Moon 2565"/>
          <p:cNvSpPr/>
          <p:nvPr userDrawn="1"/>
        </p:nvSpPr>
        <p:spPr>
          <a:xfrm>
            <a:off x="844825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7" name="Rectangle 2566"/>
          <p:cNvSpPr/>
          <p:nvPr userDrawn="1"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8" name="Oval 2567"/>
          <p:cNvSpPr/>
          <p:nvPr userDrawn="1"/>
        </p:nvSpPr>
        <p:spPr>
          <a:xfrm>
            <a:off x="882915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9" name="Moon 2568"/>
          <p:cNvSpPr/>
          <p:nvPr userDrawn="1"/>
        </p:nvSpPr>
        <p:spPr>
          <a:xfrm>
            <a:off x="882915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0" name="Rectangle 2569"/>
          <p:cNvSpPr/>
          <p:nvPr userDrawn="1"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1" name="Oval 2570"/>
          <p:cNvSpPr/>
          <p:nvPr userDrawn="1"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2" name="Moon 2571"/>
          <p:cNvSpPr/>
          <p:nvPr userDrawn="1"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3" name="Rectangle 2572"/>
          <p:cNvSpPr/>
          <p:nvPr userDrawn="1"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4" name="Oval 2573"/>
          <p:cNvSpPr/>
          <p:nvPr userDrawn="1"/>
        </p:nvSpPr>
        <p:spPr>
          <a:xfrm>
            <a:off x="44928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5" name="Moon 2574"/>
          <p:cNvSpPr/>
          <p:nvPr userDrawn="1"/>
        </p:nvSpPr>
        <p:spPr>
          <a:xfrm>
            <a:off x="44928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6" name="Rectangle 2575"/>
          <p:cNvSpPr/>
          <p:nvPr userDrawn="1"/>
        </p:nvSpPr>
        <p:spPr>
          <a:xfrm>
            <a:off x="761807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7" name="Oval 2576"/>
          <p:cNvSpPr/>
          <p:nvPr userDrawn="1"/>
        </p:nvSpPr>
        <p:spPr>
          <a:xfrm>
            <a:off x="83018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8" name="Moon 2577"/>
          <p:cNvSpPr/>
          <p:nvPr userDrawn="1"/>
        </p:nvSpPr>
        <p:spPr>
          <a:xfrm>
            <a:off x="83018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9" name="Rectangle 2578"/>
          <p:cNvSpPr/>
          <p:nvPr userDrawn="1"/>
        </p:nvSpPr>
        <p:spPr>
          <a:xfrm>
            <a:off x="114271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0" name="Oval 2579"/>
          <p:cNvSpPr/>
          <p:nvPr userDrawn="1"/>
        </p:nvSpPr>
        <p:spPr>
          <a:xfrm>
            <a:off x="121108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1" name="Moon 2580"/>
          <p:cNvSpPr/>
          <p:nvPr userDrawn="1"/>
        </p:nvSpPr>
        <p:spPr>
          <a:xfrm>
            <a:off x="121108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2" name="Rectangle 2581"/>
          <p:cNvSpPr/>
          <p:nvPr userDrawn="1"/>
        </p:nvSpPr>
        <p:spPr>
          <a:xfrm>
            <a:off x="152361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3" name="Oval 2582"/>
          <p:cNvSpPr/>
          <p:nvPr userDrawn="1"/>
        </p:nvSpPr>
        <p:spPr>
          <a:xfrm>
            <a:off x="159199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4" name="Moon 2583"/>
          <p:cNvSpPr/>
          <p:nvPr userDrawn="1"/>
        </p:nvSpPr>
        <p:spPr>
          <a:xfrm>
            <a:off x="159199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5" name="Rectangle 2584"/>
          <p:cNvSpPr/>
          <p:nvPr userDrawn="1"/>
        </p:nvSpPr>
        <p:spPr>
          <a:xfrm>
            <a:off x="1904518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6" name="Oval 2585"/>
          <p:cNvSpPr/>
          <p:nvPr userDrawn="1"/>
        </p:nvSpPr>
        <p:spPr>
          <a:xfrm>
            <a:off x="1972894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7" name="Moon 2586"/>
          <p:cNvSpPr/>
          <p:nvPr userDrawn="1"/>
        </p:nvSpPr>
        <p:spPr>
          <a:xfrm>
            <a:off x="197289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8" name="Rectangle 2587"/>
          <p:cNvSpPr/>
          <p:nvPr userDrawn="1"/>
        </p:nvSpPr>
        <p:spPr>
          <a:xfrm>
            <a:off x="228542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9" name="Oval 2588"/>
          <p:cNvSpPr/>
          <p:nvPr userDrawn="1"/>
        </p:nvSpPr>
        <p:spPr>
          <a:xfrm>
            <a:off x="235379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0" name="Moon 2589"/>
          <p:cNvSpPr/>
          <p:nvPr userDrawn="1"/>
        </p:nvSpPr>
        <p:spPr>
          <a:xfrm>
            <a:off x="235379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1" name="Rectangle 2590"/>
          <p:cNvSpPr/>
          <p:nvPr userDrawn="1"/>
        </p:nvSpPr>
        <p:spPr>
          <a:xfrm>
            <a:off x="2666325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2" name="Oval 2591"/>
          <p:cNvSpPr/>
          <p:nvPr userDrawn="1"/>
        </p:nvSpPr>
        <p:spPr>
          <a:xfrm>
            <a:off x="273470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3" name="Moon 2592"/>
          <p:cNvSpPr/>
          <p:nvPr userDrawn="1"/>
        </p:nvSpPr>
        <p:spPr>
          <a:xfrm>
            <a:off x="273470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4" name="Rectangle 2593"/>
          <p:cNvSpPr/>
          <p:nvPr userDrawn="1"/>
        </p:nvSpPr>
        <p:spPr>
          <a:xfrm>
            <a:off x="3047228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5" name="Oval 2594"/>
          <p:cNvSpPr/>
          <p:nvPr userDrawn="1"/>
        </p:nvSpPr>
        <p:spPr>
          <a:xfrm>
            <a:off x="3115604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6" name="Moon 2595"/>
          <p:cNvSpPr/>
          <p:nvPr userDrawn="1"/>
        </p:nvSpPr>
        <p:spPr>
          <a:xfrm>
            <a:off x="311560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7" name="Rectangle 2596"/>
          <p:cNvSpPr/>
          <p:nvPr userDrawn="1"/>
        </p:nvSpPr>
        <p:spPr>
          <a:xfrm>
            <a:off x="3428132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8" name="Oval 2597"/>
          <p:cNvSpPr/>
          <p:nvPr userDrawn="1"/>
        </p:nvSpPr>
        <p:spPr>
          <a:xfrm>
            <a:off x="349650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9" name="Moon 2598"/>
          <p:cNvSpPr/>
          <p:nvPr userDrawn="1"/>
        </p:nvSpPr>
        <p:spPr>
          <a:xfrm>
            <a:off x="349650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0" name="Rectangle 2599"/>
          <p:cNvSpPr/>
          <p:nvPr userDrawn="1"/>
        </p:nvSpPr>
        <p:spPr>
          <a:xfrm>
            <a:off x="3809035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1" name="Oval 2600"/>
          <p:cNvSpPr/>
          <p:nvPr userDrawn="1"/>
        </p:nvSpPr>
        <p:spPr>
          <a:xfrm>
            <a:off x="387741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2" name="Moon 2601"/>
          <p:cNvSpPr/>
          <p:nvPr userDrawn="1"/>
        </p:nvSpPr>
        <p:spPr>
          <a:xfrm>
            <a:off x="387741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3" name="Rectangle 2602"/>
          <p:cNvSpPr/>
          <p:nvPr userDrawn="1"/>
        </p:nvSpPr>
        <p:spPr>
          <a:xfrm>
            <a:off x="4189939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4" name="Oval 2603"/>
          <p:cNvSpPr/>
          <p:nvPr userDrawn="1"/>
        </p:nvSpPr>
        <p:spPr>
          <a:xfrm>
            <a:off x="4258315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5" name="Moon 2604"/>
          <p:cNvSpPr/>
          <p:nvPr userDrawn="1"/>
        </p:nvSpPr>
        <p:spPr>
          <a:xfrm>
            <a:off x="4258315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6" name="Rectangle 2605"/>
          <p:cNvSpPr/>
          <p:nvPr userDrawn="1"/>
        </p:nvSpPr>
        <p:spPr>
          <a:xfrm>
            <a:off x="4570842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7" name="Oval 2606"/>
          <p:cNvSpPr/>
          <p:nvPr userDrawn="1"/>
        </p:nvSpPr>
        <p:spPr>
          <a:xfrm>
            <a:off x="463921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8" name="Moon 2607"/>
          <p:cNvSpPr/>
          <p:nvPr userDrawn="1"/>
        </p:nvSpPr>
        <p:spPr>
          <a:xfrm>
            <a:off x="463921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9" name="Rectangle 2608"/>
          <p:cNvSpPr/>
          <p:nvPr userDrawn="1"/>
        </p:nvSpPr>
        <p:spPr>
          <a:xfrm>
            <a:off x="4951746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0" name="Oval 2609"/>
          <p:cNvSpPr/>
          <p:nvPr userDrawn="1"/>
        </p:nvSpPr>
        <p:spPr>
          <a:xfrm>
            <a:off x="5020122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1" name="Moon 2610"/>
          <p:cNvSpPr/>
          <p:nvPr userDrawn="1"/>
        </p:nvSpPr>
        <p:spPr>
          <a:xfrm>
            <a:off x="5020122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2" name="Rectangle 2611"/>
          <p:cNvSpPr/>
          <p:nvPr userDrawn="1"/>
        </p:nvSpPr>
        <p:spPr>
          <a:xfrm>
            <a:off x="5332649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3" name="Oval 2612"/>
          <p:cNvSpPr/>
          <p:nvPr userDrawn="1"/>
        </p:nvSpPr>
        <p:spPr>
          <a:xfrm>
            <a:off x="5401025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4" name="Moon 2613"/>
          <p:cNvSpPr/>
          <p:nvPr userDrawn="1"/>
        </p:nvSpPr>
        <p:spPr>
          <a:xfrm>
            <a:off x="5401025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5" name="Rectangle 2614"/>
          <p:cNvSpPr/>
          <p:nvPr userDrawn="1"/>
        </p:nvSpPr>
        <p:spPr>
          <a:xfrm>
            <a:off x="5713553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6" name="Oval 2615"/>
          <p:cNvSpPr/>
          <p:nvPr userDrawn="1"/>
        </p:nvSpPr>
        <p:spPr>
          <a:xfrm>
            <a:off x="5781929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7" name="Moon 2616"/>
          <p:cNvSpPr/>
          <p:nvPr userDrawn="1"/>
        </p:nvSpPr>
        <p:spPr>
          <a:xfrm>
            <a:off x="5781929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8" name="Rectangle 2617"/>
          <p:cNvSpPr/>
          <p:nvPr userDrawn="1"/>
        </p:nvSpPr>
        <p:spPr>
          <a:xfrm>
            <a:off x="6094456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9" name="Oval 2618"/>
          <p:cNvSpPr/>
          <p:nvPr userDrawn="1"/>
        </p:nvSpPr>
        <p:spPr>
          <a:xfrm>
            <a:off x="6162832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0" name="Moon 2619"/>
          <p:cNvSpPr/>
          <p:nvPr userDrawn="1"/>
        </p:nvSpPr>
        <p:spPr>
          <a:xfrm>
            <a:off x="6162832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1" name="Rectangle 2620"/>
          <p:cNvSpPr/>
          <p:nvPr userDrawn="1"/>
        </p:nvSpPr>
        <p:spPr>
          <a:xfrm>
            <a:off x="647536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2" name="Oval 2621"/>
          <p:cNvSpPr/>
          <p:nvPr userDrawn="1"/>
        </p:nvSpPr>
        <p:spPr>
          <a:xfrm>
            <a:off x="654373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3" name="Moon 2622"/>
          <p:cNvSpPr/>
          <p:nvPr userDrawn="1"/>
        </p:nvSpPr>
        <p:spPr>
          <a:xfrm>
            <a:off x="654373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4" name="Rectangle 2623"/>
          <p:cNvSpPr/>
          <p:nvPr userDrawn="1"/>
        </p:nvSpPr>
        <p:spPr>
          <a:xfrm>
            <a:off x="6856263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5" name="Oval 2624"/>
          <p:cNvSpPr/>
          <p:nvPr userDrawn="1"/>
        </p:nvSpPr>
        <p:spPr>
          <a:xfrm>
            <a:off x="6924639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6" name="Moon 2625"/>
          <p:cNvSpPr/>
          <p:nvPr userDrawn="1"/>
        </p:nvSpPr>
        <p:spPr>
          <a:xfrm>
            <a:off x="6924639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7" name="Rectangle 2626"/>
          <p:cNvSpPr/>
          <p:nvPr userDrawn="1"/>
        </p:nvSpPr>
        <p:spPr>
          <a:xfrm>
            <a:off x="7237167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8" name="Oval 2627"/>
          <p:cNvSpPr/>
          <p:nvPr userDrawn="1"/>
        </p:nvSpPr>
        <p:spPr>
          <a:xfrm>
            <a:off x="730554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9" name="Moon 2628"/>
          <p:cNvSpPr/>
          <p:nvPr userDrawn="1"/>
        </p:nvSpPr>
        <p:spPr>
          <a:xfrm>
            <a:off x="730554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0" name="Rectangle 2629"/>
          <p:cNvSpPr/>
          <p:nvPr userDrawn="1"/>
        </p:nvSpPr>
        <p:spPr>
          <a:xfrm>
            <a:off x="7618070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1" name="Oval 2630"/>
          <p:cNvSpPr/>
          <p:nvPr userDrawn="1"/>
        </p:nvSpPr>
        <p:spPr>
          <a:xfrm>
            <a:off x="768644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2" name="Moon 2631"/>
          <p:cNvSpPr/>
          <p:nvPr userDrawn="1"/>
        </p:nvSpPr>
        <p:spPr>
          <a:xfrm>
            <a:off x="768644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3" name="Rectangle 2632"/>
          <p:cNvSpPr/>
          <p:nvPr userDrawn="1"/>
        </p:nvSpPr>
        <p:spPr>
          <a:xfrm>
            <a:off x="799897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4" name="Oval 2633"/>
          <p:cNvSpPr/>
          <p:nvPr userDrawn="1"/>
        </p:nvSpPr>
        <p:spPr>
          <a:xfrm>
            <a:off x="806735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5" name="Moon 2634"/>
          <p:cNvSpPr/>
          <p:nvPr userDrawn="1"/>
        </p:nvSpPr>
        <p:spPr>
          <a:xfrm>
            <a:off x="806735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6" name="Rectangle 2635"/>
          <p:cNvSpPr/>
          <p:nvPr userDrawn="1"/>
        </p:nvSpPr>
        <p:spPr>
          <a:xfrm>
            <a:off x="8379877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7" name="Oval 2636"/>
          <p:cNvSpPr/>
          <p:nvPr userDrawn="1"/>
        </p:nvSpPr>
        <p:spPr>
          <a:xfrm>
            <a:off x="844825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8" name="Moon 2637"/>
          <p:cNvSpPr/>
          <p:nvPr userDrawn="1"/>
        </p:nvSpPr>
        <p:spPr>
          <a:xfrm>
            <a:off x="844825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9" name="Rectangle 2638"/>
          <p:cNvSpPr/>
          <p:nvPr userDrawn="1"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0" name="Oval 2639"/>
          <p:cNvSpPr/>
          <p:nvPr userDrawn="1"/>
        </p:nvSpPr>
        <p:spPr>
          <a:xfrm>
            <a:off x="882915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1" name="Moon 2640"/>
          <p:cNvSpPr/>
          <p:nvPr userDrawn="1"/>
        </p:nvSpPr>
        <p:spPr>
          <a:xfrm>
            <a:off x="882915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2" name="Rectangle 2641"/>
          <p:cNvSpPr/>
          <p:nvPr userDrawn="1"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3" name="Oval 2642"/>
          <p:cNvSpPr/>
          <p:nvPr userDrawn="1"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4" name="Moon 2643"/>
          <p:cNvSpPr/>
          <p:nvPr userDrawn="1"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5" name="Rectangle 2644"/>
          <p:cNvSpPr/>
          <p:nvPr userDrawn="1"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6" name="Oval 2645"/>
          <p:cNvSpPr/>
          <p:nvPr userDrawn="1"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7" name="Moon 2646"/>
          <p:cNvSpPr/>
          <p:nvPr userDrawn="1"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8" name="Rectangle 2647"/>
          <p:cNvSpPr/>
          <p:nvPr userDrawn="1"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9" name="Oval 2648"/>
          <p:cNvSpPr/>
          <p:nvPr userDrawn="1"/>
        </p:nvSpPr>
        <p:spPr>
          <a:xfrm>
            <a:off x="83018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0" name="Moon 2649"/>
          <p:cNvSpPr/>
          <p:nvPr userDrawn="1"/>
        </p:nvSpPr>
        <p:spPr>
          <a:xfrm>
            <a:off x="83018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1" name="Rectangle 2650"/>
          <p:cNvSpPr/>
          <p:nvPr userDrawn="1"/>
        </p:nvSpPr>
        <p:spPr>
          <a:xfrm>
            <a:off x="114271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2" name="Oval 2651"/>
          <p:cNvSpPr/>
          <p:nvPr userDrawn="1"/>
        </p:nvSpPr>
        <p:spPr>
          <a:xfrm>
            <a:off x="121108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3" name="Moon 2652"/>
          <p:cNvSpPr/>
          <p:nvPr userDrawn="1"/>
        </p:nvSpPr>
        <p:spPr>
          <a:xfrm>
            <a:off x="121108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4" name="Rectangle 2653"/>
          <p:cNvSpPr/>
          <p:nvPr userDrawn="1"/>
        </p:nvSpPr>
        <p:spPr>
          <a:xfrm>
            <a:off x="152361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5" name="Oval 2654"/>
          <p:cNvSpPr/>
          <p:nvPr userDrawn="1"/>
        </p:nvSpPr>
        <p:spPr>
          <a:xfrm>
            <a:off x="159199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6" name="Moon 2655"/>
          <p:cNvSpPr/>
          <p:nvPr userDrawn="1"/>
        </p:nvSpPr>
        <p:spPr>
          <a:xfrm>
            <a:off x="159199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7" name="Rectangle 2656"/>
          <p:cNvSpPr/>
          <p:nvPr userDrawn="1"/>
        </p:nvSpPr>
        <p:spPr>
          <a:xfrm>
            <a:off x="190451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8" name="Oval 2657"/>
          <p:cNvSpPr/>
          <p:nvPr userDrawn="1"/>
        </p:nvSpPr>
        <p:spPr>
          <a:xfrm>
            <a:off x="197289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9" name="Moon 2658"/>
          <p:cNvSpPr/>
          <p:nvPr userDrawn="1"/>
        </p:nvSpPr>
        <p:spPr>
          <a:xfrm>
            <a:off x="197289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0" name="Rectangle 2659"/>
          <p:cNvSpPr/>
          <p:nvPr userDrawn="1"/>
        </p:nvSpPr>
        <p:spPr>
          <a:xfrm>
            <a:off x="228542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1" name="Oval 2660"/>
          <p:cNvSpPr/>
          <p:nvPr userDrawn="1"/>
        </p:nvSpPr>
        <p:spPr>
          <a:xfrm>
            <a:off x="235379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2" name="Moon 2661"/>
          <p:cNvSpPr/>
          <p:nvPr userDrawn="1"/>
        </p:nvSpPr>
        <p:spPr>
          <a:xfrm>
            <a:off x="235379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3" name="Rectangle 2662"/>
          <p:cNvSpPr/>
          <p:nvPr userDrawn="1"/>
        </p:nvSpPr>
        <p:spPr>
          <a:xfrm>
            <a:off x="2666325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4" name="Oval 2663"/>
          <p:cNvSpPr/>
          <p:nvPr userDrawn="1"/>
        </p:nvSpPr>
        <p:spPr>
          <a:xfrm>
            <a:off x="273470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5" name="Moon 2664"/>
          <p:cNvSpPr/>
          <p:nvPr userDrawn="1"/>
        </p:nvSpPr>
        <p:spPr>
          <a:xfrm>
            <a:off x="273470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6" name="Rectangle 2665"/>
          <p:cNvSpPr/>
          <p:nvPr userDrawn="1"/>
        </p:nvSpPr>
        <p:spPr>
          <a:xfrm>
            <a:off x="304722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7" name="Oval 2666"/>
          <p:cNvSpPr/>
          <p:nvPr userDrawn="1"/>
        </p:nvSpPr>
        <p:spPr>
          <a:xfrm>
            <a:off x="311560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8" name="Moon 2667"/>
          <p:cNvSpPr/>
          <p:nvPr userDrawn="1"/>
        </p:nvSpPr>
        <p:spPr>
          <a:xfrm>
            <a:off x="311560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9" name="Rectangle 2668"/>
          <p:cNvSpPr/>
          <p:nvPr userDrawn="1"/>
        </p:nvSpPr>
        <p:spPr>
          <a:xfrm>
            <a:off x="342813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0" name="Oval 2669"/>
          <p:cNvSpPr/>
          <p:nvPr userDrawn="1"/>
        </p:nvSpPr>
        <p:spPr>
          <a:xfrm>
            <a:off x="349650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1" name="Moon 2670"/>
          <p:cNvSpPr/>
          <p:nvPr userDrawn="1"/>
        </p:nvSpPr>
        <p:spPr>
          <a:xfrm>
            <a:off x="349650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2" name="Rectangle 2671"/>
          <p:cNvSpPr/>
          <p:nvPr userDrawn="1"/>
        </p:nvSpPr>
        <p:spPr>
          <a:xfrm>
            <a:off x="380903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3" name="Oval 2672"/>
          <p:cNvSpPr/>
          <p:nvPr userDrawn="1"/>
        </p:nvSpPr>
        <p:spPr>
          <a:xfrm>
            <a:off x="387741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4" name="Moon 2673"/>
          <p:cNvSpPr/>
          <p:nvPr userDrawn="1"/>
        </p:nvSpPr>
        <p:spPr>
          <a:xfrm>
            <a:off x="387741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5" name="Rectangle 2674"/>
          <p:cNvSpPr/>
          <p:nvPr userDrawn="1"/>
        </p:nvSpPr>
        <p:spPr>
          <a:xfrm>
            <a:off x="4189939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6" name="Oval 2675"/>
          <p:cNvSpPr/>
          <p:nvPr userDrawn="1"/>
        </p:nvSpPr>
        <p:spPr>
          <a:xfrm>
            <a:off x="425831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7" name="Moon 2676"/>
          <p:cNvSpPr/>
          <p:nvPr userDrawn="1"/>
        </p:nvSpPr>
        <p:spPr>
          <a:xfrm>
            <a:off x="425831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8" name="Rectangle 2677"/>
          <p:cNvSpPr/>
          <p:nvPr userDrawn="1"/>
        </p:nvSpPr>
        <p:spPr>
          <a:xfrm>
            <a:off x="457084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9" name="Oval 2678"/>
          <p:cNvSpPr/>
          <p:nvPr userDrawn="1"/>
        </p:nvSpPr>
        <p:spPr>
          <a:xfrm>
            <a:off x="463921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0" name="Moon 2679"/>
          <p:cNvSpPr/>
          <p:nvPr userDrawn="1"/>
        </p:nvSpPr>
        <p:spPr>
          <a:xfrm>
            <a:off x="463921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1" name="Rectangle 2680"/>
          <p:cNvSpPr/>
          <p:nvPr userDrawn="1"/>
        </p:nvSpPr>
        <p:spPr>
          <a:xfrm>
            <a:off x="4951746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2" name="Oval 2681"/>
          <p:cNvSpPr/>
          <p:nvPr userDrawn="1"/>
        </p:nvSpPr>
        <p:spPr>
          <a:xfrm>
            <a:off x="502012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3" name="Moon 2682"/>
          <p:cNvSpPr/>
          <p:nvPr userDrawn="1"/>
        </p:nvSpPr>
        <p:spPr>
          <a:xfrm>
            <a:off x="502012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4" name="Rectangle 2683"/>
          <p:cNvSpPr/>
          <p:nvPr userDrawn="1"/>
        </p:nvSpPr>
        <p:spPr>
          <a:xfrm>
            <a:off x="5332649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5" name="Oval 2684"/>
          <p:cNvSpPr/>
          <p:nvPr userDrawn="1"/>
        </p:nvSpPr>
        <p:spPr>
          <a:xfrm>
            <a:off x="540102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6" name="Moon 2685"/>
          <p:cNvSpPr/>
          <p:nvPr userDrawn="1"/>
        </p:nvSpPr>
        <p:spPr>
          <a:xfrm>
            <a:off x="540102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7" name="Rectangle 2686"/>
          <p:cNvSpPr/>
          <p:nvPr userDrawn="1"/>
        </p:nvSpPr>
        <p:spPr>
          <a:xfrm>
            <a:off x="5713553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8" name="Oval 2687"/>
          <p:cNvSpPr/>
          <p:nvPr userDrawn="1"/>
        </p:nvSpPr>
        <p:spPr>
          <a:xfrm>
            <a:off x="578192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9" name="Moon 2688"/>
          <p:cNvSpPr/>
          <p:nvPr userDrawn="1"/>
        </p:nvSpPr>
        <p:spPr>
          <a:xfrm>
            <a:off x="578192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0" name="Rectangle 2689"/>
          <p:cNvSpPr/>
          <p:nvPr userDrawn="1"/>
        </p:nvSpPr>
        <p:spPr>
          <a:xfrm>
            <a:off x="6094456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1" name="Oval 2690"/>
          <p:cNvSpPr/>
          <p:nvPr userDrawn="1"/>
        </p:nvSpPr>
        <p:spPr>
          <a:xfrm>
            <a:off x="616283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2" name="Moon 2691"/>
          <p:cNvSpPr/>
          <p:nvPr userDrawn="1"/>
        </p:nvSpPr>
        <p:spPr>
          <a:xfrm>
            <a:off x="616283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3" name="Rectangle 2692"/>
          <p:cNvSpPr/>
          <p:nvPr userDrawn="1"/>
        </p:nvSpPr>
        <p:spPr>
          <a:xfrm>
            <a:off x="6475360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4" name="Oval 2693"/>
          <p:cNvSpPr/>
          <p:nvPr userDrawn="1"/>
        </p:nvSpPr>
        <p:spPr>
          <a:xfrm>
            <a:off x="654373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5" name="Moon 2694"/>
          <p:cNvSpPr/>
          <p:nvPr userDrawn="1"/>
        </p:nvSpPr>
        <p:spPr>
          <a:xfrm>
            <a:off x="654373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6" name="Rectangle 2695"/>
          <p:cNvSpPr/>
          <p:nvPr userDrawn="1"/>
        </p:nvSpPr>
        <p:spPr>
          <a:xfrm>
            <a:off x="6856263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7" name="Oval 2696"/>
          <p:cNvSpPr/>
          <p:nvPr userDrawn="1"/>
        </p:nvSpPr>
        <p:spPr>
          <a:xfrm>
            <a:off x="692463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8" name="Moon 2697"/>
          <p:cNvSpPr/>
          <p:nvPr userDrawn="1"/>
        </p:nvSpPr>
        <p:spPr>
          <a:xfrm>
            <a:off x="692463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9" name="Rectangle 2698"/>
          <p:cNvSpPr/>
          <p:nvPr userDrawn="1"/>
        </p:nvSpPr>
        <p:spPr>
          <a:xfrm>
            <a:off x="7237167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0" name="Oval 2699"/>
          <p:cNvSpPr/>
          <p:nvPr userDrawn="1"/>
        </p:nvSpPr>
        <p:spPr>
          <a:xfrm>
            <a:off x="730554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1" name="Moon 2700"/>
          <p:cNvSpPr/>
          <p:nvPr userDrawn="1"/>
        </p:nvSpPr>
        <p:spPr>
          <a:xfrm>
            <a:off x="730554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2" name="Rectangle 2701"/>
          <p:cNvSpPr/>
          <p:nvPr userDrawn="1"/>
        </p:nvSpPr>
        <p:spPr>
          <a:xfrm>
            <a:off x="761807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3" name="Oval 2702"/>
          <p:cNvSpPr/>
          <p:nvPr userDrawn="1"/>
        </p:nvSpPr>
        <p:spPr>
          <a:xfrm>
            <a:off x="768644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4" name="Moon 2703"/>
          <p:cNvSpPr/>
          <p:nvPr userDrawn="1"/>
        </p:nvSpPr>
        <p:spPr>
          <a:xfrm>
            <a:off x="768644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5" name="Rectangle 2704"/>
          <p:cNvSpPr/>
          <p:nvPr userDrawn="1"/>
        </p:nvSpPr>
        <p:spPr>
          <a:xfrm>
            <a:off x="799897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6" name="Oval 2705"/>
          <p:cNvSpPr/>
          <p:nvPr userDrawn="1"/>
        </p:nvSpPr>
        <p:spPr>
          <a:xfrm>
            <a:off x="806735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7" name="Moon 2706"/>
          <p:cNvSpPr/>
          <p:nvPr userDrawn="1"/>
        </p:nvSpPr>
        <p:spPr>
          <a:xfrm>
            <a:off x="806735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8" name="Rectangle 2707"/>
          <p:cNvSpPr/>
          <p:nvPr userDrawn="1"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9" name="Oval 2708"/>
          <p:cNvSpPr/>
          <p:nvPr userDrawn="1"/>
        </p:nvSpPr>
        <p:spPr>
          <a:xfrm>
            <a:off x="844825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0" name="Moon 2709"/>
          <p:cNvSpPr/>
          <p:nvPr userDrawn="1"/>
        </p:nvSpPr>
        <p:spPr>
          <a:xfrm>
            <a:off x="844825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1" name="Rectangle 2710"/>
          <p:cNvSpPr/>
          <p:nvPr userDrawn="1"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2" name="Oval 2711"/>
          <p:cNvSpPr/>
          <p:nvPr userDrawn="1"/>
        </p:nvSpPr>
        <p:spPr>
          <a:xfrm>
            <a:off x="882915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3" name="Moon 2712"/>
          <p:cNvSpPr/>
          <p:nvPr userDrawn="1"/>
        </p:nvSpPr>
        <p:spPr>
          <a:xfrm>
            <a:off x="882915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4" name="Rectangle 2713"/>
          <p:cNvSpPr/>
          <p:nvPr userDrawn="1"/>
        </p:nvSpPr>
        <p:spPr>
          <a:xfrm>
            <a:off x="1904518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5" name="Oval 2714"/>
          <p:cNvSpPr/>
          <p:nvPr userDrawn="1"/>
        </p:nvSpPr>
        <p:spPr>
          <a:xfrm>
            <a:off x="1972894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6" name="Moon 2715"/>
          <p:cNvSpPr/>
          <p:nvPr userDrawn="1"/>
        </p:nvSpPr>
        <p:spPr>
          <a:xfrm>
            <a:off x="1972894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7" name="Rectangle 2716"/>
          <p:cNvSpPr/>
          <p:nvPr userDrawn="1"/>
        </p:nvSpPr>
        <p:spPr>
          <a:xfrm>
            <a:off x="1904518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8" name="Oval 2717"/>
          <p:cNvSpPr/>
          <p:nvPr userDrawn="1"/>
        </p:nvSpPr>
        <p:spPr>
          <a:xfrm>
            <a:off x="1972894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9" name="Moon 2718"/>
          <p:cNvSpPr/>
          <p:nvPr userDrawn="1"/>
        </p:nvSpPr>
        <p:spPr>
          <a:xfrm>
            <a:off x="1972894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0" name="Rectangle 2719"/>
          <p:cNvSpPr/>
          <p:nvPr userDrawn="1"/>
        </p:nvSpPr>
        <p:spPr>
          <a:xfrm>
            <a:off x="3428132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1" name="Oval 2720"/>
          <p:cNvSpPr/>
          <p:nvPr userDrawn="1"/>
        </p:nvSpPr>
        <p:spPr>
          <a:xfrm>
            <a:off x="3496508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2" name="Moon 2721"/>
          <p:cNvSpPr/>
          <p:nvPr userDrawn="1"/>
        </p:nvSpPr>
        <p:spPr>
          <a:xfrm>
            <a:off x="349650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3" name="Rectangle 2722"/>
          <p:cNvSpPr/>
          <p:nvPr userDrawn="1"/>
        </p:nvSpPr>
        <p:spPr>
          <a:xfrm>
            <a:off x="3809035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4" name="Oval 2723"/>
          <p:cNvSpPr/>
          <p:nvPr userDrawn="1"/>
        </p:nvSpPr>
        <p:spPr>
          <a:xfrm>
            <a:off x="3877411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5" name="Moon 2724"/>
          <p:cNvSpPr/>
          <p:nvPr userDrawn="1"/>
        </p:nvSpPr>
        <p:spPr>
          <a:xfrm>
            <a:off x="3877411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6" name="Rectangle 2725"/>
          <p:cNvSpPr/>
          <p:nvPr userDrawn="1"/>
        </p:nvSpPr>
        <p:spPr>
          <a:xfrm>
            <a:off x="5332649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7" name="Oval 2726"/>
          <p:cNvSpPr/>
          <p:nvPr userDrawn="1"/>
        </p:nvSpPr>
        <p:spPr>
          <a:xfrm>
            <a:off x="5401025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8" name="Moon 2727"/>
          <p:cNvSpPr/>
          <p:nvPr userDrawn="1"/>
        </p:nvSpPr>
        <p:spPr>
          <a:xfrm>
            <a:off x="5401025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9" name="Rectangle 2728"/>
          <p:cNvSpPr/>
          <p:nvPr userDrawn="1"/>
        </p:nvSpPr>
        <p:spPr>
          <a:xfrm>
            <a:off x="5713553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0" name="Oval 2729"/>
          <p:cNvSpPr/>
          <p:nvPr userDrawn="1"/>
        </p:nvSpPr>
        <p:spPr>
          <a:xfrm>
            <a:off x="5781929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1" name="Moon 2730"/>
          <p:cNvSpPr/>
          <p:nvPr userDrawn="1"/>
        </p:nvSpPr>
        <p:spPr>
          <a:xfrm>
            <a:off x="5781929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2" name="Rectangle 2731"/>
          <p:cNvSpPr/>
          <p:nvPr userDrawn="1"/>
        </p:nvSpPr>
        <p:spPr>
          <a:xfrm>
            <a:off x="6856263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3" name="Oval 2732"/>
          <p:cNvSpPr/>
          <p:nvPr userDrawn="1"/>
        </p:nvSpPr>
        <p:spPr>
          <a:xfrm>
            <a:off x="6924639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4" name="Moon 2733"/>
          <p:cNvSpPr/>
          <p:nvPr userDrawn="1"/>
        </p:nvSpPr>
        <p:spPr>
          <a:xfrm>
            <a:off x="6924639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5" name="Rectangle 2734"/>
          <p:cNvSpPr/>
          <p:nvPr userDrawn="1"/>
        </p:nvSpPr>
        <p:spPr>
          <a:xfrm>
            <a:off x="6856263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6" name="Oval 2735"/>
          <p:cNvSpPr/>
          <p:nvPr userDrawn="1"/>
        </p:nvSpPr>
        <p:spPr>
          <a:xfrm>
            <a:off x="6924639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7" name="Moon 2736"/>
          <p:cNvSpPr/>
          <p:nvPr userDrawn="1"/>
        </p:nvSpPr>
        <p:spPr>
          <a:xfrm>
            <a:off x="6924639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676" y="1531403"/>
            <a:ext cx="5332648" cy="1978560"/>
          </a:xfrm>
        </p:spPr>
        <p:txBody>
          <a:bodyPr anchor="b"/>
          <a:lstStyle>
            <a:lvl1pPr algn="ctr">
              <a:defRPr sz="5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676" y="3602038"/>
            <a:ext cx="5332648" cy="173006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23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O - Title Slide 2">
    <p:bg>
      <p:bgPr>
        <a:gradFill>
          <a:gsLst>
            <a:gs pos="47000">
              <a:schemeClr val="accent3">
                <a:lumMod val="5000"/>
                <a:lumOff val="95000"/>
              </a:schemeClr>
            </a:gs>
            <a:gs pos="83000">
              <a:schemeClr val="accent3">
                <a:lumMod val="45000"/>
                <a:lumOff val="5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29" y="1122363"/>
            <a:ext cx="7858144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72" name="Subtitle 2"/>
          <p:cNvSpPr>
            <a:spLocks noGrp="1"/>
          </p:cNvSpPr>
          <p:nvPr>
            <p:ph type="subTitle" idx="1"/>
          </p:nvPr>
        </p:nvSpPr>
        <p:spPr>
          <a:xfrm>
            <a:off x="643921" y="3602038"/>
            <a:ext cx="7856159" cy="173006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75" name="Rectangle 774"/>
          <p:cNvSpPr/>
          <p:nvPr userDrawn="1"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6" name="Oval 775"/>
          <p:cNvSpPr/>
          <p:nvPr userDrawn="1"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7" name="Moon 776"/>
          <p:cNvSpPr/>
          <p:nvPr userDrawn="1"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8" name="Rectangle 777"/>
          <p:cNvSpPr/>
          <p:nvPr userDrawn="1"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9" name="Oval 778"/>
          <p:cNvSpPr/>
          <p:nvPr userDrawn="1"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0" name="Moon 779"/>
          <p:cNvSpPr/>
          <p:nvPr userDrawn="1"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1" name="Rectangle 780"/>
          <p:cNvSpPr/>
          <p:nvPr userDrawn="1"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2" name="Oval 781"/>
          <p:cNvSpPr/>
          <p:nvPr userDrawn="1"/>
        </p:nvSpPr>
        <p:spPr>
          <a:xfrm>
            <a:off x="83018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3" name="Moon 782"/>
          <p:cNvSpPr/>
          <p:nvPr userDrawn="1"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4" name="Rectangle 783"/>
          <p:cNvSpPr/>
          <p:nvPr userDrawn="1"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5" name="Oval 784"/>
          <p:cNvSpPr/>
          <p:nvPr userDrawn="1"/>
        </p:nvSpPr>
        <p:spPr>
          <a:xfrm>
            <a:off x="121108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6" name="Moon 785"/>
          <p:cNvSpPr/>
          <p:nvPr userDrawn="1"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7" name="Rectangle 786"/>
          <p:cNvSpPr/>
          <p:nvPr userDrawn="1"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8" name="Oval 787"/>
          <p:cNvSpPr/>
          <p:nvPr userDrawn="1"/>
        </p:nvSpPr>
        <p:spPr>
          <a:xfrm>
            <a:off x="159199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9" name="Moon 788"/>
          <p:cNvSpPr/>
          <p:nvPr userDrawn="1"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0" name="Rectangle 789"/>
          <p:cNvSpPr/>
          <p:nvPr userDrawn="1"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1" name="Oval 790"/>
          <p:cNvSpPr/>
          <p:nvPr userDrawn="1"/>
        </p:nvSpPr>
        <p:spPr>
          <a:xfrm>
            <a:off x="197289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2" name="Moon 791"/>
          <p:cNvSpPr/>
          <p:nvPr userDrawn="1"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3" name="Rectangle 792"/>
          <p:cNvSpPr/>
          <p:nvPr userDrawn="1"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4" name="Oval 793"/>
          <p:cNvSpPr/>
          <p:nvPr userDrawn="1"/>
        </p:nvSpPr>
        <p:spPr>
          <a:xfrm>
            <a:off x="235379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5" name="Moon 794"/>
          <p:cNvSpPr/>
          <p:nvPr userDrawn="1"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6" name="Rectangle 795"/>
          <p:cNvSpPr/>
          <p:nvPr userDrawn="1"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7" name="Oval 796"/>
          <p:cNvSpPr/>
          <p:nvPr userDrawn="1"/>
        </p:nvSpPr>
        <p:spPr>
          <a:xfrm>
            <a:off x="273470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8" name="Moon 797"/>
          <p:cNvSpPr/>
          <p:nvPr userDrawn="1"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9" name="Rectangle 798"/>
          <p:cNvSpPr/>
          <p:nvPr userDrawn="1"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0" name="Oval 799"/>
          <p:cNvSpPr/>
          <p:nvPr userDrawn="1"/>
        </p:nvSpPr>
        <p:spPr>
          <a:xfrm>
            <a:off x="311560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1" name="Moon 800"/>
          <p:cNvSpPr/>
          <p:nvPr userDrawn="1"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2" name="Rectangle 801"/>
          <p:cNvSpPr/>
          <p:nvPr userDrawn="1"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3" name="Oval 802"/>
          <p:cNvSpPr/>
          <p:nvPr userDrawn="1"/>
        </p:nvSpPr>
        <p:spPr>
          <a:xfrm>
            <a:off x="349650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4" name="Moon 803"/>
          <p:cNvSpPr/>
          <p:nvPr userDrawn="1"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5" name="Rectangle 804"/>
          <p:cNvSpPr/>
          <p:nvPr userDrawn="1"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6" name="Oval 805"/>
          <p:cNvSpPr/>
          <p:nvPr userDrawn="1"/>
        </p:nvSpPr>
        <p:spPr>
          <a:xfrm>
            <a:off x="387741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7" name="Moon 806"/>
          <p:cNvSpPr/>
          <p:nvPr userDrawn="1"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8" name="Rectangle 807"/>
          <p:cNvSpPr/>
          <p:nvPr userDrawn="1"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9" name="Oval 808"/>
          <p:cNvSpPr/>
          <p:nvPr userDrawn="1"/>
        </p:nvSpPr>
        <p:spPr>
          <a:xfrm>
            <a:off x="425831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0" name="Moon 809"/>
          <p:cNvSpPr/>
          <p:nvPr userDrawn="1"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1" name="Rectangle 810"/>
          <p:cNvSpPr/>
          <p:nvPr userDrawn="1"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2" name="Oval 811"/>
          <p:cNvSpPr/>
          <p:nvPr userDrawn="1"/>
        </p:nvSpPr>
        <p:spPr>
          <a:xfrm>
            <a:off x="463921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3" name="Moon 812"/>
          <p:cNvSpPr/>
          <p:nvPr userDrawn="1"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4" name="Rectangle 813"/>
          <p:cNvSpPr/>
          <p:nvPr userDrawn="1"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5" name="Oval 814"/>
          <p:cNvSpPr/>
          <p:nvPr userDrawn="1"/>
        </p:nvSpPr>
        <p:spPr>
          <a:xfrm>
            <a:off x="502012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6" name="Moon 815"/>
          <p:cNvSpPr/>
          <p:nvPr userDrawn="1"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7" name="Rectangle 816"/>
          <p:cNvSpPr/>
          <p:nvPr userDrawn="1"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8" name="Oval 817"/>
          <p:cNvSpPr/>
          <p:nvPr userDrawn="1"/>
        </p:nvSpPr>
        <p:spPr>
          <a:xfrm>
            <a:off x="540102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9" name="Moon 818"/>
          <p:cNvSpPr/>
          <p:nvPr userDrawn="1"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0" name="Rectangle 819"/>
          <p:cNvSpPr/>
          <p:nvPr userDrawn="1"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1" name="Oval 820"/>
          <p:cNvSpPr/>
          <p:nvPr userDrawn="1"/>
        </p:nvSpPr>
        <p:spPr>
          <a:xfrm>
            <a:off x="578192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2" name="Moon 821"/>
          <p:cNvSpPr/>
          <p:nvPr userDrawn="1"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3" name="Rectangle 822"/>
          <p:cNvSpPr/>
          <p:nvPr userDrawn="1"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4" name="Oval 823"/>
          <p:cNvSpPr/>
          <p:nvPr userDrawn="1"/>
        </p:nvSpPr>
        <p:spPr>
          <a:xfrm>
            <a:off x="616283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5" name="Moon 824"/>
          <p:cNvSpPr/>
          <p:nvPr userDrawn="1"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6" name="Rectangle 825"/>
          <p:cNvSpPr/>
          <p:nvPr userDrawn="1"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7" name="Oval 826"/>
          <p:cNvSpPr/>
          <p:nvPr userDrawn="1"/>
        </p:nvSpPr>
        <p:spPr>
          <a:xfrm>
            <a:off x="654373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8" name="Moon 827"/>
          <p:cNvSpPr/>
          <p:nvPr userDrawn="1"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9" name="Rectangle 828"/>
          <p:cNvSpPr/>
          <p:nvPr userDrawn="1"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0" name="Oval 829"/>
          <p:cNvSpPr/>
          <p:nvPr userDrawn="1"/>
        </p:nvSpPr>
        <p:spPr>
          <a:xfrm>
            <a:off x="692463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1" name="Moon 830"/>
          <p:cNvSpPr/>
          <p:nvPr userDrawn="1"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2" name="Rectangle 831"/>
          <p:cNvSpPr/>
          <p:nvPr userDrawn="1"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3" name="Oval 832"/>
          <p:cNvSpPr/>
          <p:nvPr userDrawn="1"/>
        </p:nvSpPr>
        <p:spPr>
          <a:xfrm>
            <a:off x="730554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4" name="Moon 833"/>
          <p:cNvSpPr/>
          <p:nvPr userDrawn="1"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5" name="Rectangle 834"/>
          <p:cNvSpPr/>
          <p:nvPr userDrawn="1"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6" name="Oval 835"/>
          <p:cNvSpPr/>
          <p:nvPr userDrawn="1"/>
        </p:nvSpPr>
        <p:spPr>
          <a:xfrm>
            <a:off x="768644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7" name="Moon 836"/>
          <p:cNvSpPr/>
          <p:nvPr userDrawn="1"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8" name="Rectangle 837"/>
          <p:cNvSpPr/>
          <p:nvPr userDrawn="1"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9" name="Oval 838"/>
          <p:cNvSpPr/>
          <p:nvPr userDrawn="1"/>
        </p:nvSpPr>
        <p:spPr>
          <a:xfrm>
            <a:off x="806735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0" name="Moon 839"/>
          <p:cNvSpPr/>
          <p:nvPr userDrawn="1"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1" name="Rectangle 840"/>
          <p:cNvSpPr/>
          <p:nvPr userDrawn="1"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2" name="Oval 841"/>
          <p:cNvSpPr/>
          <p:nvPr userDrawn="1"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3" name="Moon 842"/>
          <p:cNvSpPr/>
          <p:nvPr userDrawn="1"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4" name="Rectangle 843"/>
          <p:cNvSpPr/>
          <p:nvPr userDrawn="1"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5" name="Oval 844"/>
          <p:cNvSpPr/>
          <p:nvPr userDrawn="1"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6" name="Moon 845"/>
          <p:cNvSpPr/>
          <p:nvPr userDrawn="1"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7" name="Rectangle 846"/>
          <p:cNvSpPr/>
          <p:nvPr userDrawn="1"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8" name="Oval 847"/>
          <p:cNvSpPr/>
          <p:nvPr userDrawn="1"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9" name="Moon 848"/>
          <p:cNvSpPr/>
          <p:nvPr userDrawn="1"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0" name="Rectangle 849"/>
          <p:cNvSpPr/>
          <p:nvPr userDrawn="1"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1" name="Oval 850"/>
          <p:cNvSpPr/>
          <p:nvPr userDrawn="1"/>
        </p:nvSpPr>
        <p:spPr>
          <a:xfrm>
            <a:off x="44928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2" name="Moon 851"/>
          <p:cNvSpPr/>
          <p:nvPr userDrawn="1"/>
        </p:nvSpPr>
        <p:spPr>
          <a:xfrm>
            <a:off x="44928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3" name="Rectangle 852"/>
          <p:cNvSpPr/>
          <p:nvPr userDrawn="1"/>
        </p:nvSpPr>
        <p:spPr>
          <a:xfrm>
            <a:off x="761807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4" name="Oval 853"/>
          <p:cNvSpPr/>
          <p:nvPr userDrawn="1"/>
        </p:nvSpPr>
        <p:spPr>
          <a:xfrm>
            <a:off x="83018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5" name="Moon 854"/>
          <p:cNvSpPr/>
          <p:nvPr userDrawn="1"/>
        </p:nvSpPr>
        <p:spPr>
          <a:xfrm>
            <a:off x="83018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6" name="Rectangle 855"/>
          <p:cNvSpPr/>
          <p:nvPr userDrawn="1"/>
        </p:nvSpPr>
        <p:spPr>
          <a:xfrm>
            <a:off x="1142711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7" name="Oval 856"/>
          <p:cNvSpPr/>
          <p:nvPr userDrawn="1"/>
        </p:nvSpPr>
        <p:spPr>
          <a:xfrm>
            <a:off x="121108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8" name="Moon 857"/>
          <p:cNvSpPr/>
          <p:nvPr userDrawn="1"/>
        </p:nvSpPr>
        <p:spPr>
          <a:xfrm>
            <a:off x="121108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9" name="Rectangle 858"/>
          <p:cNvSpPr/>
          <p:nvPr userDrawn="1"/>
        </p:nvSpPr>
        <p:spPr>
          <a:xfrm>
            <a:off x="152361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0" name="Oval 859"/>
          <p:cNvSpPr/>
          <p:nvPr userDrawn="1"/>
        </p:nvSpPr>
        <p:spPr>
          <a:xfrm>
            <a:off x="159199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1" name="Moon 860"/>
          <p:cNvSpPr/>
          <p:nvPr userDrawn="1"/>
        </p:nvSpPr>
        <p:spPr>
          <a:xfrm>
            <a:off x="159199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2" name="Rectangle 861"/>
          <p:cNvSpPr/>
          <p:nvPr userDrawn="1"/>
        </p:nvSpPr>
        <p:spPr>
          <a:xfrm>
            <a:off x="1904518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3" name="Oval 862"/>
          <p:cNvSpPr/>
          <p:nvPr userDrawn="1"/>
        </p:nvSpPr>
        <p:spPr>
          <a:xfrm>
            <a:off x="197289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4" name="Moon 863"/>
          <p:cNvSpPr/>
          <p:nvPr userDrawn="1"/>
        </p:nvSpPr>
        <p:spPr>
          <a:xfrm>
            <a:off x="197289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5" name="Rectangle 864"/>
          <p:cNvSpPr/>
          <p:nvPr userDrawn="1"/>
        </p:nvSpPr>
        <p:spPr>
          <a:xfrm>
            <a:off x="228542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6" name="Oval 865"/>
          <p:cNvSpPr/>
          <p:nvPr userDrawn="1"/>
        </p:nvSpPr>
        <p:spPr>
          <a:xfrm>
            <a:off x="235379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7" name="Moon 866"/>
          <p:cNvSpPr/>
          <p:nvPr userDrawn="1"/>
        </p:nvSpPr>
        <p:spPr>
          <a:xfrm>
            <a:off x="235379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8" name="Rectangle 867"/>
          <p:cNvSpPr/>
          <p:nvPr userDrawn="1"/>
        </p:nvSpPr>
        <p:spPr>
          <a:xfrm>
            <a:off x="2666325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9" name="Oval 868"/>
          <p:cNvSpPr/>
          <p:nvPr userDrawn="1"/>
        </p:nvSpPr>
        <p:spPr>
          <a:xfrm>
            <a:off x="273470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0" name="Moon 869"/>
          <p:cNvSpPr/>
          <p:nvPr userDrawn="1"/>
        </p:nvSpPr>
        <p:spPr>
          <a:xfrm>
            <a:off x="273470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1" name="Rectangle 870"/>
          <p:cNvSpPr/>
          <p:nvPr userDrawn="1"/>
        </p:nvSpPr>
        <p:spPr>
          <a:xfrm>
            <a:off x="304722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2" name="Oval 871"/>
          <p:cNvSpPr/>
          <p:nvPr userDrawn="1"/>
        </p:nvSpPr>
        <p:spPr>
          <a:xfrm>
            <a:off x="311560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3" name="Moon 872"/>
          <p:cNvSpPr/>
          <p:nvPr userDrawn="1"/>
        </p:nvSpPr>
        <p:spPr>
          <a:xfrm>
            <a:off x="311560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4" name="Rectangle 873"/>
          <p:cNvSpPr/>
          <p:nvPr userDrawn="1"/>
        </p:nvSpPr>
        <p:spPr>
          <a:xfrm>
            <a:off x="3428132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5" name="Oval 874"/>
          <p:cNvSpPr/>
          <p:nvPr userDrawn="1"/>
        </p:nvSpPr>
        <p:spPr>
          <a:xfrm>
            <a:off x="349650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6" name="Moon 875"/>
          <p:cNvSpPr/>
          <p:nvPr userDrawn="1"/>
        </p:nvSpPr>
        <p:spPr>
          <a:xfrm>
            <a:off x="349650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7" name="Rectangle 876"/>
          <p:cNvSpPr/>
          <p:nvPr userDrawn="1"/>
        </p:nvSpPr>
        <p:spPr>
          <a:xfrm>
            <a:off x="3809035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8" name="Oval 877"/>
          <p:cNvSpPr/>
          <p:nvPr userDrawn="1"/>
        </p:nvSpPr>
        <p:spPr>
          <a:xfrm>
            <a:off x="387741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9" name="Moon 878"/>
          <p:cNvSpPr/>
          <p:nvPr userDrawn="1"/>
        </p:nvSpPr>
        <p:spPr>
          <a:xfrm>
            <a:off x="387741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0" name="Rectangle 879"/>
          <p:cNvSpPr/>
          <p:nvPr userDrawn="1"/>
        </p:nvSpPr>
        <p:spPr>
          <a:xfrm>
            <a:off x="4189939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1" name="Oval 880"/>
          <p:cNvSpPr/>
          <p:nvPr userDrawn="1"/>
        </p:nvSpPr>
        <p:spPr>
          <a:xfrm>
            <a:off x="425831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2" name="Moon 881"/>
          <p:cNvSpPr/>
          <p:nvPr userDrawn="1"/>
        </p:nvSpPr>
        <p:spPr>
          <a:xfrm>
            <a:off x="425831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3" name="Rectangle 882"/>
          <p:cNvSpPr/>
          <p:nvPr userDrawn="1"/>
        </p:nvSpPr>
        <p:spPr>
          <a:xfrm>
            <a:off x="4570842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4" name="Oval 883"/>
          <p:cNvSpPr/>
          <p:nvPr userDrawn="1"/>
        </p:nvSpPr>
        <p:spPr>
          <a:xfrm>
            <a:off x="463921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5" name="Moon 884"/>
          <p:cNvSpPr/>
          <p:nvPr userDrawn="1"/>
        </p:nvSpPr>
        <p:spPr>
          <a:xfrm>
            <a:off x="463921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6" name="Rectangle 885"/>
          <p:cNvSpPr/>
          <p:nvPr userDrawn="1"/>
        </p:nvSpPr>
        <p:spPr>
          <a:xfrm>
            <a:off x="4951746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7" name="Oval 886"/>
          <p:cNvSpPr/>
          <p:nvPr userDrawn="1"/>
        </p:nvSpPr>
        <p:spPr>
          <a:xfrm>
            <a:off x="502012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8" name="Moon 887"/>
          <p:cNvSpPr/>
          <p:nvPr userDrawn="1"/>
        </p:nvSpPr>
        <p:spPr>
          <a:xfrm>
            <a:off x="502012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9" name="Rectangle 888"/>
          <p:cNvSpPr/>
          <p:nvPr userDrawn="1"/>
        </p:nvSpPr>
        <p:spPr>
          <a:xfrm>
            <a:off x="5332649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0" name="Oval 889"/>
          <p:cNvSpPr/>
          <p:nvPr userDrawn="1"/>
        </p:nvSpPr>
        <p:spPr>
          <a:xfrm>
            <a:off x="540102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1" name="Moon 890"/>
          <p:cNvSpPr/>
          <p:nvPr userDrawn="1"/>
        </p:nvSpPr>
        <p:spPr>
          <a:xfrm>
            <a:off x="540102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2" name="Rectangle 891"/>
          <p:cNvSpPr/>
          <p:nvPr userDrawn="1"/>
        </p:nvSpPr>
        <p:spPr>
          <a:xfrm>
            <a:off x="5713553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3" name="Oval 892"/>
          <p:cNvSpPr/>
          <p:nvPr userDrawn="1"/>
        </p:nvSpPr>
        <p:spPr>
          <a:xfrm>
            <a:off x="578192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4" name="Moon 893"/>
          <p:cNvSpPr/>
          <p:nvPr userDrawn="1"/>
        </p:nvSpPr>
        <p:spPr>
          <a:xfrm>
            <a:off x="578192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5" name="Rectangle 894"/>
          <p:cNvSpPr/>
          <p:nvPr userDrawn="1"/>
        </p:nvSpPr>
        <p:spPr>
          <a:xfrm>
            <a:off x="6094456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6" name="Oval 895"/>
          <p:cNvSpPr/>
          <p:nvPr userDrawn="1"/>
        </p:nvSpPr>
        <p:spPr>
          <a:xfrm>
            <a:off x="616283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7" name="Moon 896"/>
          <p:cNvSpPr/>
          <p:nvPr userDrawn="1"/>
        </p:nvSpPr>
        <p:spPr>
          <a:xfrm>
            <a:off x="616283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8" name="Rectangle 897"/>
          <p:cNvSpPr/>
          <p:nvPr userDrawn="1"/>
        </p:nvSpPr>
        <p:spPr>
          <a:xfrm>
            <a:off x="6475360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9" name="Oval 898"/>
          <p:cNvSpPr/>
          <p:nvPr userDrawn="1"/>
        </p:nvSpPr>
        <p:spPr>
          <a:xfrm>
            <a:off x="654373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0" name="Moon 899"/>
          <p:cNvSpPr/>
          <p:nvPr userDrawn="1"/>
        </p:nvSpPr>
        <p:spPr>
          <a:xfrm>
            <a:off x="654373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1" name="Rectangle 900"/>
          <p:cNvSpPr/>
          <p:nvPr userDrawn="1"/>
        </p:nvSpPr>
        <p:spPr>
          <a:xfrm>
            <a:off x="6856263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2" name="Oval 901"/>
          <p:cNvSpPr/>
          <p:nvPr userDrawn="1"/>
        </p:nvSpPr>
        <p:spPr>
          <a:xfrm>
            <a:off x="692463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3" name="Moon 902"/>
          <p:cNvSpPr/>
          <p:nvPr userDrawn="1"/>
        </p:nvSpPr>
        <p:spPr>
          <a:xfrm>
            <a:off x="692463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4" name="Rectangle 903"/>
          <p:cNvSpPr/>
          <p:nvPr userDrawn="1"/>
        </p:nvSpPr>
        <p:spPr>
          <a:xfrm>
            <a:off x="7237167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5" name="Oval 904"/>
          <p:cNvSpPr/>
          <p:nvPr userDrawn="1"/>
        </p:nvSpPr>
        <p:spPr>
          <a:xfrm>
            <a:off x="730554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6" name="Moon 905"/>
          <p:cNvSpPr/>
          <p:nvPr userDrawn="1"/>
        </p:nvSpPr>
        <p:spPr>
          <a:xfrm>
            <a:off x="730554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7" name="Rectangle 906"/>
          <p:cNvSpPr/>
          <p:nvPr userDrawn="1"/>
        </p:nvSpPr>
        <p:spPr>
          <a:xfrm>
            <a:off x="7618070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8" name="Oval 907"/>
          <p:cNvSpPr/>
          <p:nvPr userDrawn="1"/>
        </p:nvSpPr>
        <p:spPr>
          <a:xfrm>
            <a:off x="768644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9" name="Moon 908"/>
          <p:cNvSpPr/>
          <p:nvPr userDrawn="1"/>
        </p:nvSpPr>
        <p:spPr>
          <a:xfrm>
            <a:off x="768644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0" name="Rectangle 909"/>
          <p:cNvSpPr/>
          <p:nvPr userDrawn="1"/>
        </p:nvSpPr>
        <p:spPr>
          <a:xfrm>
            <a:off x="799897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1" name="Oval 910"/>
          <p:cNvSpPr/>
          <p:nvPr userDrawn="1"/>
        </p:nvSpPr>
        <p:spPr>
          <a:xfrm>
            <a:off x="806735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2" name="Moon 911"/>
          <p:cNvSpPr/>
          <p:nvPr userDrawn="1"/>
        </p:nvSpPr>
        <p:spPr>
          <a:xfrm>
            <a:off x="806735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3" name="Rectangle 912"/>
          <p:cNvSpPr/>
          <p:nvPr userDrawn="1"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4" name="Oval 913"/>
          <p:cNvSpPr/>
          <p:nvPr userDrawn="1"/>
        </p:nvSpPr>
        <p:spPr>
          <a:xfrm>
            <a:off x="844825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5" name="Moon 914"/>
          <p:cNvSpPr/>
          <p:nvPr userDrawn="1"/>
        </p:nvSpPr>
        <p:spPr>
          <a:xfrm>
            <a:off x="844825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6" name="Rectangle 915"/>
          <p:cNvSpPr/>
          <p:nvPr userDrawn="1"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7" name="Oval 916"/>
          <p:cNvSpPr/>
          <p:nvPr userDrawn="1"/>
        </p:nvSpPr>
        <p:spPr>
          <a:xfrm>
            <a:off x="882915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8" name="Moon 917"/>
          <p:cNvSpPr/>
          <p:nvPr userDrawn="1"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9" name="Rectangle 918"/>
          <p:cNvSpPr/>
          <p:nvPr userDrawn="1"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0" name="Oval 919"/>
          <p:cNvSpPr/>
          <p:nvPr userDrawn="1"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1" name="Moon 920"/>
          <p:cNvSpPr/>
          <p:nvPr userDrawn="1"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" name="Rectangle 921"/>
          <p:cNvSpPr/>
          <p:nvPr userDrawn="1"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3" name="Oval 922"/>
          <p:cNvSpPr/>
          <p:nvPr userDrawn="1"/>
        </p:nvSpPr>
        <p:spPr>
          <a:xfrm>
            <a:off x="44928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4" name="Moon 923"/>
          <p:cNvSpPr/>
          <p:nvPr userDrawn="1"/>
        </p:nvSpPr>
        <p:spPr>
          <a:xfrm>
            <a:off x="44928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5" name="Rectangle 924"/>
          <p:cNvSpPr/>
          <p:nvPr userDrawn="1"/>
        </p:nvSpPr>
        <p:spPr>
          <a:xfrm>
            <a:off x="76180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6" name="Oval 925"/>
          <p:cNvSpPr/>
          <p:nvPr userDrawn="1"/>
        </p:nvSpPr>
        <p:spPr>
          <a:xfrm>
            <a:off x="83018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7" name="Moon 926"/>
          <p:cNvSpPr/>
          <p:nvPr userDrawn="1"/>
        </p:nvSpPr>
        <p:spPr>
          <a:xfrm>
            <a:off x="83018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8" name="Rectangle 927"/>
          <p:cNvSpPr/>
          <p:nvPr userDrawn="1"/>
        </p:nvSpPr>
        <p:spPr>
          <a:xfrm>
            <a:off x="1142711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9" name="Oval 928"/>
          <p:cNvSpPr/>
          <p:nvPr userDrawn="1"/>
        </p:nvSpPr>
        <p:spPr>
          <a:xfrm>
            <a:off x="121108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0" name="Moon 929"/>
          <p:cNvSpPr/>
          <p:nvPr userDrawn="1"/>
        </p:nvSpPr>
        <p:spPr>
          <a:xfrm>
            <a:off x="121108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1" name="Rectangle 930"/>
          <p:cNvSpPr/>
          <p:nvPr userDrawn="1"/>
        </p:nvSpPr>
        <p:spPr>
          <a:xfrm>
            <a:off x="1523614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2" name="Oval 931"/>
          <p:cNvSpPr/>
          <p:nvPr userDrawn="1"/>
        </p:nvSpPr>
        <p:spPr>
          <a:xfrm>
            <a:off x="159199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3" name="Moon 932"/>
          <p:cNvSpPr/>
          <p:nvPr userDrawn="1"/>
        </p:nvSpPr>
        <p:spPr>
          <a:xfrm>
            <a:off x="159199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4" name="Rectangle 933"/>
          <p:cNvSpPr/>
          <p:nvPr userDrawn="1"/>
        </p:nvSpPr>
        <p:spPr>
          <a:xfrm>
            <a:off x="1904518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5" name="Oval 934"/>
          <p:cNvSpPr/>
          <p:nvPr userDrawn="1"/>
        </p:nvSpPr>
        <p:spPr>
          <a:xfrm>
            <a:off x="197289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6" name="Moon 935"/>
          <p:cNvSpPr/>
          <p:nvPr userDrawn="1"/>
        </p:nvSpPr>
        <p:spPr>
          <a:xfrm>
            <a:off x="197289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7" name="Rectangle 936"/>
          <p:cNvSpPr/>
          <p:nvPr userDrawn="1"/>
        </p:nvSpPr>
        <p:spPr>
          <a:xfrm>
            <a:off x="2285421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8" name="Oval 937"/>
          <p:cNvSpPr/>
          <p:nvPr userDrawn="1"/>
        </p:nvSpPr>
        <p:spPr>
          <a:xfrm>
            <a:off x="235379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9" name="Moon 938"/>
          <p:cNvSpPr/>
          <p:nvPr userDrawn="1"/>
        </p:nvSpPr>
        <p:spPr>
          <a:xfrm>
            <a:off x="235379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0" name="Rectangle 939"/>
          <p:cNvSpPr/>
          <p:nvPr userDrawn="1"/>
        </p:nvSpPr>
        <p:spPr>
          <a:xfrm>
            <a:off x="2666325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1" name="Oval 940"/>
          <p:cNvSpPr/>
          <p:nvPr userDrawn="1"/>
        </p:nvSpPr>
        <p:spPr>
          <a:xfrm>
            <a:off x="273470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2" name="Moon 941"/>
          <p:cNvSpPr/>
          <p:nvPr userDrawn="1"/>
        </p:nvSpPr>
        <p:spPr>
          <a:xfrm>
            <a:off x="273470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3" name="Rectangle 942"/>
          <p:cNvSpPr/>
          <p:nvPr userDrawn="1"/>
        </p:nvSpPr>
        <p:spPr>
          <a:xfrm>
            <a:off x="3047228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4" name="Oval 943"/>
          <p:cNvSpPr/>
          <p:nvPr userDrawn="1"/>
        </p:nvSpPr>
        <p:spPr>
          <a:xfrm>
            <a:off x="311560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5" name="Moon 944"/>
          <p:cNvSpPr/>
          <p:nvPr userDrawn="1"/>
        </p:nvSpPr>
        <p:spPr>
          <a:xfrm>
            <a:off x="311560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6" name="Rectangle 945"/>
          <p:cNvSpPr/>
          <p:nvPr userDrawn="1"/>
        </p:nvSpPr>
        <p:spPr>
          <a:xfrm>
            <a:off x="3428132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7" name="Oval 946"/>
          <p:cNvSpPr/>
          <p:nvPr userDrawn="1"/>
        </p:nvSpPr>
        <p:spPr>
          <a:xfrm>
            <a:off x="349650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8" name="Moon 947"/>
          <p:cNvSpPr/>
          <p:nvPr userDrawn="1"/>
        </p:nvSpPr>
        <p:spPr>
          <a:xfrm>
            <a:off x="349650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9" name="Rectangle 948"/>
          <p:cNvSpPr/>
          <p:nvPr userDrawn="1"/>
        </p:nvSpPr>
        <p:spPr>
          <a:xfrm>
            <a:off x="3809035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0" name="Oval 949"/>
          <p:cNvSpPr/>
          <p:nvPr userDrawn="1"/>
        </p:nvSpPr>
        <p:spPr>
          <a:xfrm>
            <a:off x="387741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1" name="Moon 950"/>
          <p:cNvSpPr/>
          <p:nvPr userDrawn="1"/>
        </p:nvSpPr>
        <p:spPr>
          <a:xfrm>
            <a:off x="387741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2" name="Rectangle 951"/>
          <p:cNvSpPr/>
          <p:nvPr userDrawn="1"/>
        </p:nvSpPr>
        <p:spPr>
          <a:xfrm>
            <a:off x="4189939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3" name="Oval 952"/>
          <p:cNvSpPr/>
          <p:nvPr userDrawn="1"/>
        </p:nvSpPr>
        <p:spPr>
          <a:xfrm>
            <a:off x="425831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4" name="Moon 953"/>
          <p:cNvSpPr/>
          <p:nvPr userDrawn="1"/>
        </p:nvSpPr>
        <p:spPr>
          <a:xfrm>
            <a:off x="425831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5" name="Rectangle 954"/>
          <p:cNvSpPr/>
          <p:nvPr userDrawn="1"/>
        </p:nvSpPr>
        <p:spPr>
          <a:xfrm>
            <a:off x="4570842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6" name="Oval 955"/>
          <p:cNvSpPr/>
          <p:nvPr userDrawn="1"/>
        </p:nvSpPr>
        <p:spPr>
          <a:xfrm>
            <a:off x="463921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7" name="Moon 956"/>
          <p:cNvSpPr/>
          <p:nvPr userDrawn="1"/>
        </p:nvSpPr>
        <p:spPr>
          <a:xfrm>
            <a:off x="463921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8" name="Rectangle 957"/>
          <p:cNvSpPr/>
          <p:nvPr userDrawn="1"/>
        </p:nvSpPr>
        <p:spPr>
          <a:xfrm>
            <a:off x="495174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9" name="Oval 958"/>
          <p:cNvSpPr/>
          <p:nvPr userDrawn="1"/>
        </p:nvSpPr>
        <p:spPr>
          <a:xfrm>
            <a:off x="502012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0" name="Moon 959"/>
          <p:cNvSpPr/>
          <p:nvPr userDrawn="1"/>
        </p:nvSpPr>
        <p:spPr>
          <a:xfrm>
            <a:off x="502012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1" name="Rectangle 960"/>
          <p:cNvSpPr/>
          <p:nvPr userDrawn="1"/>
        </p:nvSpPr>
        <p:spPr>
          <a:xfrm>
            <a:off x="5332649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2" name="Oval 961"/>
          <p:cNvSpPr/>
          <p:nvPr userDrawn="1"/>
        </p:nvSpPr>
        <p:spPr>
          <a:xfrm>
            <a:off x="540102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3" name="Moon 962"/>
          <p:cNvSpPr/>
          <p:nvPr userDrawn="1"/>
        </p:nvSpPr>
        <p:spPr>
          <a:xfrm>
            <a:off x="540102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4" name="Rectangle 963"/>
          <p:cNvSpPr/>
          <p:nvPr userDrawn="1"/>
        </p:nvSpPr>
        <p:spPr>
          <a:xfrm>
            <a:off x="5713553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5" name="Oval 964"/>
          <p:cNvSpPr/>
          <p:nvPr userDrawn="1"/>
        </p:nvSpPr>
        <p:spPr>
          <a:xfrm>
            <a:off x="578192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6" name="Moon 965"/>
          <p:cNvSpPr/>
          <p:nvPr userDrawn="1"/>
        </p:nvSpPr>
        <p:spPr>
          <a:xfrm>
            <a:off x="578192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7" name="Rectangle 966"/>
          <p:cNvSpPr/>
          <p:nvPr userDrawn="1"/>
        </p:nvSpPr>
        <p:spPr>
          <a:xfrm>
            <a:off x="609445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8" name="Oval 967"/>
          <p:cNvSpPr/>
          <p:nvPr userDrawn="1"/>
        </p:nvSpPr>
        <p:spPr>
          <a:xfrm>
            <a:off x="616283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9" name="Moon 968"/>
          <p:cNvSpPr/>
          <p:nvPr userDrawn="1"/>
        </p:nvSpPr>
        <p:spPr>
          <a:xfrm>
            <a:off x="616283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0" name="Rectangle 969"/>
          <p:cNvSpPr/>
          <p:nvPr userDrawn="1"/>
        </p:nvSpPr>
        <p:spPr>
          <a:xfrm>
            <a:off x="6475360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1" name="Oval 970"/>
          <p:cNvSpPr/>
          <p:nvPr userDrawn="1"/>
        </p:nvSpPr>
        <p:spPr>
          <a:xfrm>
            <a:off x="654373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2" name="Moon 971"/>
          <p:cNvSpPr/>
          <p:nvPr userDrawn="1"/>
        </p:nvSpPr>
        <p:spPr>
          <a:xfrm>
            <a:off x="654373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3" name="Rectangle 972"/>
          <p:cNvSpPr/>
          <p:nvPr userDrawn="1"/>
        </p:nvSpPr>
        <p:spPr>
          <a:xfrm>
            <a:off x="6856263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4" name="Oval 973"/>
          <p:cNvSpPr/>
          <p:nvPr userDrawn="1"/>
        </p:nvSpPr>
        <p:spPr>
          <a:xfrm>
            <a:off x="692463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5" name="Moon 974"/>
          <p:cNvSpPr/>
          <p:nvPr userDrawn="1"/>
        </p:nvSpPr>
        <p:spPr>
          <a:xfrm>
            <a:off x="692463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6" name="Rectangle 975"/>
          <p:cNvSpPr/>
          <p:nvPr userDrawn="1"/>
        </p:nvSpPr>
        <p:spPr>
          <a:xfrm>
            <a:off x="7237167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7" name="Oval 976"/>
          <p:cNvSpPr/>
          <p:nvPr userDrawn="1"/>
        </p:nvSpPr>
        <p:spPr>
          <a:xfrm>
            <a:off x="730554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8" name="Moon 977"/>
          <p:cNvSpPr/>
          <p:nvPr userDrawn="1"/>
        </p:nvSpPr>
        <p:spPr>
          <a:xfrm>
            <a:off x="730554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9" name="Rectangle 978"/>
          <p:cNvSpPr/>
          <p:nvPr userDrawn="1"/>
        </p:nvSpPr>
        <p:spPr>
          <a:xfrm>
            <a:off x="7618070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0" name="Oval 979"/>
          <p:cNvSpPr/>
          <p:nvPr userDrawn="1"/>
        </p:nvSpPr>
        <p:spPr>
          <a:xfrm>
            <a:off x="768644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1" name="Moon 980"/>
          <p:cNvSpPr/>
          <p:nvPr userDrawn="1"/>
        </p:nvSpPr>
        <p:spPr>
          <a:xfrm>
            <a:off x="768644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2" name="Rectangle 981"/>
          <p:cNvSpPr/>
          <p:nvPr userDrawn="1"/>
        </p:nvSpPr>
        <p:spPr>
          <a:xfrm>
            <a:off x="7998974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3" name="Oval 982"/>
          <p:cNvSpPr/>
          <p:nvPr userDrawn="1"/>
        </p:nvSpPr>
        <p:spPr>
          <a:xfrm>
            <a:off x="806735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4" name="Moon 983"/>
          <p:cNvSpPr/>
          <p:nvPr userDrawn="1"/>
        </p:nvSpPr>
        <p:spPr>
          <a:xfrm>
            <a:off x="806735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5" name="Rectangle 984"/>
          <p:cNvSpPr/>
          <p:nvPr userDrawn="1"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6" name="Oval 985"/>
          <p:cNvSpPr/>
          <p:nvPr userDrawn="1"/>
        </p:nvSpPr>
        <p:spPr>
          <a:xfrm>
            <a:off x="844825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7" name="Moon 986"/>
          <p:cNvSpPr/>
          <p:nvPr userDrawn="1"/>
        </p:nvSpPr>
        <p:spPr>
          <a:xfrm>
            <a:off x="844825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8" name="Rectangle 987"/>
          <p:cNvSpPr/>
          <p:nvPr userDrawn="1"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9" name="Oval 988"/>
          <p:cNvSpPr/>
          <p:nvPr userDrawn="1"/>
        </p:nvSpPr>
        <p:spPr>
          <a:xfrm>
            <a:off x="882915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0" name="Moon 989"/>
          <p:cNvSpPr/>
          <p:nvPr userDrawn="1"/>
        </p:nvSpPr>
        <p:spPr>
          <a:xfrm>
            <a:off x="882915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1" name="Rectangle 990"/>
          <p:cNvSpPr/>
          <p:nvPr userDrawn="1"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2" name="Oval 991"/>
          <p:cNvSpPr/>
          <p:nvPr userDrawn="1"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3" name="Moon 992"/>
          <p:cNvSpPr/>
          <p:nvPr userDrawn="1"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4" name="Rectangle 993"/>
          <p:cNvSpPr/>
          <p:nvPr userDrawn="1"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5" name="Oval 994"/>
          <p:cNvSpPr/>
          <p:nvPr userDrawn="1"/>
        </p:nvSpPr>
        <p:spPr>
          <a:xfrm>
            <a:off x="44928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6" name="Moon 995"/>
          <p:cNvSpPr/>
          <p:nvPr userDrawn="1"/>
        </p:nvSpPr>
        <p:spPr>
          <a:xfrm>
            <a:off x="44928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7" name="Rectangle 996"/>
          <p:cNvSpPr/>
          <p:nvPr userDrawn="1"/>
        </p:nvSpPr>
        <p:spPr>
          <a:xfrm>
            <a:off x="761807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8" name="Oval 997"/>
          <p:cNvSpPr/>
          <p:nvPr userDrawn="1"/>
        </p:nvSpPr>
        <p:spPr>
          <a:xfrm>
            <a:off x="83018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9" name="Moon 998"/>
          <p:cNvSpPr/>
          <p:nvPr userDrawn="1"/>
        </p:nvSpPr>
        <p:spPr>
          <a:xfrm>
            <a:off x="83018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0" name="Rectangle 999"/>
          <p:cNvSpPr/>
          <p:nvPr userDrawn="1"/>
        </p:nvSpPr>
        <p:spPr>
          <a:xfrm>
            <a:off x="114271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1" name="Oval 1000"/>
          <p:cNvSpPr/>
          <p:nvPr userDrawn="1"/>
        </p:nvSpPr>
        <p:spPr>
          <a:xfrm>
            <a:off x="121108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2" name="Moon 1001"/>
          <p:cNvSpPr/>
          <p:nvPr userDrawn="1"/>
        </p:nvSpPr>
        <p:spPr>
          <a:xfrm>
            <a:off x="121108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3" name="Rectangle 1002"/>
          <p:cNvSpPr/>
          <p:nvPr userDrawn="1"/>
        </p:nvSpPr>
        <p:spPr>
          <a:xfrm>
            <a:off x="152361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4" name="Oval 1003"/>
          <p:cNvSpPr/>
          <p:nvPr userDrawn="1"/>
        </p:nvSpPr>
        <p:spPr>
          <a:xfrm>
            <a:off x="159199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5" name="Moon 1004"/>
          <p:cNvSpPr/>
          <p:nvPr userDrawn="1"/>
        </p:nvSpPr>
        <p:spPr>
          <a:xfrm>
            <a:off x="159199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6" name="Rectangle 1005"/>
          <p:cNvSpPr/>
          <p:nvPr userDrawn="1"/>
        </p:nvSpPr>
        <p:spPr>
          <a:xfrm>
            <a:off x="1904518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7" name="Oval 1006"/>
          <p:cNvSpPr/>
          <p:nvPr userDrawn="1"/>
        </p:nvSpPr>
        <p:spPr>
          <a:xfrm>
            <a:off x="197289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8" name="Moon 1007"/>
          <p:cNvSpPr/>
          <p:nvPr userDrawn="1"/>
        </p:nvSpPr>
        <p:spPr>
          <a:xfrm>
            <a:off x="197289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9" name="Rectangle 1008"/>
          <p:cNvSpPr/>
          <p:nvPr userDrawn="1"/>
        </p:nvSpPr>
        <p:spPr>
          <a:xfrm>
            <a:off x="228542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0" name="Oval 1009"/>
          <p:cNvSpPr/>
          <p:nvPr userDrawn="1"/>
        </p:nvSpPr>
        <p:spPr>
          <a:xfrm>
            <a:off x="235379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1" name="Moon 1010"/>
          <p:cNvSpPr/>
          <p:nvPr userDrawn="1"/>
        </p:nvSpPr>
        <p:spPr>
          <a:xfrm>
            <a:off x="235379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2" name="Rectangle 1011"/>
          <p:cNvSpPr/>
          <p:nvPr userDrawn="1"/>
        </p:nvSpPr>
        <p:spPr>
          <a:xfrm>
            <a:off x="2666325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3" name="Oval 1012"/>
          <p:cNvSpPr/>
          <p:nvPr userDrawn="1"/>
        </p:nvSpPr>
        <p:spPr>
          <a:xfrm>
            <a:off x="273470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4" name="Moon 1013"/>
          <p:cNvSpPr/>
          <p:nvPr userDrawn="1"/>
        </p:nvSpPr>
        <p:spPr>
          <a:xfrm>
            <a:off x="273470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5" name="Rectangle 1014"/>
          <p:cNvSpPr/>
          <p:nvPr userDrawn="1"/>
        </p:nvSpPr>
        <p:spPr>
          <a:xfrm>
            <a:off x="3047228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6" name="Oval 1015"/>
          <p:cNvSpPr/>
          <p:nvPr userDrawn="1"/>
        </p:nvSpPr>
        <p:spPr>
          <a:xfrm>
            <a:off x="311560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7" name="Moon 1016"/>
          <p:cNvSpPr/>
          <p:nvPr userDrawn="1"/>
        </p:nvSpPr>
        <p:spPr>
          <a:xfrm>
            <a:off x="311560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8" name="Rectangle 1017"/>
          <p:cNvSpPr/>
          <p:nvPr userDrawn="1"/>
        </p:nvSpPr>
        <p:spPr>
          <a:xfrm>
            <a:off x="342813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9" name="Oval 1018"/>
          <p:cNvSpPr/>
          <p:nvPr userDrawn="1"/>
        </p:nvSpPr>
        <p:spPr>
          <a:xfrm>
            <a:off x="349650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0" name="Moon 1019"/>
          <p:cNvSpPr/>
          <p:nvPr userDrawn="1"/>
        </p:nvSpPr>
        <p:spPr>
          <a:xfrm>
            <a:off x="349650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1" name="Rectangle 1020"/>
          <p:cNvSpPr/>
          <p:nvPr userDrawn="1"/>
        </p:nvSpPr>
        <p:spPr>
          <a:xfrm>
            <a:off x="3809035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2" name="Oval 1021"/>
          <p:cNvSpPr/>
          <p:nvPr userDrawn="1"/>
        </p:nvSpPr>
        <p:spPr>
          <a:xfrm>
            <a:off x="387741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3" name="Moon 1022"/>
          <p:cNvSpPr/>
          <p:nvPr userDrawn="1"/>
        </p:nvSpPr>
        <p:spPr>
          <a:xfrm>
            <a:off x="387741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" name="Rectangle 1023"/>
          <p:cNvSpPr/>
          <p:nvPr userDrawn="1"/>
        </p:nvSpPr>
        <p:spPr>
          <a:xfrm>
            <a:off x="4189939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5" name="Oval 1024"/>
          <p:cNvSpPr/>
          <p:nvPr userDrawn="1"/>
        </p:nvSpPr>
        <p:spPr>
          <a:xfrm>
            <a:off x="425831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6" name="Moon 1025"/>
          <p:cNvSpPr/>
          <p:nvPr userDrawn="1"/>
        </p:nvSpPr>
        <p:spPr>
          <a:xfrm>
            <a:off x="425831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Rectangle 1026"/>
          <p:cNvSpPr/>
          <p:nvPr userDrawn="1"/>
        </p:nvSpPr>
        <p:spPr>
          <a:xfrm>
            <a:off x="457084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8" name="Oval 1027"/>
          <p:cNvSpPr/>
          <p:nvPr userDrawn="1"/>
        </p:nvSpPr>
        <p:spPr>
          <a:xfrm>
            <a:off x="463921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9" name="Moon 1028"/>
          <p:cNvSpPr/>
          <p:nvPr userDrawn="1"/>
        </p:nvSpPr>
        <p:spPr>
          <a:xfrm>
            <a:off x="463921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0" name="Rectangle 1029"/>
          <p:cNvSpPr/>
          <p:nvPr userDrawn="1"/>
        </p:nvSpPr>
        <p:spPr>
          <a:xfrm>
            <a:off x="4951746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1" name="Oval 1030"/>
          <p:cNvSpPr/>
          <p:nvPr userDrawn="1"/>
        </p:nvSpPr>
        <p:spPr>
          <a:xfrm>
            <a:off x="502012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2" name="Moon 1031"/>
          <p:cNvSpPr/>
          <p:nvPr userDrawn="1"/>
        </p:nvSpPr>
        <p:spPr>
          <a:xfrm>
            <a:off x="502012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3" name="Rectangle 1032"/>
          <p:cNvSpPr/>
          <p:nvPr userDrawn="1"/>
        </p:nvSpPr>
        <p:spPr>
          <a:xfrm>
            <a:off x="5332649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4" name="Oval 1033"/>
          <p:cNvSpPr/>
          <p:nvPr userDrawn="1"/>
        </p:nvSpPr>
        <p:spPr>
          <a:xfrm>
            <a:off x="540102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5" name="Moon 1034"/>
          <p:cNvSpPr/>
          <p:nvPr userDrawn="1"/>
        </p:nvSpPr>
        <p:spPr>
          <a:xfrm>
            <a:off x="540102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6" name="Rectangle 1035"/>
          <p:cNvSpPr/>
          <p:nvPr userDrawn="1"/>
        </p:nvSpPr>
        <p:spPr>
          <a:xfrm>
            <a:off x="571355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7" name="Oval 1036"/>
          <p:cNvSpPr/>
          <p:nvPr userDrawn="1"/>
        </p:nvSpPr>
        <p:spPr>
          <a:xfrm>
            <a:off x="578192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8" name="Moon 1037"/>
          <p:cNvSpPr/>
          <p:nvPr userDrawn="1"/>
        </p:nvSpPr>
        <p:spPr>
          <a:xfrm>
            <a:off x="578192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9" name="Rectangle 1038"/>
          <p:cNvSpPr/>
          <p:nvPr userDrawn="1"/>
        </p:nvSpPr>
        <p:spPr>
          <a:xfrm>
            <a:off x="6094456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0" name="Oval 1039"/>
          <p:cNvSpPr/>
          <p:nvPr userDrawn="1"/>
        </p:nvSpPr>
        <p:spPr>
          <a:xfrm>
            <a:off x="616283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1" name="Moon 1040"/>
          <p:cNvSpPr/>
          <p:nvPr userDrawn="1"/>
        </p:nvSpPr>
        <p:spPr>
          <a:xfrm>
            <a:off x="616283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2" name="Rectangle 1041"/>
          <p:cNvSpPr/>
          <p:nvPr userDrawn="1"/>
        </p:nvSpPr>
        <p:spPr>
          <a:xfrm>
            <a:off x="647536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3" name="Oval 1042"/>
          <p:cNvSpPr/>
          <p:nvPr userDrawn="1"/>
        </p:nvSpPr>
        <p:spPr>
          <a:xfrm>
            <a:off x="654373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4" name="Moon 1043"/>
          <p:cNvSpPr/>
          <p:nvPr userDrawn="1"/>
        </p:nvSpPr>
        <p:spPr>
          <a:xfrm>
            <a:off x="654373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5" name="Rectangle 1044"/>
          <p:cNvSpPr/>
          <p:nvPr userDrawn="1"/>
        </p:nvSpPr>
        <p:spPr>
          <a:xfrm>
            <a:off x="685626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6" name="Oval 1045"/>
          <p:cNvSpPr/>
          <p:nvPr userDrawn="1"/>
        </p:nvSpPr>
        <p:spPr>
          <a:xfrm>
            <a:off x="692463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7" name="Moon 1046"/>
          <p:cNvSpPr/>
          <p:nvPr userDrawn="1"/>
        </p:nvSpPr>
        <p:spPr>
          <a:xfrm>
            <a:off x="692463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8" name="Rectangle 1047"/>
          <p:cNvSpPr/>
          <p:nvPr userDrawn="1"/>
        </p:nvSpPr>
        <p:spPr>
          <a:xfrm>
            <a:off x="723716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9" name="Oval 1048"/>
          <p:cNvSpPr/>
          <p:nvPr userDrawn="1"/>
        </p:nvSpPr>
        <p:spPr>
          <a:xfrm>
            <a:off x="730554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0" name="Moon 1049"/>
          <p:cNvSpPr/>
          <p:nvPr userDrawn="1"/>
        </p:nvSpPr>
        <p:spPr>
          <a:xfrm>
            <a:off x="730554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1" name="Rectangle 1050"/>
          <p:cNvSpPr/>
          <p:nvPr userDrawn="1"/>
        </p:nvSpPr>
        <p:spPr>
          <a:xfrm>
            <a:off x="7618070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2" name="Oval 1051"/>
          <p:cNvSpPr/>
          <p:nvPr userDrawn="1"/>
        </p:nvSpPr>
        <p:spPr>
          <a:xfrm>
            <a:off x="768644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3" name="Moon 1052"/>
          <p:cNvSpPr/>
          <p:nvPr userDrawn="1"/>
        </p:nvSpPr>
        <p:spPr>
          <a:xfrm>
            <a:off x="768644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4" name="Rectangle 1053"/>
          <p:cNvSpPr/>
          <p:nvPr userDrawn="1"/>
        </p:nvSpPr>
        <p:spPr>
          <a:xfrm>
            <a:off x="799897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5" name="Oval 1054"/>
          <p:cNvSpPr/>
          <p:nvPr userDrawn="1"/>
        </p:nvSpPr>
        <p:spPr>
          <a:xfrm>
            <a:off x="806735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6" name="Moon 1055"/>
          <p:cNvSpPr/>
          <p:nvPr userDrawn="1"/>
        </p:nvSpPr>
        <p:spPr>
          <a:xfrm>
            <a:off x="806735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7" name="Rectangle 1056"/>
          <p:cNvSpPr/>
          <p:nvPr userDrawn="1"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2" name="Oval 1441"/>
          <p:cNvSpPr/>
          <p:nvPr userDrawn="1"/>
        </p:nvSpPr>
        <p:spPr>
          <a:xfrm>
            <a:off x="844825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3" name="Moon 1442"/>
          <p:cNvSpPr/>
          <p:nvPr userDrawn="1"/>
        </p:nvSpPr>
        <p:spPr>
          <a:xfrm>
            <a:off x="844825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4" name="Rectangle 1443"/>
          <p:cNvSpPr/>
          <p:nvPr userDrawn="1"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5" name="Oval 1444"/>
          <p:cNvSpPr/>
          <p:nvPr userDrawn="1"/>
        </p:nvSpPr>
        <p:spPr>
          <a:xfrm>
            <a:off x="882915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6" name="Moon 1445"/>
          <p:cNvSpPr/>
          <p:nvPr userDrawn="1"/>
        </p:nvSpPr>
        <p:spPr>
          <a:xfrm>
            <a:off x="882915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7" name="Rectangle 1446"/>
          <p:cNvSpPr/>
          <p:nvPr userDrawn="1"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8" name="Oval 1447"/>
          <p:cNvSpPr/>
          <p:nvPr userDrawn="1"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9" name="Moon 1448"/>
          <p:cNvSpPr/>
          <p:nvPr userDrawn="1"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0" name="Rectangle 1449"/>
          <p:cNvSpPr/>
          <p:nvPr userDrawn="1"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1" name="Oval 1450"/>
          <p:cNvSpPr/>
          <p:nvPr userDrawn="1"/>
        </p:nvSpPr>
        <p:spPr>
          <a:xfrm>
            <a:off x="44928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2" name="Moon 1451"/>
          <p:cNvSpPr/>
          <p:nvPr userDrawn="1"/>
        </p:nvSpPr>
        <p:spPr>
          <a:xfrm>
            <a:off x="44928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3" name="Rectangle 1452"/>
          <p:cNvSpPr/>
          <p:nvPr userDrawn="1"/>
        </p:nvSpPr>
        <p:spPr>
          <a:xfrm>
            <a:off x="76180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4" name="Oval 1453"/>
          <p:cNvSpPr/>
          <p:nvPr userDrawn="1"/>
        </p:nvSpPr>
        <p:spPr>
          <a:xfrm>
            <a:off x="83018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5" name="Moon 1454"/>
          <p:cNvSpPr/>
          <p:nvPr userDrawn="1"/>
        </p:nvSpPr>
        <p:spPr>
          <a:xfrm>
            <a:off x="83018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6" name="Rectangle 1455"/>
          <p:cNvSpPr/>
          <p:nvPr userDrawn="1"/>
        </p:nvSpPr>
        <p:spPr>
          <a:xfrm>
            <a:off x="1142711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7" name="Oval 1456"/>
          <p:cNvSpPr/>
          <p:nvPr userDrawn="1"/>
        </p:nvSpPr>
        <p:spPr>
          <a:xfrm>
            <a:off x="121108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8" name="Moon 1457"/>
          <p:cNvSpPr/>
          <p:nvPr userDrawn="1"/>
        </p:nvSpPr>
        <p:spPr>
          <a:xfrm>
            <a:off x="121108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9" name="Rectangle 1458"/>
          <p:cNvSpPr/>
          <p:nvPr userDrawn="1"/>
        </p:nvSpPr>
        <p:spPr>
          <a:xfrm>
            <a:off x="1523614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0" name="Oval 1459"/>
          <p:cNvSpPr/>
          <p:nvPr userDrawn="1"/>
        </p:nvSpPr>
        <p:spPr>
          <a:xfrm>
            <a:off x="159199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1" name="Moon 1460"/>
          <p:cNvSpPr/>
          <p:nvPr userDrawn="1"/>
        </p:nvSpPr>
        <p:spPr>
          <a:xfrm>
            <a:off x="159199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2" name="Rectangle 1461"/>
          <p:cNvSpPr/>
          <p:nvPr userDrawn="1"/>
        </p:nvSpPr>
        <p:spPr>
          <a:xfrm>
            <a:off x="1904518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3" name="Oval 1462"/>
          <p:cNvSpPr/>
          <p:nvPr userDrawn="1"/>
        </p:nvSpPr>
        <p:spPr>
          <a:xfrm>
            <a:off x="1972894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4" name="Moon 1463"/>
          <p:cNvSpPr/>
          <p:nvPr userDrawn="1"/>
        </p:nvSpPr>
        <p:spPr>
          <a:xfrm>
            <a:off x="1972894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5" name="Rectangle 1464"/>
          <p:cNvSpPr/>
          <p:nvPr userDrawn="1"/>
        </p:nvSpPr>
        <p:spPr>
          <a:xfrm>
            <a:off x="2285421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6" name="Oval 1465"/>
          <p:cNvSpPr/>
          <p:nvPr userDrawn="1"/>
        </p:nvSpPr>
        <p:spPr>
          <a:xfrm>
            <a:off x="235379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7" name="Moon 1466"/>
          <p:cNvSpPr/>
          <p:nvPr userDrawn="1"/>
        </p:nvSpPr>
        <p:spPr>
          <a:xfrm>
            <a:off x="235379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8" name="Rectangle 1467"/>
          <p:cNvSpPr/>
          <p:nvPr userDrawn="1"/>
        </p:nvSpPr>
        <p:spPr>
          <a:xfrm>
            <a:off x="2666325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9" name="Oval 1468"/>
          <p:cNvSpPr/>
          <p:nvPr userDrawn="1"/>
        </p:nvSpPr>
        <p:spPr>
          <a:xfrm>
            <a:off x="2734701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0" name="Moon 1469"/>
          <p:cNvSpPr/>
          <p:nvPr userDrawn="1"/>
        </p:nvSpPr>
        <p:spPr>
          <a:xfrm>
            <a:off x="2734701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1" name="Rectangle 1470"/>
          <p:cNvSpPr/>
          <p:nvPr userDrawn="1"/>
        </p:nvSpPr>
        <p:spPr>
          <a:xfrm>
            <a:off x="3047228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2" name="Oval 1471"/>
          <p:cNvSpPr/>
          <p:nvPr userDrawn="1"/>
        </p:nvSpPr>
        <p:spPr>
          <a:xfrm>
            <a:off x="3115604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3" name="Moon 1472"/>
          <p:cNvSpPr/>
          <p:nvPr userDrawn="1"/>
        </p:nvSpPr>
        <p:spPr>
          <a:xfrm>
            <a:off x="3115604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4" name="Rectangle 1473"/>
          <p:cNvSpPr/>
          <p:nvPr userDrawn="1"/>
        </p:nvSpPr>
        <p:spPr>
          <a:xfrm>
            <a:off x="3428132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5" name="Oval 1474"/>
          <p:cNvSpPr/>
          <p:nvPr userDrawn="1"/>
        </p:nvSpPr>
        <p:spPr>
          <a:xfrm>
            <a:off x="3496508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6" name="Moon 1475"/>
          <p:cNvSpPr/>
          <p:nvPr userDrawn="1"/>
        </p:nvSpPr>
        <p:spPr>
          <a:xfrm>
            <a:off x="349650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7" name="Rectangle 1476"/>
          <p:cNvSpPr/>
          <p:nvPr userDrawn="1"/>
        </p:nvSpPr>
        <p:spPr>
          <a:xfrm>
            <a:off x="3809035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8" name="Oval 1477"/>
          <p:cNvSpPr/>
          <p:nvPr userDrawn="1"/>
        </p:nvSpPr>
        <p:spPr>
          <a:xfrm>
            <a:off x="3877411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9" name="Moon 1478"/>
          <p:cNvSpPr/>
          <p:nvPr userDrawn="1"/>
        </p:nvSpPr>
        <p:spPr>
          <a:xfrm>
            <a:off x="3877411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0" name="Rectangle 1479"/>
          <p:cNvSpPr/>
          <p:nvPr userDrawn="1"/>
        </p:nvSpPr>
        <p:spPr>
          <a:xfrm>
            <a:off x="4189939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1" name="Oval 1480"/>
          <p:cNvSpPr/>
          <p:nvPr userDrawn="1"/>
        </p:nvSpPr>
        <p:spPr>
          <a:xfrm>
            <a:off x="4258315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2" name="Moon 1481"/>
          <p:cNvSpPr/>
          <p:nvPr userDrawn="1"/>
        </p:nvSpPr>
        <p:spPr>
          <a:xfrm>
            <a:off x="4258315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3" name="Rectangle 1482"/>
          <p:cNvSpPr/>
          <p:nvPr userDrawn="1"/>
        </p:nvSpPr>
        <p:spPr>
          <a:xfrm>
            <a:off x="4570842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4" name="Oval 1483"/>
          <p:cNvSpPr/>
          <p:nvPr userDrawn="1"/>
        </p:nvSpPr>
        <p:spPr>
          <a:xfrm>
            <a:off x="4639218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5" name="Moon 1484"/>
          <p:cNvSpPr/>
          <p:nvPr userDrawn="1"/>
        </p:nvSpPr>
        <p:spPr>
          <a:xfrm>
            <a:off x="463921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6" name="Rectangle 1485"/>
          <p:cNvSpPr/>
          <p:nvPr userDrawn="1"/>
        </p:nvSpPr>
        <p:spPr>
          <a:xfrm>
            <a:off x="4951746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7" name="Oval 1486"/>
          <p:cNvSpPr/>
          <p:nvPr userDrawn="1"/>
        </p:nvSpPr>
        <p:spPr>
          <a:xfrm>
            <a:off x="5020122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8" name="Moon 1487"/>
          <p:cNvSpPr/>
          <p:nvPr userDrawn="1"/>
        </p:nvSpPr>
        <p:spPr>
          <a:xfrm>
            <a:off x="5020122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9" name="Rectangle 1488"/>
          <p:cNvSpPr/>
          <p:nvPr userDrawn="1"/>
        </p:nvSpPr>
        <p:spPr>
          <a:xfrm>
            <a:off x="5332649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0" name="Oval 1489"/>
          <p:cNvSpPr/>
          <p:nvPr userDrawn="1"/>
        </p:nvSpPr>
        <p:spPr>
          <a:xfrm>
            <a:off x="5401025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1" name="Moon 1490"/>
          <p:cNvSpPr/>
          <p:nvPr userDrawn="1"/>
        </p:nvSpPr>
        <p:spPr>
          <a:xfrm>
            <a:off x="5401025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2" name="Rectangle 1491"/>
          <p:cNvSpPr/>
          <p:nvPr userDrawn="1"/>
        </p:nvSpPr>
        <p:spPr>
          <a:xfrm>
            <a:off x="5713553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3" name="Oval 1492"/>
          <p:cNvSpPr/>
          <p:nvPr userDrawn="1"/>
        </p:nvSpPr>
        <p:spPr>
          <a:xfrm>
            <a:off x="5781929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4" name="Moon 1493"/>
          <p:cNvSpPr/>
          <p:nvPr userDrawn="1"/>
        </p:nvSpPr>
        <p:spPr>
          <a:xfrm>
            <a:off x="5781929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5" name="Rectangle 1494"/>
          <p:cNvSpPr/>
          <p:nvPr userDrawn="1"/>
        </p:nvSpPr>
        <p:spPr>
          <a:xfrm>
            <a:off x="6094456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6" name="Oval 1495"/>
          <p:cNvSpPr/>
          <p:nvPr userDrawn="1"/>
        </p:nvSpPr>
        <p:spPr>
          <a:xfrm>
            <a:off x="6162832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7" name="Moon 1496"/>
          <p:cNvSpPr/>
          <p:nvPr userDrawn="1"/>
        </p:nvSpPr>
        <p:spPr>
          <a:xfrm>
            <a:off x="6162832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8" name="Rectangle 1497"/>
          <p:cNvSpPr/>
          <p:nvPr userDrawn="1"/>
        </p:nvSpPr>
        <p:spPr>
          <a:xfrm>
            <a:off x="6475360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9" name="Oval 1498"/>
          <p:cNvSpPr/>
          <p:nvPr userDrawn="1"/>
        </p:nvSpPr>
        <p:spPr>
          <a:xfrm>
            <a:off x="654373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0" name="Moon 1499"/>
          <p:cNvSpPr/>
          <p:nvPr userDrawn="1"/>
        </p:nvSpPr>
        <p:spPr>
          <a:xfrm>
            <a:off x="654373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1" name="Rectangle 1500"/>
          <p:cNvSpPr/>
          <p:nvPr userDrawn="1"/>
        </p:nvSpPr>
        <p:spPr>
          <a:xfrm>
            <a:off x="6856263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2" name="Oval 1501"/>
          <p:cNvSpPr/>
          <p:nvPr userDrawn="1"/>
        </p:nvSpPr>
        <p:spPr>
          <a:xfrm>
            <a:off x="6924639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3" name="Moon 1502"/>
          <p:cNvSpPr/>
          <p:nvPr userDrawn="1"/>
        </p:nvSpPr>
        <p:spPr>
          <a:xfrm>
            <a:off x="6924639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4" name="Rectangle 1503"/>
          <p:cNvSpPr/>
          <p:nvPr userDrawn="1"/>
        </p:nvSpPr>
        <p:spPr>
          <a:xfrm>
            <a:off x="7237167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5" name="Oval 1504"/>
          <p:cNvSpPr/>
          <p:nvPr userDrawn="1"/>
        </p:nvSpPr>
        <p:spPr>
          <a:xfrm>
            <a:off x="730554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6" name="Moon 1505"/>
          <p:cNvSpPr/>
          <p:nvPr userDrawn="1"/>
        </p:nvSpPr>
        <p:spPr>
          <a:xfrm>
            <a:off x="730554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7" name="Rectangle 1506"/>
          <p:cNvSpPr/>
          <p:nvPr userDrawn="1"/>
        </p:nvSpPr>
        <p:spPr>
          <a:xfrm>
            <a:off x="761807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8" name="Oval 1507"/>
          <p:cNvSpPr/>
          <p:nvPr userDrawn="1"/>
        </p:nvSpPr>
        <p:spPr>
          <a:xfrm>
            <a:off x="768644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9" name="Moon 1508"/>
          <p:cNvSpPr/>
          <p:nvPr userDrawn="1"/>
        </p:nvSpPr>
        <p:spPr>
          <a:xfrm>
            <a:off x="768644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0" name="Rectangle 1509"/>
          <p:cNvSpPr/>
          <p:nvPr userDrawn="1"/>
        </p:nvSpPr>
        <p:spPr>
          <a:xfrm>
            <a:off x="7998974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1" name="Oval 1510"/>
          <p:cNvSpPr/>
          <p:nvPr userDrawn="1"/>
        </p:nvSpPr>
        <p:spPr>
          <a:xfrm>
            <a:off x="806735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2" name="Moon 1511"/>
          <p:cNvSpPr/>
          <p:nvPr userDrawn="1"/>
        </p:nvSpPr>
        <p:spPr>
          <a:xfrm>
            <a:off x="806735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3" name="Rectangle 1512"/>
          <p:cNvSpPr/>
          <p:nvPr userDrawn="1"/>
        </p:nvSpPr>
        <p:spPr>
          <a:xfrm>
            <a:off x="837987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4" name="Oval 1513"/>
          <p:cNvSpPr/>
          <p:nvPr userDrawn="1"/>
        </p:nvSpPr>
        <p:spPr>
          <a:xfrm>
            <a:off x="844825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5" name="Moon 1514"/>
          <p:cNvSpPr/>
          <p:nvPr userDrawn="1"/>
        </p:nvSpPr>
        <p:spPr>
          <a:xfrm>
            <a:off x="844825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6" name="Rectangle 1515"/>
          <p:cNvSpPr/>
          <p:nvPr userDrawn="1"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7" name="Oval 1516"/>
          <p:cNvSpPr/>
          <p:nvPr userDrawn="1"/>
        </p:nvSpPr>
        <p:spPr>
          <a:xfrm>
            <a:off x="882915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8" name="Moon 1517"/>
          <p:cNvSpPr/>
          <p:nvPr userDrawn="1"/>
        </p:nvSpPr>
        <p:spPr>
          <a:xfrm>
            <a:off x="882915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9" name="Rectangle 1518"/>
          <p:cNvSpPr/>
          <p:nvPr userDrawn="1"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0" name="Oval 1519"/>
          <p:cNvSpPr/>
          <p:nvPr userDrawn="1"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1" name="Moon 1520"/>
          <p:cNvSpPr/>
          <p:nvPr userDrawn="1"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2" name="Rectangle 1521"/>
          <p:cNvSpPr/>
          <p:nvPr userDrawn="1"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3" name="Oval 1522"/>
          <p:cNvSpPr/>
          <p:nvPr userDrawn="1"/>
        </p:nvSpPr>
        <p:spPr>
          <a:xfrm>
            <a:off x="44928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4" name="Moon 1523"/>
          <p:cNvSpPr/>
          <p:nvPr userDrawn="1"/>
        </p:nvSpPr>
        <p:spPr>
          <a:xfrm>
            <a:off x="44928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5" name="Rectangle 1524"/>
          <p:cNvSpPr/>
          <p:nvPr userDrawn="1"/>
        </p:nvSpPr>
        <p:spPr>
          <a:xfrm>
            <a:off x="761807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6" name="Oval 1525"/>
          <p:cNvSpPr/>
          <p:nvPr userDrawn="1"/>
        </p:nvSpPr>
        <p:spPr>
          <a:xfrm>
            <a:off x="83018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7" name="Moon 1526"/>
          <p:cNvSpPr/>
          <p:nvPr userDrawn="1"/>
        </p:nvSpPr>
        <p:spPr>
          <a:xfrm>
            <a:off x="83018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8" name="Rectangle 1527"/>
          <p:cNvSpPr/>
          <p:nvPr userDrawn="1"/>
        </p:nvSpPr>
        <p:spPr>
          <a:xfrm>
            <a:off x="1142711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9" name="Oval 1528"/>
          <p:cNvSpPr/>
          <p:nvPr userDrawn="1"/>
        </p:nvSpPr>
        <p:spPr>
          <a:xfrm>
            <a:off x="121108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0" name="Moon 1529"/>
          <p:cNvSpPr/>
          <p:nvPr userDrawn="1"/>
        </p:nvSpPr>
        <p:spPr>
          <a:xfrm>
            <a:off x="121108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1" name="Rectangle 1530"/>
          <p:cNvSpPr/>
          <p:nvPr userDrawn="1"/>
        </p:nvSpPr>
        <p:spPr>
          <a:xfrm>
            <a:off x="1523614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2" name="Oval 1531"/>
          <p:cNvSpPr/>
          <p:nvPr userDrawn="1"/>
        </p:nvSpPr>
        <p:spPr>
          <a:xfrm>
            <a:off x="159199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3" name="Moon 1532"/>
          <p:cNvSpPr/>
          <p:nvPr userDrawn="1"/>
        </p:nvSpPr>
        <p:spPr>
          <a:xfrm>
            <a:off x="159199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4" name="Rectangle 1533"/>
          <p:cNvSpPr/>
          <p:nvPr userDrawn="1"/>
        </p:nvSpPr>
        <p:spPr>
          <a:xfrm>
            <a:off x="1904518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5" name="Oval 1534"/>
          <p:cNvSpPr/>
          <p:nvPr userDrawn="1"/>
        </p:nvSpPr>
        <p:spPr>
          <a:xfrm>
            <a:off x="1972894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6" name="Moon 1535"/>
          <p:cNvSpPr/>
          <p:nvPr userDrawn="1"/>
        </p:nvSpPr>
        <p:spPr>
          <a:xfrm>
            <a:off x="1972894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7" name="Rectangle 1536"/>
          <p:cNvSpPr/>
          <p:nvPr userDrawn="1"/>
        </p:nvSpPr>
        <p:spPr>
          <a:xfrm>
            <a:off x="2285421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8" name="Oval 1537"/>
          <p:cNvSpPr/>
          <p:nvPr userDrawn="1"/>
        </p:nvSpPr>
        <p:spPr>
          <a:xfrm>
            <a:off x="235379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9" name="Moon 1538"/>
          <p:cNvSpPr/>
          <p:nvPr userDrawn="1"/>
        </p:nvSpPr>
        <p:spPr>
          <a:xfrm>
            <a:off x="235379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0" name="Rectangle 1539"/>
          <p:cNvSpPr/>
          <p:nvPr userDrawn="1"/>
        </p:nvSpPr>
        <p:spPr>
          <a:xfrm>
            <a:off x="2666325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1" name="Oval 1540"/>
          <p:cNvSpPr/>
          <p:nvPr userDrawn="1"/>
        </p:nvSpPr>
        <p:spPr>
          <a:xfrm>
            <a:off x="2734701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2" name="Moon 1541"/>
          <p:cNvSpPr/>
          <p:nvPr userDrawn="1"/>
        </p:nvSpPr>
        <p:spPr>
          <a:xfrm>
            <a:off x="2734701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3" name="Rectangle 1542"/>
          <p:cNvSpPr/>
          <p:nvPr userDrawn="1"/>
        </p:nvSpPr>
        <p:spPr>
          <a:xfrm>
            <a:off x="3047228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4" name="Oval 1543"/>
          <p:cNvSpPr/>
          <p:nvPr userDrawn="1"/>
        </p:nvSpPr>
        <p:spPr>
          <a:xfrm>
            <a:off x="3115604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5" name="Moon 1544"/>
          <p:cNvSpPr/>
          <p:nvPr userDrawn="1"/>
        </p:nvSpPr>
        <p:spPr>
          <a:xfrm>
            <a:off x="3115604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6" name="Rectangle 1545"/>
          <p:cNvSpPr/>
          <p:nvPr userDrawn="1"/>
        </p:nvSpPr>
        <p:spPr>
          <a:xfrm>
            <a:off x="3428132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7" name="Oval 1546"/>
          <p:cNvSpPr/>
          <p:nvPr userDrawn="1"/>
        </p:nvSpPr>
        <p:spPr>
          <a:xfrm>
            <a:off x="3496508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8" name="Moon 1547"/>
          <p:cNvSpPr/>
          <p:nvPr userDrawn="1"/>
        </p:nvSpPr>
        <p:spPr>
          <a:xfrm>
            <a:off x="349650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9" name="Rectangle 1548"/>
          <p:cNvSpPr/>
          <p:nvPr userDrawn="1"/>
        </p:nvSpPr>
        <p:spPr>
          <a:xfrm>
            <a:off x="3809035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0" name="Oval 1549"/>
          <p:cNvSpPr/>
          <p:nvPr userDrawn="1"/>
        </p:nvSpPr>
        <p:spPr>
          <a:xfrm>
            <a:off x="3877411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1" name="Moon 1550"/>
          <p:cNvSpPr/>
          <p:nvPr userDrawn="1"/>
        </p:nvSpPr>
        <p:spPr>
          <a:xfrm>
            <a:off x="3877411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2" name="Rectangle 1551"/>
          <p:cNvSpPr/>
          <p:nvPr userDrawn="1"/>
        </p:nvSpPr>
        <p:spPr>
          <a:xfrm>
            <a:off x="4189939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3" name="Oval 1552"/>
          <p:cNvSpPr/>
          <p:nvPr userDrawn="1"/>
        </p:nvSpPr>
        <p:spPr>
          <a:xfrm>
            <a:off x="4258315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4" name="Moon 1553"/>
          <p:cNvSpPr/>
          <p:nvPr userDrawn="1"/>
        </p:nvSpPr>
        <p:spPr>
          <a:xfrm>
            <a:off x="4258315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5" name="Rectangle 1554"/>
          <p:cNvSpPr/>
          <p:nvPr userDrawn="1"/>
        </p:nvSpPr>
        <p:spPr>
          <a:xfrm>
            <a:off x="4570842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6" name="Oval 1555"/>
          <p:cNvSpPr/>
          <p:nvPr userDrawn="1"/>
        </p:nvSpPr>
        <p:spPr>
          <a:xfrm>
            <a:off x="4639218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7" name="Moon 1556"/>
          <p:cNvSpPr/>
          <p:nvPr userDrawn="1"/>
        </p:nvSpPr>
        <p:spPr>
          <a:xfrm>
            <a:off x="463921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8" name="Rectangle 1557"/>
          <p:cNvSpPr/>
          <p:nvPr userDrawn="1"/>
        </p:nvSpPr>
        <p:spPr>
          <a:xfrm>
            <a:off x="4951746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9" name="Oval 1558"/>
          <p:cNvSpPr/>
          <p:nvPr userDrawn="1"/>
        </p:nvSpPr>
        <p:spPr>
          <a:xfrm>
            <a:off x="5020122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0" name="Moon 1559"/>
          <p:cNvSpPr/>
          <p:nvPr userDrawn="1"/>
        </p:nvSpPr>
        <p:spPr>
          <a:xfrm>
            <a:off x="5020122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1" name="Rectangle 1560"/>
          <p:cNvSpPr/>
          <p:nvPr userDrawn="1"/>
        </p:nvSpPr>
        <p:spPr>
          <a:xfrm>
            <a:off x="5332649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2" name="Oval 1561"/>
          <p:cNvSpPr/>
          <p:nvPr userDrawn="1"/>
        </p:nvSpPr>
        <p:spPr>
          <a:xfrm>
            <a:off x="5401025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3" name="Moon 1562"/>
          <p:cNvSpPr/>
          <p:nvPr userDrawn="1"/>
        </p:nvSpPr>
        <p:spPr>
          <a:xfrm>
            <a:off x="5401025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4" name="Rectangle 1563"/>
          <p:cNvSpPr/>
          <p:nvPr userDrawn="1"/>
        </p:nvSpPr>
        <p:spPr>
          <a:xfrm>
            <a:off x="5713553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5" name="Oval 1564"/>
          <p:cNvSpPr/>
          <p:nvPr userDrawn="1"/>
        </p:nvSpPr>
        <p:spPr>
          <a:xfrm>
            <a:off x="5781929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6" name="Moon 1565"/>
          <p:cNvSpPr/>
          <p:nvPr userDrawn="1"/>
        </p:nvSpPr>
        <p:spPr>
          <a:xfrm>
            <a:off x="5781929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7" name="Rectangle 1566"/>
          <p:cNvSpPr/>
          <p:nvPr userDrawn="1"/>
        </p:nvSpPr>
        <p:spPr>
          <a:xfrm>
            <a:off x="6094456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8" name="Oval 1567"/>
          <p:cNvSpPr/>
          <p:nvPr userDrawn="1"/>
        </p:nvSpPr>
        <p:spPr>
          <a:xfrm>
            <a:off x="6162832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9" name="Moon 1568"/>
          <p:cNvSpPr/>
          <p:nvPr userDrawn="1"/>
        </p:nvSpPr>
        <p:spPr>
          <a:xfrm>
            <a:off x="6162832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0" name="Rectangle 1569"/>
          <p:cNvSpPr/>
          <p:nvPr userDrawn="1"/>
        </p:nvSpPr>
        <p:spPr>
          <a:xfrm>
            <a:off x="6475360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1" name="Oval 1570"/>
          <p:cNvSpPr/>
          <p:nvPr userDrawn="1"/>
        </p:nvSpPr>
        <p:spPr>
          <a:xfrm>
            <a:off x="654373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2" name="Moon 1571"/>
          <p:cNvSpPr/>
          <p:nvPr userDrawn="1"/>
        </p:nvSpPr>
        <p:spPr>
          <a:xfrm>
            <a:off x="654373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3" name="Rectangle 1572"/>
          <p:cNvSpPr/>
          <p:nvPr userDrawn="1"/>
        </p:nvSpPr>
        <p:spPr>
          <a:xfrm>
            <a:off x="6856263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4" name="Oval 1573"/>
          <p:cNvSpPr/>
          <p:nvPr userDrawn="1"/>
        </p:nvSpPr>
        <p:spPr>
          <a:xfrm>
            <a:off x="6924639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5" name="Moon 1574"/>
          <p:cNvSpPr/>
          <p:nvPr userDrawn="1"/>
        </p:nvSpPr>
        <p:spPr>
          <a:xfrm>
            <a:off x="6924639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6" name="Rectangle 1575"/>
          <p:cNvSpPr/>
          <p:nvPr userDrawn="1"/>
        </p:nvSpPr>
        <p:spPr>
          <a:xfrm>
            <a:off x="7237167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7" name="Oval 1576"/>
          <p:cNvSpPr/>
          <p:nvPr userDrawn="1"/>
        </p:nvSpPr>
        <p:spPr>
          <a:xfrm>
            <a:off x="730554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8" name="Moon 1577"/>
          <p:cNvSpPr/>
          <p:nvPr userDrawn="1"/>
        </p:nvSpPr>
        <p:spPr>
          <a:xfrm>
            <a:off x="730554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9" name="Rectangle 1578"/>
          <p:cNvSpPr/>
          <p:nvPr userDrawn="1"/>
        </p:nvSpPr>
        <p:spPr>
          <a:xfrm>
            <a:off x="7618070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0" name="Oval 1579"/>
          <p:cNvSpPr/>
          <p:nvPr userDrawn="1"/>
        </p:nvSpPr>
        <p:spPr>
          <a:xfrm>
            <a:off x="768644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1" name="Moon 1580"/>
          <p:cNvSpPr/>
          <p:nvPr userDrawn="1"/>
        </p:nvSpPr>
        <p:spPr>
          <a:xfrm>
            <a:off x="768644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2" name="Rectangle 1581"/>
          <p:cNvSpPr/>
          <p:nvPr userDrawn="1"/>
        </p:nvSpPr>
        <p:spPr>
          <a:xfrm>
            <a:off x="7998974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3" name="Oval 1582"/>
          <p:cNvSpPr/>
          <p:nvPr userDrawn="1"/>
        </p:nvSpPr>
        <p:spPr>
          <a:xfrm>
            <a:off x="806735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4" name="Moon 1583"/>
          <p:cNvSpPr/>
          <p:nvPr userDrawn="1"/>
        </p:nvSpPr>
        <p:spPr>
          <a:xfrm>
            <a:off x="806735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5" name="Rectangle 1584"/>
          <p:cNvSpPr/>
          <p:nvPr userDrawn="1"/>
        </p:nvSpPr>
        <p:spPr>
          <a:xfrm>
            <a:off x="8379877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6" name="Oval 1585"/>
          <p:cNvSpPr/>
          <p:nvPr userDrawn="1"/>
        </p:nvSpPr>
        <p:spPr>
          <a:xfrm>
            <a:off x="844825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7" name="Moon 1586"/>
          <p:cNvSpPr/>
          <p:nvPr userDrawn="1"/>
        </p:nvSpPr>
        <p:spPr>
          <a:xfrm>
            <a:off x="844825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8" name="Rectangle 1587"/>
          <p:cNvSpPr/>
          <p:nvPr userDrawn="1"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9" name="Oval 1588"/>
          <p:cNvSpPr/>
          <p:nvPr userDrawn="1"/>
        </p:nvSpPr>
        <p:spPr>
          <a:xfrm>
            <a:off x="882915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0" name="Moon 1589"/>
          <p:cNvSpPr/>
          <p:nvPr userDrawn="1"/>
        </p:nvSpPr>
        <p:spPr>
          <a:xfrm>
            <a:off x="882915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1" name="Rectangle 1590"/>
          <p:cNvSpPr/>
          <p:nvPr userDrawn="1"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2" name="Oval 1591"/>
          <p:cNvSpPr/>
          <p:nvPr userDrawn="1"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3" name="Moon 1592"/>
          <p:cNvSpPr/>
          <p:nvPr userDrawn="1"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4" name="Rectangle 1593"/>
          <p:cNvSpPr/>
          <p:nvPr userDrawn="1"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5" name="Oval 1594"/>
          <p:cNvSpPr/>
          <p:nvPr userDrawn="1"/>
        </p:nvSpPr>
        <p:spPr>
          <a:xfrm>
            <a:off x="44928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6" name="Moon 1595"/>
          <p:cNvSpPr/>
          <p:nvPr userDrawn="1"/>
        </p:nvSpPr>
        <p:spPr>
          <a:xfrm>
            <a:off x="44928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7" name="Rectangle 1596"/>
          <p:cNvSpPr/>
          <p:nvPr userDrawn="1"/>
        </p:nvSpPr>
        <p:spPr>
          <a:xfrm>
            <a:off x="761807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8" name="Oval 1597"/>
          <p:cNvSpPr/>
          <p:nvPr userDrawn="1"/>
        </p:nvSpPr>
        <p:spPr>
          <a:xfrm>
            <a:off x="83018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9" name="Moon 1598"/>
          <p:cNvSpPr/>
          <p:nvPr userDrawn="1"/>
        </p:nvSpPr>
        <p:spPr>
          <a:xfrm>
            <a:off x="83018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0" name="Rectangle 1599"/>
          <p:cNvSpPr/>
          <p:nvPr userDrawn="1"/>
        </p:nvSpPr>
        <p:spPr>
          <a:xfrm>
            <a:off x="114271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1" name="Oval 1600"/>
          <p:cNvSpPr/>
          <p:nvPr userDrawn="1"/>
        </p:nvSpPr>
        <p:spPr>
          <a:xfrm>
            <a:off x="121108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2" name="Moon 1601"/>
          <p:cNvSpPr/>
          <p:nvPr userDrawn="1"/>
        </p:nvSpPr>
        <p:spPr>
          <a:xfrm>
            <a:off x="121108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3" name="Rectangle 1602"/>
          <p:cNvSpPr/>
          <p:nvPr userDrawn="1"/>
        </p:nvSpPr>
        <p:spPr>
          <a:xfrm>
            <a:off x="152361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4" name="Oval 1603"/>
          <p:cNvSpPr/>
          <p:nvPr userDrawn="1"/>
        </p:nvSpPr>
        <p:spPr>
          <a:xfrm>
            <a:off x="159199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5" name="Moon 1604"/>
          <p:cNvSpPr/>
          <p:nvPr userDrawn="1"/>
        </p:nvSpPr>
        <p:spPr>
          <a:xfrm>
            <a:off x="159199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6" name="Rectangle 1605"/>
          <p:cNvSpPr/>
          <p:nvPr userDrawn="1"/>
        </p:nvSpPr>
        <p:spPr>
          <a:xfrm>
            <a:off x="1904518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7" name="Oval 1606"/>
          <p:cNvSpPr/>
          <p:nvPr userDrawn="1"/>
        </p:nvSpPr>
        <p:spPr>
          <a:xfrm>
            <a:off x="1972894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8" name="Moon 1607"/>
          <p:cNvSpPr/>
          <p:nvPr userDrawn="1"/>
        </p:nvSpPr>
        <p:spPr>
          <a:xfrm>
            <a:off x="197289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9" name="Rectangle 1608"/>
          <p:cNvSpPr/>
          <p:nvPr userDrawn="1"/>
        </p:nvSpPr>
        <p:spPr>
          <a:xfrm>
            <a:off x="228542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0" name="Oval 1609"/>
          <p:cNvSpPr/>
          <p:nvPr userDrawn="1"/>
        </p:nvSpPr>
        <p:spPr>
          <a:xfrm>
            <a:off x="235379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1" name="Moon 1610"/>
          <p:cNvSpPr/>
          <p:nvPr userDrawn="1"/>
        </p:nvSpPr>
        <p:spPr>
          <a:xfrm>
            <a:off x="235379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2" name="Rectangle 1611"/>
          <p:cNvSpPr/>
          <p:nvPr userDrawn="1"/>
        </p:nvSpPr>
        <p:spPr>
          <a:xfrm>
            <a:off x="2666325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3" name="Oval 1612"/>
          <p:cNvSpPr/>
          <p:nvPr userDrawn="1"/>
        </p:nvSpPr>
        <p:spPr>
          <a:xfrm>
            <a:off x="273470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4" name="Moon 1613"/>
          <p:cNvSpPr/>
          <p:nvPr userDrawn="1"/>
        </p:nvSpPr>
        <p:spPr>
          <a:xfrm>
            <a:off x="273470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5" name="Rectangle 1614"/>
          <p:cNvSpPr/>
          <p:nvPr userDrawn="1"/>
        </p:nvSpPr>
        <p:spPr>
          <a:xfrm>
            <a:off x="3047228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6" name="Oval 1615"/>
          <p:cNvSpPr/>
          <p:nvPr userDrawn="1"/>
        </p:nvSpPr>
        <p:spPr>
          <a:xfrm>
            <a:off x="3115604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7" name="Moon 1616"/>
          <p:cNvSpPr/>
          <p:nvPr userDrawn="1"/>
        </p:nvSpPr>
        <p:spPr>
          <a:xfrm>
            <a:off x="311560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8" name="Rectangle 1617"/>
          <p:cNvSpPr/>
          <p:nvPr userDrawn="1"/>
        </p:nvSpPr>
        <p:spPr>
          <a:xfrm>
            <a:off x="3428132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9" name="Oval 1618"/>
          <p:cNvSpPr/>
          <p:nvPr userDrawn="1"/>
        </p:nvSpPr>
        <p:spPr>
          <a:xfrm>
            <a:off x="349650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0" name="Moon 1619"/>
          <p:cNvSpPr/>
          <p:nvPr userDrawn="1"/>
        </p:nvSpPr>
        <p:spPr>
          <a:xfrm>
            <a:off x="349650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1" name="Rectangle 1620"/>
          <p:cNvSpPr/>
          <p:nvPr userDrawn="1"/>
        </p:nvSpPr>
        <p:spPr>
          <a:xfrm>
            <a:off x="3809035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2" name="Oval 1621"/>
          <p:cNvSpPr/>
          <p:nvPr userDrawn="1"/>
        </p:nvSpPr>
        <p:spPr>
          <a:xfrm>
            <a:off x="387741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3" name="Moon 1622"/>
          <p:cNvSpPr/>
          <p:nvPr userDrawn="1"/>
        </p:nvSpPr>
        <p:spPr>
          <a:xfrm>
            <a:off x="387741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4" name="Rectangle 1623"/>
          <p:cNvSpPr/>
          <p:nvPr userDrawn="1"/>
        </p:nvSpPr>
        <p:spPr>
          <a:xfrm>
            <a:off x="4189939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5" name="Oval 1624"/>
          <p:cNvSpPr/>
          <p:nvPr userDrawn="1"/>
        </p:nvSpPr>
        <p:spPr>
          <a:xfrm>
            <a:off x="4258315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6" name="Moon 1625"/>
          <p:cNvSpPr/>
          <p:nvPr userDrawn="1"/>
        </p:nvSpPr>
        <p:spPr>
          <a:xfrm>
            <a:off x="4258315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7" name="Rectangle 1626"/>
          <p:cNvSpPr/>
          <p:nvPr userDrawn="1"/>
        </p:nvSpPr>
        <p:spPr>
          <a:xfrm>
            <a:off x="4570842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8" name="Oval 1627"/>
          <p:cNvSpPr/>
          <p:nvPr userDrawn="1"/>
        </p:nvSpPr>
        <p:spPr>
          <a:xfrm>
            <a:off x="463921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9" name="Moon 1628"/>
          <p:cNvSpPr/>
          <p:nvPr userDrawn="1"/>
        </p:nvSpPr>
        <p:spPr>
          <a:xfrm>
            <a:off x="463921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0" name="Rectangle 1629"/>
          <p:cNvSpPr/>
          <p:nvPr userDrawn="1"/>
        </p:nvSpPr>
        <p:spPr>
          <a:xfrm>
            <a:off x="4951746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1" name="Oval 1630"/>
          <p:cNvSpPr/>
          <p:nvPr userDrawn="1"/>
        </p:nvSpPr>
        <p:spPr>
          <a:xfrm>
            <a:off x="5020122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2" name="Moon 1631"/>
          <p:cNvSpPr/>
          <p:nvPr userDrawn="1"/>
        </p:nvSpPr>
        <p:spPr>
          <a:xfrm>
            <a:off x="5020122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3" name="Rectangle 1632"/>
          <p:cNvSpPr/>
          <p:nvPr userDrawn="1"/>
        </p:nvSpPr>
        <p:spPr>
          <a:xfrm>
            <a:off x="5332649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4" name="Oval 1633"/>
          <p:cNvSpPr/>
          <p:nvPr userDrawn="1"/>
        </p:nvSpPr>
        <p:spPr>
          <a:xfrm>
            <a:off x="5401025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5" name="Moon 1634"/>
          <p:cNvSpPr/>
          <p:nvPr userDrawn="1"/>
        </p:nvSpPr>
        <p:spPr>
          <a:xfrm>
            <a:off x="5401025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6" name="Rectangle 1635"/>
          <p:cNvSpPr/>
          <p:nvPr userDrawn="1"/>
        </p:nvSpPr>
        <p:spPr>
          <a:xfrm>
            <a:off x="5713553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7" name="Oval 1636"/>
          <p:cNvSpPr/>
          <p:nvPr userDrawn="1"/>
        </p:nvSpPr>
        <p:spPr>
          <a:xfrm>
            <a:off x="5781929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8" name="Moon 1637"/>
          <p:cNvSpPr/>
          <p:nvPr userDrawn="1"/>
        </p:nvSpPr>
        <p:spPr>
          <a:xfrm>
            <a:off x="5781929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9" name="Rectangle 1638"/>
          <p:cNvSpPr/>
          <p:nvPr userDrawn="1"/>
        </p:nvSpPr>
        <p:spPr>
          <a:xfrm>
            <a:off x="6094456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0" name="Oval 1639"/>
          <p:cNvSpPr/>
          <p:nvPr userDrawn="1"/>
        </p:nvSpPr>
        <p:spPr>
          <a:xfrm>
            <a:off x="6162832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1" name="Moon 1640"/>
          <p:cNvSpPr/>
          <p:nvPr userDrawn="1"/>
        </p:nvSpPr>
        <p:spPr>
          <a:xfrm>
            <a:off x="6162832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2" name="Rectangle 1641"/>
          <p:cNvSpPr/>
          <p:nvPr userDrawn="1"/>
        </p:nvSpPr>
        <p:spPr>
          <a:xfrm>
            <a:off x="647536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3" name="Oval 1642"/>
          <p:cNvSpPr/>
          <p:nvPr userDrawn="1"/>
        </p:nvSpPr>
        <p:spPr>
          <a:xfrm>
            <a:off x="654373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4" name="Moon 1643"/>
          <p:cNvSpPr/>
          <p:nvPr userDrawn="1"/>
        </p:nvSpPr>
        <p:spPr>
          <a:xfrm>
            <a:off x="654373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5" name="Rectangle 1644"/>
          <p:cNvSpPr/>
          <p:nvPr userDrawn="1"/>
        </p:nvSpPr>
        <p:spPr>
          <a:xfrm>
            <a:off x="6856263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6" name="Oval 1645"/>
          <p:cNvSpPr/>
          <p:nvPr userDrawn="1"/>
        </p:nvSpPr>
        <p:spPr>
          <a:xfrm>
            <a:off x="6924639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7" name="Moon 1646"/>
          <p:cNvSpPr/>
          <p:nvPr userDrawn="1"/>
        </p:nvSpPr>
        <p:spPr>
          <a:xfrm>
            <a:off x="6924639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8" name="Rectangle 1647"/>
          <p:cNvSpPr/>
          <p:nvPr userDrawn="1"/>
        </p:nvSpPr>
        <p:spPr>
          <a:xfrm>
            <a:off x="7237167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9" name="Oval 1648"/>
          <p:cNvSpPr/>
          <p:nvPr userDrawn="1"/>
        </p:nvSpPr>
        <p:spPr>
          <a:xfrm>
            <a:off x="730554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0" name="Moon 1649"/>
          <p:cNvSpPr/>
          <p:nvPr userDrawn="1"/>
        </p:nvSpPr>
        <p:spPr>
          <a:xfrm>
            <a:off x="730554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1" name="Rectangle 1650"/>
          <p:cNvSpPr/>
          <p:nvPr userDrawn="1"/>
        </p:nvSpPr>
        <p:spPr>
          <a:xfrm>
            <a:off x="7618070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6" name="Oval 1735"/>
          <p:cNvSpPr/>
          <p:nvPr userDrawn="1"/>
        </p:nvSpPr>
        <p:spPr>
          <a:xfrm>
            <a:off x="768644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7" name="Moon 1736"/>
          <p:cNvSpPr/>
          <p:nvPr userDrawn="1"/>
        </p:nvSpPr>
        <p:spPr>
          <a:xfrm>
            <a:off x="768644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8" name="Rectangle 1737"/>
          <p:cNvSpPr/>
          <p:nvPr userDrawn="1"/>
        </p:nvSpPr>
        <p:spPr>
          <a:xfrm>
            <a:off x="799897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9" name="Oval 1738"/>
          <p:cNvSpPr/>
          <p:nvPr userDrawn="1"/>
        </p:nvSpPr>
        <p:spPr>
          <a:xfrm>
            <a:off x="806735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0" name="Moon 1739"/>
          <p:cNvSpPr/>
          <p:nvPr userDrawn="1"/>
        </p:nvSpPr>
        <p:spPr>
          <a:xfrm>
            <a:off x="806735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1" name="Rectangle 1740"/>
          <p:cNvSpPr/>
          <p:nvPr userDrawn="1"/>
        </p:nvSpPr>
        <p:spPr>
          <a:xfrm>
            <a:off x="8379877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2" name="Oval 1741"/>
          <p:cNvSpPr/>
          <p:nvPr userDrawn="1"/>
        </p:nvSpPr>
        <p:spPr>
          <a:xfrm>
            <a:off x="844825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3" name="Moon 1742"/>
          <p:cNvSpPr/>
          <p:nvPr userDrawn="1"/>
        </p:nvSpPr>
        <p:spPr>
          <a:xfrm>
            <a:off x="844825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4" name="Rectangle 1743"/>
          <p:cNvSpPr/>
          <p:nvPr userDrawn="1"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5" name="Oval 1744"/>
          <p:cNvSpPr/>
          <p:nvPr userDrawn="1"/>
        </p:nvSpPr>
        <p:spPr>
          <a:xfrm>
            <a:off x="882915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6" name="Moon 1745"/>
          <p:cNvSpPr/>
          <p:nvPr userDrawn="1"/>
        </p:nvSpPr>
        <p:spPr>
          <a:xfrm>
            <a:off x="882915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7" name="Rectangle 1746"/>
          <p:cNvSpPr/>
          <p:nvPr userDrawn="1"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8" name="Oval 1747"/>
          <p:cNvSpPr/>
          <p:nvPr userDrawn="1"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9" name="Moon 1748"/>
          <p:cNvSpPr/>
          <p:nvPr userDrawn="1"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0" name="Rectangle 1749"/>
          <p:cNvSpPr/>
          <p:nvPr userDrawn="1"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1" name="Oval 1750"/>
          <p:cNvSpPr/>
          <p:nvPr userDrawn="1"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2" name="Moon 1751"/>
          <p:cNvSpPr/>
          <p:nvPr userDrawn="1"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3" name="Rectangle 1752"/>
          <p:cNvSpPr/>
          <p:nvPr userDrawn="1"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4" name="Oval 1753"/>
          <p:cNvSpPr/>
          <p:nvPr userDrawn="1"/>
        </p:nvSpPr>
        <p:spPr>
          <a:xfrm>
            <a:off x="83018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5" name="Moon 1754"/>
          <p:cNvSpPr/>
          <p:nvPr userDrawn="1"/>
        </p:nvSpPr>
        <p:spPr>
          <a:xfrm>
            <a:off x="83018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6" name="Rectangle 1755"/>
          <p:cNvSpPr/>
          <p:nvPr userDrawn="1"/>
        </p:nvSpPr>
        <p:spPr>
          <a:xfrm>
            <a:off x="114271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7" name="Oval 1756"/>
          <p:cNvSpPr/>
          <p:nvPr userDrawn="1"/>
        </p:nvSpPr>
        <p:spPr>
          <a:xfrm>
            <a:off x="121108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8" name="Moon 1757"/>
          <p:cNvSpPr/>
          <p:nvPr userDrawn="1"/>
        </p:nvSpPr>
        <p:spPr>
          <a:xfrm>
            <a:off x="121108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9" name="Rectangle 1758"/>
          <p:cNvSpPr/>
          <p:nvPr userDrawn="1"/>
        </p:nvSpPr>
        <p:spPr>
          <a:xfrm>
            <a:off x="152361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0" name="Oval 1759"/>
          <p:cNvSpPr/>
          <p:nvPr userDrawn="1"/>
        </p:nvSpPr>
        <p:spPr>
          <a:xfrm>
            <a:off x="159199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1" name="Moon 1760"/>
          <p:cNvSpPr/>
          <p:nvPr userDrawn="1"/>
        </p:nvSpPr>
        <p:spPr>
          <a:xfrm>
            <a:off x="159199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2" name="Rectangle 1761"/>
          <p:cNvSpPr/>
          <p:nvPr userDrawn="1"/>
        </p:nvSpPr>
        <p:spPr>
          <a:xfrm>
            <a:off x="190451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3" name="Oval 1762"/>
          <p:cNvSpPr/>
          <p:nvPr userDrawn="1"/>
        </p:nvSpPr>
        <p:spPr>
          <a:xfrm>
            <a:off x="197289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4" name="Moon 1763"/>
          <p:cNvSpPr/>
          <p:nvPr userDrawn="1"/>
        </p:nvSpPr>
        <p:spPr>
          <a:xfrm>
            <a:off x="197289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5" name="Rectangle 1764"/>
          <p:cNvSpPr/>
          <p:nvPr userDrawn="1"/>
        </p:nvSpPr>
        <p:spPr>
          <a:xfrm>
            <a:off x="228542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6" name="Oval 1765"/>
          <p:cNvSpPr/>
          <p:nvPr userDrawn="1"/>
        </p:nvSpPr>
        <p:spPr>
          <a:xfrm>
            <a:off x="235379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7" name="Moon 1766"/>
          <p:cNvSpPr/>
          <p:nvPr userDrawn="1"/>
        </p:nvSpPr>
        <p:spPr>
          <a:xfrm>
            <a:off x="235379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8" name="Rectangle 1767"/>
          <p:cNvSpPr/>
          <p:nvPr userDrawn="1"/>
        </p:nvSpPr>
        <p:spPr>
          <a:xfrm>
            <a:off x="2666325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9" name="Oval 1768"/>
          <p:cNvSpPr/>
          <p:nvPr userDrawn="1"/>
        </p:nvSpPr>
        <p:spPr>
          <a:xfrm>
            <a:off x="273470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0" name="Moon 1769"/>
          <p:cNvSpPr/>
          <p:nvPr userDrawn="1"/>
        </p:nvSpPr>
        <p:spPr>
          <a:xfrm>
            <a:off x="273470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1" name="Rectangle 1770"/>
          <p:cNvSpPr/>
          <p:nvPr userDrawn="1"/>
        </p:nvSpPr>
        <p:spPr>
          <a:xfrm>
            <a:off x="304722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3" name="Oval 1772"/>
          <p:cNvSpPr/>
          <p:nvPr userDrawn="1"/>
        </p:nvSpPr>
        <p:spPr>
          <a:xfrm>
            <a:off x="311560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4" name="Moon 1773"/>
          <p:cNvSpPr/>
          <p:nvPr userDrawn="1"/>
        </p:nvSpPr>
        <p:spPr>
          <a:xfrm>
            <a:off x="311560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5" name="Rectangle 1774"/>
          <p:cNvSpPr/>
          <p:nvPr userDrawn="1"/>
        </p:nvSpPr>
        <p:spPr>
          <a:xfrm>
            <a:off x="342813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6" name="Oval 1775"/>
          <p:cNvSpPr/>
          <p:nvPr userDrawn="1"/>
        </p:nvSpPr>
        <p:spPr>
          <a:xfrm>
            <a:off x="349650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7" name="Moon 1776"/>
          <p:cNvSpPr/>
          <p:nvPr userDrawn="1"/>
        </p:nvSpPr>
        <p:spPr>
          <a:xfrm>
            <a:off x="349650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8" name="Rectangle 1777"/>
          <p:cNvSpPr/>
          <p:nvPr userDrawn="1"/>
        </p:nvSpPr>
        <p:spPr>
          <a:xfrm>
            <a:off x="380903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9" name="Oval 1778"/>
          <p:cNvSpPr/>
          <p:nvPr userDrawn="1"/>
        </p:nvSpPr>
        <p:spPr>
          <a:xfrm>
            <a:off x="387741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0" name="Moon 1779"/>
          <p:cNvSpPr/>
          <p:nvPr userDrawn="1"/>
        </p:nvSpPr>
        <p:spPr>
          <a:xfrm>
            <a:off x="387741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1" name="Rectangle 1780"/>
          <p:cNvSpPr/>
          <p:nvPr userDrawn="1"/>
        </p:nvSpPr>
        <p:spPr>
          <a:xfrm>
            <a:off x="4189939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2" name="Oval 1781"/>
          <p:cNvSpPr/>
          <p:nvPr userDrawn="1"/>
        </p:nvSpPr>
        <p:spPr>
          <a:xfrm>
            <a:off x="425831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3" name="Moon 1782"/>
          <p:cNvSpPr/>
          <p:nvPr userDrawn="1"/>
        </p:nvSpPr>
        <p:spPr>
          <a:xfrm>
            <a:off x="425831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4" name="Rectangle 1783"/>
          <p:cNvSpPr/>
          <p:nvPr userDrawn="1"/>
        </p:nvSpPr>
        <p:spPr>
          <a:xfrm>
            <a:off x="457084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5" name="Oval 1784"/>
          <p:cNvSpPr/>
          <p:nvPr userDrawn="1"/>
        </p:nvSpPr>
        <p:spPr>
          <a:xfrm>
            <a:off x="463921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6" name="Moon 1785"/>
          <p:cNvSpPr/>
          <p:nvPr userDrawn="1"/>
        </p:nvSpPr>
        <p:spPr>
          <a:xfrm>
            <a:off x="463921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7" name="Rectangle 1786"/>
          <p:cNvSpPr/>
          <p:nvPr userDrawn="1"/>
        </p:nvSpPr>
        <p:spPr>
          <a:xfrm>
            <a:off x="4951746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8" name="Oval 1787"/>
          <p:cNvSpPr/>
          <p:nvPr userDrawn="1"/>
        </p:nvSpPr>
        <p:spPr>
          <a:xfrm>
            <a:off x="502012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9" name="Moon 1788"/>
          <p:cNvSpPr/>
          <p:nvPr userDrawn="1"/>
        </p:nvSpPr>
        <p:spPr>
          <a:xfrm>
            <a:off x="502012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0" name="Rectangle 1789"/>
          <p:cNvSpPr/>
          <p:nvPr userDrawn="1"/>
        </p:nvSpPr>
        <p:spPr>
          <a:xfrm>
            <a:off x="5332649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1" name="Oval 1790"/>
          <p:cNvSpPr/>
          <p:nvPr userDrawn="1"/>
        </p:nvSpPr>
        <p:spPr>
          <a:xfrm>
            <a:off x="540102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2" name="Moon 1791"/>
          <p:cNvSpPr/>
          <p:nvPr userDrawn="1"/>
        </p:nvSpPr>
        <p:spPr>
          <a:xfrm>
            <a:off x="540102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3" name="Rectangle 1792"/>
          <p:cNvSpPr/>
          <p:nvPr userDrawn="1"/>
        </p:nvSpPr>
        <p:spPr>
          <a:xfrm>
            <a:off x="5713553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4" name="Oval 1793"/>
          <p:cNvSpPr/>
          <p:nvPr userDrawn="1"/>
        </p:nvSpPr>
        <p:spPr>
          <a:xfrm>
            <a:off x="578192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5" name="Moon 1794"/>
          <p:cNvSpPr/>
          <p:nvPr userDrawn="1"/>
        </p:nvSpPr>
        <p:spPr>
          <a:xfrm>
            <a:off x="578192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6" name="Rectangle 1795"/>
          <p:cNvSpPr/>
          <p:nvPr userDrawn="1"/>
        </p:nvSpPr>
        <p:spPr>
          <a:xfrm>
            <a:off x="6094456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7" name="Oval 1796"/>
          <p:cNvSpPr/>
          <p:nvPr userDrawn="1"/>
        </p:nvSpPr>
        <p:spPr>
          <a:xfrm>
            <a:off x="616283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8" name="Moon 1797"/>
          <p:cNvSpPr/>
          <p:nvPr userDrawn="1"/>
        </p:nvSpPr>
        <p:spPr>
          <a:xfrm>
            <a:off x="616283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9" name="Rectangle 1798"/>
          <p:cNvSpPr/>
          <p:nvPr userDrawn="1"/>
        </p:nvSpPr>
        <p:spPr>
          <a:xfrm>
            <a:off x="6475360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0" name="Oval 1799"/>
          <p:cNvSpPr/>
          <p:nvPr userDrawn="1"/>
        </p:nvSpPr>
        <p:spPr>
          <a:xfrm>
            <a:off x="654373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1" name="Moon 1800"/>
          <p:cNvSpPr/>
          <p:nvPr userDrawn="1"/>
        </p:nvSpPr>
        <p:spPr>
          <a:xfrm>
            <a:off x="654373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2" name="Rectangle 1801"/>
          <p:cNvSpPr/>
          <p:nvPr userDrawn="1"/>
        </p:nvSpPr>
        <p:spPr>
          <a:xfrm>
            <a:off x="6856263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3" name="Oval 1802"/>
          <p:cNvSpPr/>
          <p:nvPr userDrawn="1"/>
        </p:nvSpPr>
        <p:spPr>
          <a:xfrm>
            <a:off x="692463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4" name="Moon 1803"/>
          <p:cNvSpPr/>
          <p:nvPr userDrawn="1"/>
        </p:nvSpPr>
        <p:spPr>
          <a:xfrm>
            <a:off x="692463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5" name="Rectangle 1804"/>
          <p:cNvSpPr/>
          <p:nvPr userDrawn="1"/>
        </p:nvSpPr>
        <p:spPr>
          <a:xfrm>
            <a:off x="7237167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6" name="Oval 1805"/>
          <p:cNvSpPr/>
          <p:nvPr userDrawn="1"/>
        </p:nvSpPr>
        <p:spPr>
          <a:xfrm>
            <a:off x="730554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7" name="Moon 1806"/>
          <p:cNvSpPr/>
          <p:nvPr userDrawn="1"/>
        </p:nvSpPr>
        <p:spPr>
          <a:xfrm>
            <a:off x="730554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8" name="Rectangle 1807"/>
          <p:cNvSpPr/>
          <p:nvPr userDrawn="1"/>
        </p:nvSpPr>
        <p:spPr>
          <a:xfrm>
            <a:off x="761807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9" name="Oval 1808"/>
          <p:cNvSpPr/>
          <p:nvPr userDrawn="1"/>
        </p:nvSpPr>
        <p:spPr>
          <a:xfrm>
            <a:off x="768644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0" name="Moon 1809"/>
          <p:cNvSpPr/>
          <p:nvPr userDrawn="1"/>
        </p:nvSpPr>
        <p:spPr>
          <a:xfrm>
            <a:off x="768644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1" name="Rectangle 1810"/>
          <p:cNvSpPr/>
          <p:nvPr userDrawn="1"/>
        </p:nvSpPr>
        <p:spPr>
          <a:xfrm>
            <a:off x="799897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2" name="Oval 1811"/>
          <p:cNvSpPr/>
          <p:nvPr userDrawn="1"/>
        </p:nvSpPr>
        <p:spPr>
          <a:xfrm>
            <a:off x="806735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3" name="Moon 1812"/>
          <p:cNvSpPr/>
          <p:nvPr userDrawn="1"/>
        </p:nvSpPr>
        <p:spPr>
          <a:xfrm>
            <a:off x="806735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4" name="Rectangle 1813"/>
          <p:cNvSpPr/>
          <p:nvPr userDrawn="1"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5" name="Oval 1814"/>
          <p:cNvSpPr/>
          <p:nvPr userDrawn="1"/>
        </p:nvSpPr>
        <p:spPr>
          <a:xfrm>
            <a:off x="844825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6" name="Moon 1815"/>
          <p:cNvSpPr/>
          <p:nvPr userDrawn="1"/>
        </p:nvSpPr>
        <p:spPr>
          <a:xfrm>
            <a:off x="844825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7" name="Rectangle 1816"/>
          <p:cNvSpPr/>
          <p:nvPr userDrawn="1"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8" name="Oval 1817"/>
          <p:cNvSpPr/>
          <p:nvPr userDrawn="1"/>
        </p:nvSpPr>
        <p:spPr>
          <a:xfrm>
            <a:off x="882915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9" name="Moon 1818"/>
          <p:cNvSpPr/>
          <p:nvPr userDrawn="1"/>
        </p:nvSpPr>
        <p:spPr>
          <a:xfrm>
            <a:off x="882915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481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O - Title Slide 3">
    <p:bg>
      <p:bgPr>
        <a:gradFill>
          <a:gsLst>
            <a:gs pos="47000">
              <a:schemeClr val="accent3">
                <a:lumMod val="5000"/>
                <a:lumOff val="95000"/>
              </a:schemeClr>
            </a:gs>
            <a:gs pos="83000">
              <a:schemeClr val="accent3">
                <a:lumMod val="45000"/>
                <a:lumOff val="5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29" y="1122363"/>
            <a:ext cx="7858144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72" name="Subtitle 2"/>
          <p:cNvSpPr>
            <a:spLocks noGrp="1"/>
          </p:cNvSpPr>
          <p:nvPr>
            <p:ph type="subTitle" idx="1"/>
          </p:nvPr>
        </p:nvSpPr>
        <p:spPr>
          <a:xfrm>
            <a:off x="643921" y="3602038"/>
            <a:ext cx="7856159" cy="173006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91" name="Rectangle 390"/>
          <p:cNvSpPr/>
          <p:nvPr userDrawn="1"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2" name="Oval 391"/>
          <p:cNvSpPr/>
          <p:nvPr userDrawn="1"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3" name="Moon 392"/>
          <p:cNvSpPr/>
          <p:nvPr userDrawn="1"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4" name="Rectangle 393"/>
          <p:cNvSpPr/>
          <p:nvPr userDrawn="1"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5" name="Oval 394"/>
          <p:cNvSpPr/>
          <p:nvPr userDrawn="1"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6" name="Moon 395"/>
          <p:cNvSpPr/>
          <p:nvPr userDrawn="1"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7" name="Rectangle 396"/>
          <p:cNvSpPr/>
          <p:nvPr userDrawn="1"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8" name="Oval 397"/>
          <p:cNvSpPr/>
          <p:nvPr userDrawn="1"/>
        </p:nvSpPr>
        <p:spPr>
          <a:xfrm>
            <a:off x="83018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9" name="Moon 398"/>
          <p:cNvSpPr/>
          <p:nvPr userDrawn="1"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0" name="Rectangle 399"/>
          <p:cNvSpPr/>
          <p:nvPr userDrawn="1"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1" name="Oval 400"/>
          <p:cNvSpPr/>
          <p:nvPr userDrawn="1"/>
        </p:nvSpPr>
        <p:spPr>
          <a:xfrm>
            <a:off x="121108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2" name="Moon 401"/>
          <p:cNvSpPr/>
          <p:nvPr userDrawn="1"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3" name="Rectangle 402"/>
          <p:cNvSpPr/>
          <p:nvPr userDrawn="1"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4" name="Oval 403"/>
          <p:cNvSpPr/>
          <p:nvPr userDrawn="1"/>
        </p:nvSpPr>
        <p:spPr>
          <a:xfrm>
            <a:off x="159199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5" name="Moon 404"/>
          <p:cNvSpPr/>
          <p:nvPr userDrawn="1"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6" name="Rectangle 405"/>
          <p:cNvSpPr/>
          <p:nvPr userDrawn="1"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7" name="Oval 406"/>
          <p:cNvSpPr/>
          <p:nvPr userDrawn="1"/>
        </p:nvSpPr>
        <p:spPr>
          <a:xfrm>
            <a:off x="197289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8" name="Moon 407"/>
          <p:cNvSpPr/>
          <p:nvPr userDrawn="1"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9" name="Rectangle 408"/>
          <p:cNvSpPr/>
          <p:nvPr userDrawn="1"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0" name="Oval 409"/>
          <p:cNvSpPr/>
          <p:nvPr userDrawn="1"/>
        </p:nvSpPr>
        <p:spPr>
          <a:xfrm>
            <a:off x="235379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1" name="Moon 410"/>
          <p:cNvSpPr/>
          <p:nvPr userDrawn="1"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2" name="Rectangle 411"/>
          <p:cNvSpPr/>
          <p:nvPr userDrawn="1"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3" name="Oval 412"/>
          <p:cNvSpPr/>
          <p:nvPr userDrawn="1"/>
        </p:nvSpPr>
        <p:spPr>
          <a:xfrm>
            <a:off x="273470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4" name="Moon 413"/>
          <p:cNvSpPr/>
          <p:nvPr userDrawn="1"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5" name="Rectangle 414"/>
          <p:cNvSpPr/>
          <p:nvPr userDrawn="1"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6" name="Oval 415"/>
          <p:cNvSpPr/>
          <p:nvPr userDrawn="1"/>
        </p:nvSpPr>
        <p:spPr>
          <a:xfrm>
            <a:off x="311560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7" name="Moon 416"/>
          <p:cNvSpPr/>
          <p:nvPr userDrawn="1"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8" name="Rectangle 417"/>
          <p:cNvSpPr/>
          <p:nvPr userDrawn="1"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9" name="Oval 418"/>
          <p:cNvSpPr/>
          <p:nvPr userDrawn="1"/>
        </p:nvSpPr>
        <p:spPr>
          <a:xfrm>
            <a:off x="349650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0" name="Moon 419"/>
          <p:cNvSpPr/>
          <p:nvPr userDrawn="1"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1" name="Rectangle 420"/>
          <p:cNvSpPr/>
          <p:nvPr userDrawn="1"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2" name="Oval 421"/>
          <p:cNvSpPr/>
          <p:nvPr userDrawn="1"/>
        </p:nvSpPr>
        <p:spPr>
          <a:xfrm>
            <a:off x="387741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3" name="Moon 422"/>
          <p:cNvSpPr/>
          <p:nvPr userDrawn="1"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4" name="Rectangle 423"/>
          <p:cNvSpPr/>
          <p:nvPr userDrawn="1"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5" name="Oval 424"/>
          <p:cNvSpPr/>
          <p:nvPr userDrawn="1"/>
        </p:nvSpPr>
        <p:spPr>
          <a:xfrm>
            <a:off x="425831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6" name="Moon 425"/>
          <p:cNvSpPr/>
          <p:nvPr userDrawn="1"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7" name="Rectangle 426"/>
          <p:cNvSpPr/>
          <p:nvPr userDrawn="1"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8" name="Oval 427"/>
          <p:cNvSpPr/>
          <p:nvPr userDrawn="1"/>
        </p:nvSpPr>
        <p:spPr>
          <a:xfrm>
            <a:off x="463921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9" name="Moon 428"/>
          <p:cNvSpPr/>
          <p:nvPr userDrawn="1"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0" name="Rectangle 429"/>
          <p:cNvSpPr/>
          <p:nvPr userDrawn="1"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1" name="Oval 430"/>
          <p:cNvSpPr/>
          <p:nvPr userDrawn="1"/>
        </p:nvSpPr>
        <p:spPr>
          <a:xfrm>
            <a:off x="502012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2" name="Moon 431"/>
          <p:cNvSpPr/>
          <p:nvPr userDrawn="1"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3" name="Rectangle 432"/>
          <p:cNvSpPr/>
          <p:nvPr userDrawn="1"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4" name="Oval 433"/>
          <p:cNvSpPr/>
          <p:nvPr userDrawn="1"/>
        </p:nvSpPr>
        <p:spPr>
          <a:xfrm>
            <a:off x="540102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5" name="Moon 434"/>
          <p:cNvSpPr/>
          <p:nvPr userDrawn="1"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6" name="Rectangle 435"/>
          <p:cNvSpPr/>
          <p:nvPr userDrawn="1"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7" name="Oval 436"/>
          <p:cNvSpPr/>
          <p:nvPr userDrawn="1"/>
        </p:nvSpPr>
        <p:spPr>
          <a:xfrm>
            <a:off x="578192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8" name="Moon 437"/>
          <p:cNvSpPr/>
          <p:nvPr userDrawn="1"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9" name="Rectangle 438"/>
          <p:cNvSpPr/>
          <p:nvPr userDrawn="1"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0" name="Oval 439"/>
          <p:cNvSpPr/>
          <p:nvPr userDrawn="1"/>
        </p:nvSpPr>
        <p:spPr>
          <a:xfrm>
            <a:off x="616283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1" name="Moon 440"/>
          <p:cNvSpPr/>
          <p:nvPr userDrawn="1"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2" name="Rectangle 441"/>
          <p:cNvSpPr/>
          <p:nvPr userDrawn="1"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3" name="Oval 442"/>
          <p:cNvSpPr/>
          <p:nvPr userDrawn="1"/>
        </p:nvSpPr>
        <p:spPr>
          <a:xfrm>
            <a:off x="654373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4" name="Moon 443"/>
          <p:cNvSpPr/>
          <p:nvPr userDrawn="1"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5" name="Rectangle 444"/>
          <p:cNvSpPr/>
          <p:nvPr userDrawn="1"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6" name="Oval 445"/>
          <p:cNvSpPr/>
          <p:nvPr userDrawn="1"/>
        </p:nvSpPr>
        <p:spPr>
          <a:xfrm>
            <a:off x="692463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7" name="Moon 446"/>
          <p:cNvSpPr/>
          <p:nvPr userDrawn="1"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8" name="Rectangle 447"/>
          <p:cNvSpPr/>
          <p:nvPr userDrawn="1"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9" name="Oval 448"/>
          <p:cNvSpPr/>
          <p:nvPr userDrawn="1"/>
        </p:nvSpPr>
        <p:spPr>
          <a:xfrm>
            <a:off x="730554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0" name="Moon 449"/>
          <p:cNvSpPr/>
          <p:nvPr userDrawn="1"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1" name="Rectangle 450"/>
          <p:cNvSpPr/>
          <p:nvPr userDrawn="1"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2" name="Oval 451"/>
          <p:cNvSpPr/>
          <p:nvPr userDrawn="1"/>
        </p:nvSpPr>
        <p:spPr>
          <a:xfrm>
            <a:off x="768644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3" name="Moon 452"/>
          <p:cNvSpPr/>
          <p:nvPr userDrawn="1"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4" name="Rectangle 453"/>
          <p:cNvSpPr/>
          <p:nvPr userDrawn="1"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5" name="Oval 454"/>
          <p:cNvSpPr/>
          <p:nvPr userDrawn="1"/>
        </p:nvSpPr>
        <p:spPr>
          <a:xfrm>
            <a:off x="806735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6" name="Moon 455"/>
          <p:cNvSpPr/>
          <p:nvPr userDrawn="1"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7" name="Rectangle 456"/>
          <p:cNvSpPr/>
          <p:nvPr userDrawn="1"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8" name="Oval 457"/>
          <p:cNvSpPr/>
          <p:nvPr userDrawn="1"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9" name="Moon 458"/>
          <p:cNvSpPr/>
          <p:nvPr userDrawn="1"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0" name="Rectangle 459"/>
          <p:cNvSpPr/>
          <p:nvPr userDrawn="1"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1" name="Oval 460"/>
          <p:cNvSpPr/>
          <p:nvPr userDrawn="1"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2" name="Moon 461"/>
          <p:cNvSpPr/>
          <p:nvPr userDrawn="1"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3" name="Rectangle 462"/>
          <p:cNvSpPr/>
          <p:nvPr userDrawn="1"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4" name="Oval 463"/>
          <p:cNvSpPr/>
          <p:nvPr userDrawn="1"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5" name="Moon 464"/>
          <p:cNvSpPr/>
          <p:nvPr userDrawn="1"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6" name="Rectangle 465"/>
          <p:cNvSpPr/>
          <p:nvPr userDrawn="1"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7" name="Oval 466"/>
          <p:cNvSpPr/>
          <p:nvPr userDrawn="1"/>
        </p:nvSpPr>
        <p:spPr>
          <a:xfrm>
            <a:off x="44928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8" name="Moon 467"/>
          <p:cNvSpPr/>
          <p:nvPr userDrawn="1"/>
        </p:nvSpPr>
        <p:spPr>
          <a:xfrm>
            <a:off x="44928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9" name="Rectangle 468"/>
          <p:cNvSpPr/>
          <p:nvPr userDrawn="1"/>
        </p:nvSpPr>
        <p:spPr>
          <a:xfrm>
            <a:off x="761807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0" name="Oval 469"/>
          <p:cNvSpPr/>
          <p:nvPr userDrawn="1"/>
        </p:nvSpPr>
        <p:spPr>
          <a:xfrm>
            <a:off x="83018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1" name="Moon 470"/>
          <p:cNvSpPr/>
          <p:nvPr userDrawn="1"/>
        </p:nvSpPr>
        <p:spPr>
          <a:xfrm>
            <a:off x="83018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2" name="Rectangle 471"/>
          <p:cNvSpPr/>
          <p:nvPr userDrawn="1"/>
        </p:nvSpPr>
        <p:spPr>
          <a:xfrm>
            <a:off x="1142711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3" name="Oval 472"/>
          <p:cNvSpPr/>
          <p:nvPr userDrawn="1"/>
        </p:nvSpPr>
        <p:spPr>
          <a:xfrm>
            <a:off x="121108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4" name="Moon 473"/>
          <p:cNvSpPr/>
          <p:nvPr userDrawn="1"/>
        </p:nvSpPr>
        <p:spPr>
          <a:xfrm>
            <a:off x="121108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5" name="Rectangle 474"/>
          <p:cNvSpPr/>
          <p:nvPr userDrawn="1"/>
        </p:nvSpPr>
        <p:spPr>
          <a:xfrm>
            <a:off x="152361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6" name="Oval 475"/>
          <p:cNvSpPr/>
          <p:nvPr userDrawn="1"/>
        </p:nvSpPr>
        <p:spPr>
          <a:xfrm>
            <a:off x="159199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7" name="Moon 476"/>
          <p:cNvSpPr/>
          <p:nvPr userDrawn="1"/>
        </p:nvSpPr>
        <p:spPr>
          <a:xfrm>
            <a:off x="159199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8" name="Rectangle 477"/>
          <p:cNvSpPr/>
          <p:nvPr userDrawn="1"/>
        </p:nvSpPr>
        <p:spPr>
          <a:xfrm>
            <a:off x="1904518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9" name="Oval 478"/>
          <p:cNvSpPr/>
          <p:nvPr userDrawn="1"/>
        </p:nvSpPr>
        <p:spPr>
          <a:xfrm>
            <a:off x="197289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0" name="Moon 479"/>
          <p:cNvSpPr/>
          <p:nvPr userDrawn="1"/>
        </p:nvSpPr>
        <p:spPr>
          <a:xfrm>
            <a:off x="197289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1" name="Rectangle 480"/>
          <p:cNvSpPr/>
          <p:nvPr userDrawn="1"/>
        </p:nvSpPr>
        <p:spPr>
          <a:xfrm>
            <a:off x="228542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2" name="Oval 481"/>
          <p:cNvSpPr/>
          <p:nvPr userDrawn="1"/>
        </p:nvSpPr>
        <p:spPr>
          <a:xfrm>
            <a:off x="235379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3" name="Moon 482"/>
          <p:cNvSpPr/>
          <p:nvPr userDrawn="1"/>
        </p:nvSpPr>
        <p:spPr>
          <a:xfrm>
            <a:off x="235379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4" name="Rectangle 483"/>
          <p:cNvSpPr/>
          <p:nvPr userDrawn="1"/>
        </p:nvSpPr>
        <p:spPr>
          <a:xfrm>
            <a:off x="2666325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5" name="Oval 484"/>
          <p:cNvSpPr/>
          <p:nvPr userDrawn="1"/>
        </p:nvSpPr>
        <p:spPr>
          <a:xfrm>
            <a:off x="273470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6" name="Moon 485"/>
          <p:cNvSpPr/>
          <p:nvPr userDrawn="1"/>
        </p:nvSpPr>
        <p:spPr>
          <a:xfrm>
            <a:off x="273470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7" name="Rectangle 486"/>
          <p:cNvSpPr/>
          <p:nvPr userDrawn="1"/>
        </p:nvSpPr>
        <p:spPr>
          <a:xfrm>
            <a:off x="304722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8" name="Oval 487"/>
          <p:cNvSpPr/>
          <p:nvPr userDrawn="1"/>
        </p:nvSpPr>
        <p:spPr>
          <a:xfrm>
            <a:off x="311560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9" name="Moon 488"/>
          <p:cNvSpPr/>
          <p:nvPr userDrawn="1"/>
        </p:nvSpPr>
        <p:spPr>
          <a:xfrm>
            <a:off x="311560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0" name="Rectangle 489"/>
          <p:cNvSpPr/>
          <p:nvPr userDrawn="1"/>
        </p:nvSpPr>
        <p:spPr>
          <a:xfrm>
            <a:off x="3428132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1" name="Oval 490"/>
          <p:cNvSpPr/>
          <p:nvPr userDrawn="1"/>
        </p:nvSpPr>
        <p:spPr>
          <a:xfrm>
            <a:off x="349650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2" name="Moon 491"/>
          <p:cNvSpPr/>
          <p:nvPr userDrawn="1"/>
        </p:nvSpPr>
        <p:spPr>
          <a:xfrm>
            <a:off x="349650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3" name="Rectangle 492"/>
          <p:cNvSpPr/>
          <p:nvPr userDrawn="1"/>
        </p:nvSpPr>
        <p:spPr>
          <a:xfrm>
            <a:off x="3809035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4" name="Oval 493"/>
          <p:cNvSpPr/>
          <p:nvPr userDrawn="1"/>
        </p:nvSpPr>
        <p:spPr>
          <a:xfrm>
            <a:off x="387741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5" name="Moon 494"/>
          <p:cNvSpPr/>
          <p:nvPr userDrawn="1"/>
        </p:nvSpPr>
        <p:spPr>
          <a:xfrm>
            <a:off x="387741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6" name="Rectangle 495"/>
          <p:cNvSpPr/>
          <p:nvPr userDrawn="1"/>
        </p:nvSpPr>
        <p:spPr>
          <a:xfrm>
            <a:off x="4189939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7" name="Oval 496"/>
          <p:cNvSpPr/>
          <p:nvPr userDrawn="1"/>
        </p:nvSpPr>
        <p:spPr>
          <a:xfrm>
            <a:off x="425831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8" name="Moon 497"/>
          <p:cNvSpPr/>
          <p:nvPr userDrawn="1"/>
        </p:nvSpPr>
        <p:spPr>
          <a:xfrm>
            <a:off x="425831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9" name="Rectangle 498"/>
          <p:cNvSpPr/>
          <p:nvPr userDrawn="1"/>
        </p:nvSpPr>
        <p:spPr>
          <a:xfrm>
            <a:off x="4570842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0" name="Oval 499"/>
          <p:cNvSpPr/>
          <p:nvPr userDrawn="1"/>
        </p:nvSpPr>
        <p:spPr>
          <a:xfrm>
            <a:off x="463921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1" name="Moon 500"/>
          <p:cNvSpPr/>
          <p:nvPr userDrawn="1"/>
        </p:nvSpPr>
        <p:spPr>
          <a:xfrm>
            <a:off x="463921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2" name="Rectangle 501"/>
          <p:cNvSpPr/>
          <p:nvPr userDrawn="1"/>
        </p:nvSpPr>
        <p:spPr>
          <a:xfrm>
            <a:off x="4951746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3" name="Oval 502"/>
          <p:cNvSpPr/>
          <p:nvPr userDrawn="1"/>
        </p:nvSpPr>
        <p:spPr>
          <a:xfrm>
            <a:off x="502012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4" name="Moon 503"/>
          <p:cNvSpPr/>
          <p:nvPr userDrawn="1"/>
        </p:nvSpPr>
        <p:spPr>
          <a:xfrm>
            <a:off x="502012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5" name="Rectangle 504"/>
          <p:cNvSpPr/>
          <p:nvPr userDrawn="1"/>
        </p:nvSpPr>
        <p:spPr>
          <a:xfrm>
            <a:off x="5332649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6" name="Oval 505"/>
          <p:cNvSpPr/>
          <p:nvPr userDrawn="1"/>
        </p:nvSpPr>
        <p:spPr>
          <a:xfrm>
            <a:off x="540102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7" name="Moon 506"/>
          <p:cNvSpPr/>
          <p:nvPr userDrawn="1"/>
        </p:nvSpPr>
        <p:spPr>
          <a:xfrm>
            <a:off x="540102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8" name="Rectangle 507"/>
          <p:cNvSpPr/>
          <p:nvPr userDrawn="1"/>
        </p:nvSpPr>
        <p:spPr>
          <a:xfrm>
            <a:off x="5713553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9" name="Oval 508"/>
          <p:cNvSpPr/>
          <p:nvPr userDrawn="1"/>
        </p:nvSpPr>
        <p:spPr>
          <a:xfrm>
            <a:off x="578192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0" name="Moon 509"/>
          <p:cNvSpPr/>
          <p:nvPr userDrawn="1"/>
        </p:nvSpPr>
        <p:spPr>
          <a:xfrm>
            <a:off x="578192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1" name="Rectangle 510"/>
          <p:cNvSpPr/>
          <p:nvPr userDrawn="1"/>
        </p:nvSpPr>
        <p:spPr>
          <a:xfrm>
            <a:off x="6094456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2" name="Oval 511"/>
          <p:cNvSpPr/>
          <p:nvPr userDrawn="1"/>
        </p:nvSpPr>
        <p:spPr>
          <a:xfrm>
            <a:off x="616283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3" name="Moon 512"/>
          <p:cNvSpPr/>
          <p:nvPr userDrawn="1"/>
        </p:nvSpPr>
        <p:spPr>
          <a:xfrm>
            <a:off x="616283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4" name="Rectangle 513"/>
          <p:cNvSpPr/>
          <p:nvPr userDrawn="1"/>
        </p:nvSpPr>
        <p:spPr>
          <a:xfrm>
            <a:off x="6475360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5" name="Oval 514"/>
          <p:cNvSpPr/>
          <p:nvPr userDrawn="1"/>
        </p:nvSpPr>
        <p:spPr>
          <a:xfrm>
            <a:off x="654373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6" name="Moon 515"/>
          <p:cNvSpPr/>
          <p:nvPr userDrawn="1"/>
        </p:nvSpPr>
        <p:spPr>
          <a:xfrm>
            <a:off x="654373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7" name="Rectangle 516"/>
          <p:cNvSpPr/>
          <p:nvPr userDrawn="1"/>
        </p:nvSpPr>
        <p:spPr>
          <a:xfrm>
            <a:off x="6856263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8" name="Oval 517"/>
          <p:cNvSpPr/>
          <p:nvPr userDrawn="1"/>
        </p:nvSpPr>
        <p:spPr>
          <a:xfrm>
            <a:off x="692463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9" name="Moon 518"/>
          <p:cNvSpPr/>
          <p:nvPr userDrawn="1"/>
        </p:nvSpPr>
        <p:spPr>
          <a:xfrm>
            <a:off x="692463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0" name="Rectangle 519"/>
          <p:cNvSpPr/>
          <p:nvPr userDrawn="1"/>
        </p:nvSpPr>
        <p:spPr>
          <a:xfrm>
            <a:off x="7237167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1" name="Oval 520"/>
          <p:cNvSpPr/>
          <p:nvPr userDrawn="1"/>
        </p:nvSpPr>
        <p:spPr>
          <a:xfrm>
            <a:off x="730554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2" name="Moon 521"/>
          <p:cNvSpPr/>
          <p:nvPr userDrawn="1"/>
        </p:nvSpPr>
        <p:spPr>
          <a:xfrm>
            <a:off x="730554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3" name="Rectangle 522"/>
          <p:cNvSpPr/>
          <p:nvPr userDrawn="1"/>
        </p:nvSpPr>
        <p:spPr>
          <a:xfrm>
            <a:off x="7618070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4" name="Oval 523"/>
          <p:cNvSpPr/>
          <p:nvPr userDrawn="1"/>
        </p:nvSpPr>
        <p:spPr>
          <a:xfrm>
            <a:off x="768644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5" name="Moon 524"/>
          <p:cNvSpPr/>
          <p:nvPr userDrawn="1"/>
        </p:nvSpPr>
        <p:spPr>
          <a:xfrm>
            <a:off x="768644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6" name="Rectangle 525"/>
          <p:cNvSpPr/>
          <p:nvPr userDrawn="1"/>
        </p:nvSpPr>
        <p:spPr>
          <a:xfrm>
            <a:off x="799897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7" name="Oval 526"/>
          <p:cNvSpPr/>
          <p:nvPr userDrawn="1"/>
        </p:nvSpPr>
        <p:spPr>
          <a:xfrm>
            <a:off x="806735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8" name="Moon 527"/>
          <p:cNvSpPr/>
          <p:nvPr userDrawn="1"/>
        </p:nvSpPr>
        <p:spPr>
          <a:xfrm>
            <a:off x="806735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9" name="Rectangle 528"/>
          <p:cNvSpPr/>
          <p:nvPr userDrawn="1"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0" name="Oval 529"/>
          <p:cNvSpPr/>
          <p:nvPr userDrawn="1"/>
        </p:nvSpPr>
        <p:spPr>
          <a:xfrm>
            <a:off x="844825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1" name="Moon 530"/>
          <p:cNvSpPr/>
          <p:nvPr userDrawn="1"/>
        </p:nvSpPr>
        <p:spPr>
          <a:xfrm>
            <a:off x="844825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2" name="Rectangle 531"/>
          <p:cNvSpPr/>
          <p:nvPr userDrawn="1"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3" name="Oval 532"/>
          <p:cNvSpPr/>
          <p:nvPr userDrawn="1"/>
        </p:nvSpPr>
        <p:spPr>
          <a:xfrm>
            <a:off x="882915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4" name="Moon 533"/>
          <p:cNvSpPr/>
          <p:nvPr userDrawn="1"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5" name="Rectangle 534"/>
          <p:cNvSpPr/>
          <p:nvPr userDrawn="1"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6" name="Oval 535"/>
          <p:cNvSpPr/>
          <p:nvPr userDrawn="1"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7" name="Moon 536"/>
          <p:cNvSpPr/>
          <p:nvPr userDrawn="1"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8" name="Rectangle 537"/>
          <p:cNvSpPr/>
          <p:nvPr userDrawn="1"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9" name="Oval 538"/>
          <p:cNvSpPr/>
          <p:nvPr userDrawn="1"/>
        </p:nvSpPr>
        <p:spPr>
          <a:xfrm>
            <a:off x="44928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0" name="Moon 539"/>
          <p:cNvSpPr/>
          <p:nvPr userDrawn="1"/>
        </p:nvSpPr>
        <p:spPr>
          <a:xfrm>
            <a:off x="44928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1" name="Rectangle 540"/>
          <p:cNvSpPr/>
          <p:nvPr userDrawn="1"/>
        </p:nvSpPr>
        <p:spPr>
          <a:xfrm>
            <a:off x="76180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2" name="Oval 541"/>
          <p:cNvSpPr/>
          <p:nvPr userDrawn="1"/>
        </p:nvSpPr>
        <p:spPr>
          <a:xfrm>
            <a:off x="83018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3" name="Moon 542"/>
          <p:cNvSpPr/>
          <p:nvPr userDrawn="1"/>
        </p:nvSpPr>
        <p:spPr>
          <a:xfrm>
            <a:off x="83018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4" name="Rectangle 543"/>
          <p:cNvSpPr/>
          <p:nvPr userDrawn="1"/>
        </p:nvSpPr>
        <p:spPr>
          <a:xfrm>
            <a:off x="1142711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5" name="Oval 544"/>
          <p:cNvSpPr/>
          <p:nvPr userDrawn="1"/>
        </p:nvSpPr>
        <p:spPr>
          <a:xfrm>
            <a:off x="121108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6" name="Moon 545"/>
          <p:cNvSpPr/>
          <p:nvPr userDrawn="1"/>
        </p:nvSpPr>
        <p:spPr>
          <a:xfrm>
            <a:off x="121108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7" name="Rectangle 546"/>
          <p:cNvSpPr/>
          <p:nvPr userDrawn="1"/>
        </p:nvSpPr>
        <p:spPr>
          <a:xfrm>
            <a:off x="1523614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8" name="Oval 547"/>
          <p:cNvSpPr/>
          <p:nvPr userDrawn="1"/>
        </p:nvSpPr>
        <p:spPr>
          <a:xfrm>
            <a:off x="159199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9" name="Moon 548"/>
          <p:cNvSpPr/>
          <p:nvPr userDrawn="1"/>
        </p:nvSpPr>
        <p:spPr>
          <a:xfrm>
            <a:off x="159199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0" name="Rectangle 549"/>
          <p:cNvSpPr/>
          <p:nvPr userDrawn="1"/>
        </p:nvSpPr>
        <p:spPr>
          <a:xfrm>
            <a:off x="1904518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1" name="Oval 550"/>
          <p:cNvSpPr/>
          <p:nvPr userDrawn="1"/>
        </p:nvSpPr>
        <p:spPr>
          <a:xfrm>
            <a:off x="197289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2" name="Moon 551"/>
          <p:cNvSpPr/>
          <p:nvPr userDrawn="1"/>
        </p:nvSpPr>
        <p:spPr>
          <a:xfrm>
            <a:off x="197289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3" name="Rectangle 552"/>
          <p:cNvSpPr/>
          <p:nvPr userDrawn="1"/>
        </p:nvSpPr>
        <p:spPr>
          <a:xfrm>
            <a:off x="2285421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4" name="Oval 553"/>
          <p:cNvSpPr/>
          <p:nvPr userDrawn="1"/>
        </p:nvSpPr>
        <p:spPr>
          <a:xfrm>
            <a:off x="235379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5" name="Moon 554"/>
          <p:cNvSpPr/>
          <p:nvPr userDrawn="1"/>
        </p:nvSpPr>
        <p:spPr>
          <a:xfrm>
            <a:off x="235379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6" name="Rectangle 555"/>
          <p:cNvSpPr/>
          <p:nvPr userDrawn="1"/>
        </p:nvSpPr>
        <p:spPr>
          <a:xfrm>
            <a:off x="2666325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7" name="Oval 556"/>
          <p:cNvSpPr/>
          <p:nvPr userDrawn="1"/>
        </p:nvSpPr>
        <p:spPr>
          <a:xfrm>
            <a:off x="273470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8" name="Moon 557"/>
          <p:cNvSpPr/>
          <p:nvPr userDrawn="1"/>
        </p:nvSpPr>
        <p:spPr>
          <a:xfrm>
            <a:off x="273470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9" name="Rectangle 558"/>
          <p:cNvSpPr/>
          <p:nvPr userDrawn="1"/>
        </p:nvSpPr>
        <p:spPr>
          <a:xfrm>
            <a:off x="3047228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0" name="Oval 559"/>
          <p:cNvSpPr/>
          <p:nvPr userDrawn="1"/>
        </p:nvSpPr>
        <p:spPr>
          <a:xfrm>
            <a:off x="311560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1" name="Moon 560"/>
          <p:cNvSpPr/>
          <p:nvPr userDrawn="1"/>
        </p:nvSpPr>
        <p:spPr>
          <a:xfrm>
            <a:off x="311560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2" name="Rectangle 561"/>
          <p:cNvSpPr/>
          <p:nvPr userDrawn="1"/>
        </p:nvSpPr>
        <p:spPr>
          <a:xfrm>
            <a:off x="3428132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3" name="Oval 562"/>
          <p:cNvSpPr/>
          <p:nvPr userDrawn="1"/>
        </p:nvSpPr>
        <p:spPr>
          <a:xfrm>
            <a:off x="349650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4" name="Moon 563"/>
          <p:cNvSpPr/>
          <p:nvPr userDrawn="1"/>
        </p:nvSpPr>
        <p:spPr>
          <a:xfrm>
            <a:off x="349650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5" name="Rectangle 564"/>
          <p:cNvSpPr/>
          <p:nvPr userDrawn="1"/>
        </p:nvSpPr>
        <p:spPr>
          <a:xfrm>
            <a:off x="3809035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6" name="Oval 565"/>
          <p:cNvSpPr/>
          <p:nvPr userDrawn="1"/>
        </p:nvSpPr>
        <p:spPr>
          <a:xfrm>
            <a:off x="387741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7" name="Moon 566"/>
          <p:cNvSpPr/>
          <p:nvPr userDrawn="1"/>
        </p:nvSpPr>
        <p:spPr>
          <a:xfrm>
            <a:off x="387741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8" name="Rectangle 567"/>
          <p:cNvSpPr/>
          <p:nvPr userDrawn="1"/>
        </p:nvSpPr>
        <p:spPr>
          <a:xfrm>
            <a:off x="4189939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9" name="Oval 568"/>
          <p:cNvSpPr/>
          <p:nvPr userDrawn="1"/>
        </p:nvSpPr>
        <p:spPr>
          <a:xfrm>
            <a:off x="425831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0" name="Moon 569"/>
          <p:cNvSpPr/>
          <p:nvPr userDrawn="1"/>
        </p:nvSpPr>
        <p:spPr>
          <a:xfrm>
            <a:off x="425831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1" name="Rectangle 570"/>
          <p:cNvSpPr/>
          <p:nvPr userDrawn="1"/>
        </p:nvSpPr>
        <p:spPr>
          <a:xfrm>
            <a:off x="4570842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2" name="Oval 571"/>
          <p:cNvSpPr/>
          <p:nvPr userDrawn="1"/>
        </p:nvSpPr>
        <p:spPr>
          <a:xfrm>
            <a:off x="463921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3" name="Moon 572"/>
          <p:cNvSpPr/>
          <p:nvPr userDrawn="1"/>
        </p:nvSpPr>
        <p:spPr>
          <a:xfrm>
            <a:off x="463921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4" name="Rectangle 573"/>
          <p:cNvSpPr/>
          <p:nvPr userDrawn="1"/>
        </p:nvSpPr>
        <p:spPr>
          <a:xfrm>
            <a:off x="495174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5" name="Oval 574"/>
          <p:cNvSpPr/>
          <p:nvPr userDrawn="1"/>
        </p:nvSpPr>
        <p:spPr>
          <a:xfrm>
            <a:off x="502012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6" name="Moon 575"/>
          <p:cNvSpPr/>
          <p:nvPr userDrawn="1"/>
        </p:nvSpPr>
        <p:spPr>
          <a:xfrm>
            <a:off x="502012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7" name="Rectangle 576"/>
          <p:cNvSpPr/>
          <p:nvPr userDrawn="1"/>
        </p:nvSpPr>
        <p:spPr>
          <a:xfrm>
            <a:off x="5332649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8" name="Oval 577"/>
          <p:cNvSpPr/>
          <p:nvPr userDrawn="1"/>
        </p:nvSpPr>
        <p:spPr>
          <a:xfrm>
            <a:off x="540102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9" name="Moon 578"/>
          <p:cNvSpPr/>
          <p:nvPr userDrawn="1"/>
        </p:nvSpPr>
        <p:spPr>
          <a:xfrm>
            <a:off x="540102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0" name="Rectangle 579"/>
          <p:cNvSpPr/>
          <p:nvPr userDrawn="1"/>
        </p:nvSpPr>
        <p:spPr>
          <a:xfrm>
            <a:off x="5713553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1" name="Oval 580"/>
          <p:cNvSpPr/>
          <p:nvPr userDrawn="1"/>
        </p:nvSpPr>
        <p:spPr>
          <a:xfrm>
            <a:off x="578192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2" name="Moon 581"/>
          <p:cNvSpPr/>
          <p:nvPr userDrawn="1"/>
        </p:nvSpPr>
        <p:spPr>
          <a:xfrm>
            <a:off x="578192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3" name="Rectangle 582"/>
          <p:cNvSpPr/>
          <p:nvPr userDrawn="1"/>
        </p:nvSpPr>
        <p:spPr>
          <a:xfrm>
            <a:off x="609445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4" name="Oval 583"/>
          <p:cNvSpPr/>
          <p:nvPr userDrawn="1"/>
        </p:nvSpPr>
        <p:spPr>
          <a:xfrm>
            <a:off x="616283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5" name="Moon 584"/>
          <p:cNvSpPr/>
          <p:nvPr userDrawn="1"/>
        </p:nvSpPr>
        <p:spPr>
          <a:xfrm>
            <a:off x="616283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6" name="Rectangle 585"/>
          <p:cNvSpPr/>
          <p:nvPr userDrawn="1"/>
        </p:nvSpPr>
        <p:spPr>
          <a:xfrm>
            <a:off x="6475360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7" name="Oval 586"/>
          <p:cNvSpPr/>
          <p:nvPr userDrawn="1"/>
        </p:nvSpPr>
        <p:spPr>
          <a:xfrm>
            <a:off x="654373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8" name="Moon 587"/>
          <p:cNvSpPr/>
          <p:nvPr userDrawn="1"/>
        </p:nvSpPr>
        <p:spPr>
          <a:xfrm>
            <a:off x="654373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9" name="Rectangle 588"/>
          <p:cNvSpPr/>
          <p:nvPr userDrawn="1"/>
        </p:nvSpPr>
        <p:spPr>
          <a:xfrm>
            <a:off x="6856263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0" name="Oval 589"/>
          <p:cNvSpPr/>
          <p:nvPr userDrawn="1"/>
        </p:nvSpPr>
        <p:spPr>
          <a:xfrm>
            <a:off x="692463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1" name="Moon 590"/>
          <p:cNvSpPr/>
          <p:nvPr userDrawn="1"/>
        </p:nvSpPr>
        <p:spPr>
          <a:xfrm>
            <a:off x="692463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2" name="Rectangle 591"/>
          <p:cNvSpPr/>
          <p:nvPr userDrawn="1"/>
        </p:nvSpPr>
        <p:spPr>
          <a:xfrm>
            <a:off x="7237167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3" name="Oval 592"/>
          <p:cNvSpPr/>
          <p:nvPr userDrawn="1"/>
        </p:nvSpPr>
        <p:spPr>
          <a:xfrm>
            <a:off x="730554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4" name="Moon 593"/>
          <p:cNvSpPr/>
          <p:nvPr userDrawn="1"/>
        </p:nvSpPr>
        <p:spPr>
          <a:xfrm>
            <a:off x="730554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5" name="Rectangle 594"/>
          <p:cNvSpPr/>
          <p:nvPr userDrawn="1"/>
        </p:nvSpPr>
        <p:spPr>
          <a:xfrm>
            <a:off x="7618070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6" name="Oval 595"/>
          <p:cNvSpPr/>
          <p:nvPr userDrawn="1"/>
        </p:nvSpPr>
        <p:spPr>
          <a:xfrm>
            <a:off x="768644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7" name="Moon 596"/>
          <p:cNvSpPr/>
          <p:nvPr userDrawn="1"/>
        </p:nvSpPr>
        <p:spPr>
          <a:xfrm>
            <a:off x="768644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8" name="Rectangle 597"/>
          <p:cNvSpPr/>
          <p:nvPr userDrawn="1"/>
        </p:nvSpPr>
        <p:spPr>
          <a:xfrm>
            <a:off x="7998974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9" name="Oval 598"/>
          <p:cNvSpPr/>
          <p:nvPr userDrawn="1"/>
        </p:nvSpPr>
        <p:spPr>
          <a:xfrm>
            <a:off x="806735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0" name="Moon 599"/>
          <p:cNvSpPr/>
          <p:nvPr userDrawn="1"/>
        </p:nvSpPr>
        <p:spPr>
          <a:xfrm>
            <a:off x="806735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1" name="Rectangle 600"/>
          <p:cNvSpPr/>
          <p:nvPr userDrawn="1"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2" name="Oval 601"/>
          <p:cNvSpPr/>
          <p:nvPr userDrawn="1"/>
        </p:nvSpPr>
        <p:spPr>
          <a:xfrm>
            <a:off x="844825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3" name="Moon 602"/>
          <p:cNvSpPr/>
          <p:nvPr userDrawn="1"/>
        </p:nvSpPr>
        <p:spPr>
          <a:xfrm>
            <a:off x="844825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4" name="Rectangle 603"/>
          <p:cNvSpPr/>
          <p:nvPr userDrawn="1"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5" name="Oval 604"/>
          <p:cNvSpPr/>
          <p:nvPr userDrawn="1"/>
        </p:nvSpPr>
        <p:spPr>
          <a:xfrm>
            <a:off x="882915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6" name="Moon 605"/>
          <p:cNvSpPr/>
          <p:nvPr userDrawn="1"/>
        </p:nvSpPr>
        <p:spPr>
          <a:xfrm>
            <a:off x="882915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7" name="Rectangle 606"/>
          <p:cNvSpPr/>
          <p:nvPr userDrawn="1"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8" name="Oval 607"/>
          <p:cNvSpPr/>
          <p:nvPr userDrawn="1"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9" name="Moon 608"/>
          <p:cNvSpPr/>
          <p:nvPr userDrawn="1"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0" name="Rectangle 609"/>
          <p:cNvSpPr/>
          <p:nvPr userDrawn="1"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1" name="Oval 610"/>
          <p:cNvSpPr/>
          <p:nvPr userDrawn="1"/>
        </p:nvSpPr>
        <p:spPr>
          <a:xfrm>
            <a:off x="44928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2" name="Moon 611"/>
          <p:cNvSpPr/>
          <p:nvPr userDrawn="1"/>
        </p:nvSpPr>
        <p:spPr>
          <a:xfrm>
            <a:off x="44928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3" name="Rectangle 612"/>
          <p:cNvSpPr/>
          <p:nvPr userDrawn="1"/>
        </p:nvSpPr>
        <p:spPr>
          <a:xfrm>
            <a:off x="761807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4" name="Oval 613"/>
          <p:cNvSpPr/>
          <p:nvPr userDrawn="1"/>
        </p:nvSpPr>
        <p:spPr>
          <a:xfrm>
            <a:off x="83018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5" name="Moon 614"/>
          <p:cNvSpPr/>
          <p:nvPr userDrawn="1"/>
        </p:nvSpPr>
        <p:spPr>
          <a:xfrm>
            <a:off x="83018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6" name="Rectangle 615"/>
          <p:cNvSpPr/>
          <p:nvPr userDrawn="1"/>
        </p:nvSpPr>
        <p:spPr>
          <a:xfrm>
            <a:off x="114271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7" name="Oval 616"/>
          <p:cNvSpPr/>
          <p:nvPr userDrawn="1"/>
        </p:nvSpPr>
        <p:spPr>
          <a:xfrm>
            <a:off x="121108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8" name="Moon 617"/>
          <p:cNvSpPr/>
          <p:nvPr userDrawn="1"/>
        </p:nvSpPr>
        <p:spPr>
          <a:xfrm>
            <a:off x="121108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9" name="Rectangle 618"/>
          <p:cNvSpPr/>
          <p:nvPr userDrawn="1"/>
        </p:nvSpPr>
        <p:spPr>
          <a:xfrm>
            <a:off x="152361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0" name="Oval 619"/>
          <p:cNvSpPr/>
          <p:nvPr userDrawn="1"/>
        </p:nvSpPr>
        <p:spPr>
          <a:xfrm>
            <a:off x="159199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1" name="Moon 620"/>
          <p:cNvSpPr/>
          <p:nvPr userDrawn="1"/>
        </p:nvSpPr>
        <p:spPr>
          <a:xfrm>
            <a:off x="159199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2" name="Rectangle 621"/>
          <p:cNvSpPr/>
          <p:nvPr userDrawn="1"/>
        </p:nvSpPr>
        <p:spPr>
          <a:xfrm>
            <a:off x="1904518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3" name="Oval 622"/>
          <p:cNvSpPr/>
          <p:nvPr userDrawn="1"/>
        </p:nvSpPr>
        <p:spPr>
          <a:xfrm>
            <a:off x="197289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4" name="Moon 623"/>
          <p:cNvSpPr/>
          <p:nvPr userDrawn="1"/>
        </p:nvSpPr>
        <p:spPr>
          <a:xfrm>
            <a:off x="197289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5" name="Rectangle 624"/>
          <p:cNvSpPr/>
          <p:nvPr userDrawn="1"/>
        </p:nvSpPr>
        <p:spPr>
          <a:xfrm>
            <a:off x="228542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6" name="Oval 625"/>
          <p:cNvSpPr/>
          <p:nvPr userDrawn="1"/>
        </p:nvSpPr>
        <p:spPr>
          <a:xfrm>
            <a:off x="235379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7" name="Moon 626"/>
          <p:cNvSpPr/>
          <p:nvPr userDrawn="1"/>
        </p:nvSpPr>
        <p:spPr>
          <a:xfrm>
            <a:off x="235379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8" name="Rectangle 627"/>
          <p:cNvSpPr/>
          <p:nvPr userDrawn="1"/>
        </p:nvSpPr>
        <p:spPr>
          <a:xfrm>
            <a:off x="2666325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9" name="Oval 628"/>
          <p:cNvSpPr/>
          <p:nvPr userDrawn="1"/>
        </p:nvSpPr>
        <p:spPr>
          <a:xfrm>
            <a:off x="273470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0" name="Moon 629"/>
          <p:cNvSpPr/>
          <p:nvPr userDrawn="1"/>
        </p:nvSpPr>
        <p:spPr>
          <a:xfrm>
            <a:off x="273470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1" name="Rectangle 630"/>
          <p:cNvSpPr/>
          <p:nvPr userDrawn="1"/>
        </p:nvSpPr>
        <p:spPr>
          <a:xfrm>
            <a:off x="3047228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2" name="Oval 631"/>
          <p:cNvSpPr/>
          <p:nvPr userDrawn="1"/>
        </p:nvSpPr>
        <p:spPr>
          <a:xfrm>
            <a:off x="311560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3" name="Moon 632"/>
          <p:cNvSpPr/>
          <p:nvPr userDrawn="1"/>
        </p:nvSpPr>
        <p:spPr>
          <a:xfrm>
            <a:off x="311560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4" name="Rectangle 633"/>
          <p:cNvSpPr/>
          <p:nvPr userDrawn="1"/>
        </p:nvSpPr>
        <p:spPr>
          <a:xfrm>
            <a:off x="342813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5" name="Oval 634"/>
          <p:cNvSpPr/>
          <p:nvPr userDrawn="1"/>
        </p:nvSpPr>
        <p:spPr>
          <a:xfrm>
            <a:off x="349650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6" name="Moon 635"/>
          <p:cNvSpPr/>
          <p:nvPr userDrawn="1"/>
        </p:nvSpPr>
        <p:spPr>
          <a:xfrm>
            <a:off x="349650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7" name="Rectangle 636"/>
          <p:cNvSpPr/>
          <p:nvPr userDrawn="1"/>
        </p:nvSpPr>
        <p:spPr>
          <a:xfrm>
            <a:off x="3809035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8" name="Oval 637"/>
          <p:cNvSpPr/>
          <p:nvPr userDrawn="1"/>
        </p:nvSpPr>
        <p:spPr>
          <a:xfrm>
            <a:off x="387741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9" name="Moon 638"/>
          <p:cNvSpPr/>
          <p:nvPr userDrawn="1"/>
        </p:nvSpPr>
        <p:spPr>
          <a:xfrm>
            <a:off x="387741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0" name="Rectangle 639"/>
          <p:cNvSpPr/>
          <p:nvPr userDrawn="1"/>
        </p:nvSpPr>
        <p:spPr>
          <a:xfrm>
            <a:off x="4189939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1" name="Oval 640"/>
          <p:cNvSpPr/>
          <p:nvPr userDrawn="1"/>
        </p:nvSpPr>
        <p:spPr>
          <a:xfrm>
            <a:off x="425831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2" name="Moon 641"/>
          <p:cNvSpPr/>
          <p:nvPr userDrawn="1"/>
        </p:nvSpPr>
        <p:spPr>
          <a:xfrm>
            <a:off x="425831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3" name="Rectangle 642"/>
          <p:cNvSpPr/>
          <p:nvPr userDrawn="1"/>
        </p:nvSpPr>
        <p:spPr>
          <a:xfrm>
            <a:off x="457084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4" name="Oval 643"/>
          <p:cNvSpPr/>
          <p:nvPr userDrawn="1"/>
        </p:nvSpPr>
        <p:spPr>
          <a:xfrm>
            <a:off x="463921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5" name="Moon 644"/>
          <p:cNvSpPr/>
          <p:nvPr userDrawn="1"/>
        </p:nvSpPr>
        <p:spPr>
          <a:xfrm>
            <a:off x="463921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6" name="Rectangle 645"/>
          <p:cNvSpPr/>
          <p:nvPr userDrawn="1"/>
        </p:nvSpPr>
        <p:spPr>
          <a:xfrm>
            <a:off x="4951746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7" name="Oval 646"/>
          <p:cNvSpPr/>
          <p:nvPr userDrawn="1"/>
        </p:nvSpPr>
        <p:spPr>
          <a:xfrm>
            <a:off x="502012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8" name="Moon 647"/>
          <p:cNvSpPr/>
          <p:nvPr userDrawn="1"/>
        </p:nvSpPr>
        <p:spPr>
          <a:xfrm>
            <a:off x="502012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9" name="Rectangle 648"/>
          <p:cNvSpPr/>
          <p:nvPr userDrawn="1"/>
        </p:nvSpPr>
        <p:spPr>
          <a:xfrm>
            <a:off x="5332649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0" name="Oval 649"/>
          <p:cNvSpPr/>
          <p:nvPr userDrawn="1"/>
        </p:nvSpPr>
        <p:spPr>
          <a:xfrm>
            <a:off x="540102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1" name="Moon 650"/>
          <p:cNvSpPr/>
          <p:nvPr userDrawn="1"/>
        </p:nvSpPr>
        <p:spPr>
          <a:xfrm>
            <a:off x="540102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2" name="Rectangle 651"/>
          <p:cNvSpPr/>
          <p:nvPr userDrawn="1"/>
        </p:nvSpPr>
        <p:spPr>
          <a:xfrm>
            <a:off x="571355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3" name="Oval 652"/>
          <p:cNvSpPr/>
          <p:nvPr userDrawn="1"/>
        </p:nvSpPr>
        <p:spPr>
          <a:xfrm>
            <a:off x="578192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4" name="Moon 653"/>
          <p:cNvSpPr/>
          <p:nvPr userDrawn="1"/>
        </p:nvSpPr>
        <p:spPr>
          <a:xfrm>
            <a:off x="578192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5" name="Rectangle 654"/>
          <p:cNvSpPr/>
          <p:nvPr userDrawn="1"/>
        </p:nvSpPr>
        <p:spPr>
          <a:xfrm>
            <a:off x="6094456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6" name="Oval 655"/>
          <p:cNvSpPr/>
          <p:nvPr userDrawn="1"/>
        </p:nvSpPr>
        <p:spPr>
          <a:xfrm>
            <a:off x="616283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7" name="Moon 656"/>
          <p:cNvSpPr/>
          <p:nvPr userDrawn="1"/>
        </p:nvSpPr>
        <p:spPr>
          <a:xfrm>
            <a:off x="616283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8" name="Rectangle 657"/>
          <p:cNvSpPr/>
          <p:nvPr userDrawn="1"/>
        </p:nvSpPr>
        <p:spPr>
          <a:xfrm>
            <a:off x="647536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9" name="Oval 658"/>
          <p:cNvSpPr/>
          <p:nvPr userDrawn="1"/>
        </p:nvSpPr>
        <p:spPr>
          <a:xfrm>
            <a:off x="654373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0" name="Moon 659"/>
          <p:cNvSpPr/>
          <p:nvPr userDrawn="1"/>
        </p:nvSpPr>
        <p:spPr>
          <a:xfrm>
            <a:off x="654373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1" name="Rectangle 660"/>
          <p:cNvSpPr/>
          <p:nvPr userDrawn="1"/>
        </p:nvSpPr>
        <p:spPr>
          <a:xfrm>
            <a:off x="685626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2" name="Oval 661"/>
          <p:cNvSpPr/>
          <p:nvPr userDrawn="1"/>
        </p:nvSpPr>
        <p:spPr>
          <a:xfrm>
            <a:off x="692463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3" name="Moon 662"/>
          <p:cNvSpPr/>
          <p:nvPr userDrawn="1"/>
        </p:nvSpPr>
        <p:spPr>
          <a:xfrm>
            <a:off x="692463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4" name="Rectangle 663"/>
          <p:cNvSpPr/>
          <p:nvPr userDrawn="1"/>
        </p:nvSpPr>
        <p:spPr>
          <a:xfrm>
            <a:off x="723716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5" name="Oval 664"/>
          <p:cNvSpPr/>
          <p:nvPr userDrawn="1"/>
        </p:nvSpPr>
        <p:spPr>
          <a:xfrm>
            <a:off x="730554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6" name="Moon 665"/>
          <p:cNvSpPr/>
          <p:nvPr userDrawn="1"/>
        </p:nvSpPr>
        <p:spPr>
          <a:xfrm>
            <a:off x="730554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7" name="Rectangle 666"/>
          <p:cNvSpPr/>
          <p:nvPr userDrawn="1"/>
        </p:nvSpPr>
        <p:spPr>
          <a:xfrm>
            <a:off x="7618070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8" name="Oval 667"/>
          <p:cNvSpPr/>
          <p:nvPr userDrawn="1"/>
        </p:nvSpPr>
        <p:spPr>
          <a:xfrm>
            <a:off x="768644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9" name="Moon 668"/>
          <p:cNvSpPr/>
          <p:nvPr userDrawn="1"/>
        </p:nvSpPr>
        <p:spPr>
          <a:xfrm>
            <a:off x="768644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0" name="Rectangle 669"/>
          <p:cNvSpPr/>
          <p:nvPr userDrawn="1"/>
        </p:nvSpPr>
        <p:spPr>
          <a:xfrm>
            <a:off x="799897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1" name="Oval 670"/>
          <p:cNvSpPr/>
          <p:nvPr userDrawn="1"/>
        </p:nvSpPr>
        <p:spPr>
          <a:xfrm>
            <a:off x="806735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2" name="Moon 671"/>
          <p:cNvSpPr/>
          <p:nvPr userDrawn="1"/>
        </p:nvSpPr>
        <p:spPr>
          <a:xfrm>
            <a:off x="806735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3" name="Rectangle 672"/>
          <p:cNvSpPr/>
          <p:nvPr userDrawn="1"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4" name="Oval 673"/>
          <p:cNvSpPr/>
          <p:nvPr userDrawn="1"/>
        </p:nvSpPr>
        <p:spPr>
          <a:xfrm>
            <a:off x="844825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5" name="Moon 674"/>
          <p:cNvSpPr/>
          <p:nvPr userDrawn="1"/>
        </p:nvSpPr>
        <p:spPr>
          <a:xfrm>
            <a:off x="844825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6" name="Rectangle 675"/>
          <p:cNvSpPr/>
          <p:nvPr userDrawn="1"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7" name="Oval 676"/>
          <p:cNvSpPr/>
          <p:nvPr userDrawn="1"/>
        </p:nvSpPr>
        <p:spPr>
          <a:xfrm>
            <a:off x="882915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8" name="Moon 677"/>
          <p:cNvSpPr/>
          <p:nvPr userDrawn="1"/>
        </p:nvSpPr>
        <p:spPr>
          <a:xfrm>
            <a:off x="882915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21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GO - Title Slide 4">
    <p:bg>
      <p:bgPr>
        <a:gradFill flip="none" rotWithShape="1">
          <a:gsLst>
            <a:gs pos="12000">
              <a:schemeClr val="accent3">
                <a:lumMod val="5000"/>
                <a:lumOff val="9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Rectangle 1011"/>
          <p:cNvSpPr/>
          <p:nvPr userDrawn="1"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3" name="Oval 1012"/>
          <p:cNvSpPr/>
          <p:nvPr userDrawn="1"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4" name="Moon 1013"/>
          <p:cNvSpPr/>
          <p:nvPr userDrawn="1"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5" name="Rectangle 1014"/>
          <p:cNvSpPr/>
          <p:nvPr userDrawn="1"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6" name="Oval 1015"/>
          <p:cNvSpPr/>
          <p:nvPr userDrawn="1"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7" name="Moon 1016"/>
          <p:cNvSpPr/>
          <p:nvPr userDrawn="1"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8" name="Rectangle 1017"/>
          <p:cNvSpPr/>
          <p:nvPr userDrawn="1"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9" name="Oval 1018"/>
          <p:cNvSpPr/>
          <p:nvPr userDrawn="1"/>
        </p:nvSpPr>
        <p:spPr>
          <a:xfrm>
            <a:off x="83018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0" name="Moon 1019"/>
          <p:cNvSpPr/>
          <p:nvPr userDrawn="1"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1" name="Rectangle 1020"/>
          <p:cNvSpPr/>
          <p:nvPr userDrawn="1"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2" name="Oval 1021"/>
          <p:cNvSpPr/>
          <p:nvPr userDrawn="1"/>
        </p:nvSpPr>
        <p:spPr>
          <a:xfrm>
            <a:off x="121108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3" name="Moon 1022"/>
          <p:cNvSpPr/>
          <p:nvPr userDrawn="1"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" name="Rectangle 1023"/>
          <p:cNvSpPr/>
          <p:nvPr userDrawn="1"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5" name="Oval 1024"/>
          <p:cNvSpPr/>
          <p:nvPr userDrawn="1"/>
        </p:nvSpPr>
        <p:spPr>
          <a:xfrm>
            <a:off x="159199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6" name="Moon 1025"/>
          <p:cNvSpPr/>
          <p:nvPr userDrawn="1"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Rectangle 1026"/>
          <p:cNvSpPr/>
          <p:nvPr userDrawn="1"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8" name="Oval 1027"/>
          <p:cNvSpPr/>
          <p:nvPr userDrawn="1"/>
        </p:nvSpPr>
        <p:spPr>
          <a:xfrm>
            <a:off x="197289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9" name="Moon 1028"/>
          <p:cNvSpPr/>
          <p:nvPr userDrawn="1"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0" name="Rectangle 1029"/>
          <p:cNvSpPr/>
          <p:nvPr userDrawn="1"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1" name="Oval 1030"/>
          <p:cNvSpPr/>
          <p:nvPr userDrawn="1"/>
        </p:nvSpPr>
        <p:spPr>
          <a:xfrm>
            <a:off x="235379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2" name="Moon 1031"/>
          <p:cNvSpPr/>
          <p:nvPr userDrawn="1"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3" name="Rectangle 1032"/>
          <p:cNvSpPr/>
          <p:nvPr userDrawn="1"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4" name="Oval 1033"/>
          <p:cNvSpPr/>
          <p:nvPr userDrawn="1"/>
        </p:nvSpPr>
        <p:spPr>
          <a:xfrm>
            <a:off x="273470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5" name="Moon 1034"/>
          <p:cNvSpPr/>
          <p:nvPr userDrawn="1"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6" name="Rectangle 1035"/>
          <p:cNvSpPr/>
          <p:nvPr userDrawn="1"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7" name="Oval 1036"/>
          <p:cNvSpPr/>
          <p:nvPr userDrawn="1"/>
        </p:nvSpPr>
        <p:spPr>
          <a:xfrm>
            <a:off x="311560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8" name="Moon 1037"/>
          <p:cNvSpPr/>
          <p:nvPr userDrawn="1"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9" name="Rectangle 1038"/>
          <p:cNvSpPr/>
          <p:nvPr userDrawn="1"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0" name="Oval 1039"/>
          <p:cNvSpPr/>
          <p:nvPr userDrawn="1"/>
        </p:nvSpPr>
        <p:spPr>
          <a:xfrm>
            <a:off x="349650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1" name="Moon 1040"/>
          <p:cNvSpPr/>
          <p:nvPr userDrawn="1"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2" name="Rectangle 1041"/>
          <p:cNvSpPr/>
          <p:nvPr userDrawn="1"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3" name="Oval 1042"/>
          <p:cNvSpPr/>
          <p:nvPr userDrawn="1"/>
        </p:nvSpPr>
        <p:spPr>
          <a:xfrm>
            <a:off x="387741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4" name="Moon 1043"/>
          <p:cNvSpPr/>
          <p:nvPr userDrawn="1"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5" name="Rectangle 1044"/>
          <p:cNvSpPr/>
          <p:nvPr userDrawn="1"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6" name="Oval 1045"/>
          <p:cNvSpPr/>
          <p:nvPr userDrawn="1"/>
        </p:nvSpPr>
        <p:spPr>
          <a:xfrm>
            <a:off x="425831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7" name="Moon 1046"/>
          <p:cNvSpPr/>
          <p:nvPr userDrawn="1"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8" name="Rectangle 1047"/>
          <p:cNvSpPr/>
          <p:nvPr userDrawn="1"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9" name="Oval 1048"/>
          <p:cNvSpPr/>
          <p:nvPr userDrawn="1"/>
        </p:nvSpPr>
        <p:spPr>
          <a:xfrm>
            <a:off x="463921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0" name="Moon 1049"/>
          <p:cNvSpPr/>
          <p:nvPr userDrawn="1"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1" name="Rectangle 1050"/>
          <p:cNvSpPr/>
          <p:nvPr userDrawn="1"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2" name="Oval 1051"/>
          <p:cNvSpPr/>
          <p:nvPr userDrawn="1"/>
        </p:nvSpPr>
        <p:spPr>
          <a:xfrm>
            <a:off x="502012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3" name="Moon 1052"/>
          <p:cNvSpPr/>
          <p:nvPr userDrawn="1"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4" name="Rectangle 1053"/>
          <p:cNvSpPr/>
          <p:nvPr userDrawn="1"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5" name="Oval 1054"/>
          <p:cNvSpPr/>
          <p:nvPr userDrawn="1"/>
        </p:nvSpPr>
        <p:spPr>
          <a:xfrm>
            <a:off x="540102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6" name="Moon 1055"/>
          <p:cNvSpPr/>
          <p:nvPr userDrawn="1"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7" name="Rectangle 1056"/>
          <p:cNvSpPr/>
          <p:nvPr userDrawn="1"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8" name="Oval 1057"/>
          <p:cNvSpPr/>
          <p:nvPr userDrawn="1"/>
        </p:nvSpPr>
        <p:spPr>
          <a:xfrm>
            <a:off x="578192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9" name="Moon 1058"/>
          <p:cNvSpPr/>
          <p:nvPr userDrawn="1"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0" name="Rectangle 1059"/>
          <p:cNvSpPr/>
          <p:nvPr userDrawn="1"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1" name="Oval 1060"/>
          <p:cNvSpPr/>
          <p:nvPr userDrawn="1"/>
        </p:nvSpPr>
        <p:spPr>
          <a:xfrm>
            <a:off x="616283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2" name="Moon 1061"/>
          <p:cNvSpPr/>
          <p:nvPr userDrawn="1"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3" name="Rectangle 1062"/>
          <p:cNvSpPr/>
          <p:nvPr userDrawn="1"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4" name="Oval 1063"/>
          <p:cNvSpPr/>
          <p:nvPr userDrawn="1"/>
        </p:nvSpPr>
        <p:spPr>
          <a:xfrm>
            <a:off x="654373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5" name="Moon 1064"/>
          <p:cNvSpPr/>
          <p:nvPr userDrawn="1"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6" name="Rectangle 1065"/>
          <p:cNvSpPr/>
          <p:nvPr userDrawn="1"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7" name="Oval 1066"/>
          <p:cNvSpPr/>
          <p:nvPr userDrawn="1"/>
        </p:nvSpPr>
        <p:spPr>
          <a:xfrm>
            <a:off x="692463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8" name="Moon 1067"/>
          <p:cNvSpPr/>
          <p:nvPr userDrawn="1"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9" name="Rectangle 1068"/>
          <p:cNvSpPr/>
          <p:nvPr userDrawn="1"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0" name="Oval 1069"/>
          <p:cNvSpPr/>
          <p:nvPr userDrawn="1"/>
        </p:nvSpPr>
        <p:spPr>
          <a:xfrm>
            <a:off x="730554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1" name="Moon 1070"/>
          <p:cNvSpPr/>
          <p:nvPr userDrawn="1"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2" name="Rectangle 1071"/>
          <p:cNvSpPr/>
          <p:nvPr userDrawn="1"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3" name="Oval 1072"/>
          <p:cNvSpPr/>
          <p:nvPr userDrawn="1"/>
        </p:nvSpPr>
        <p:spPr>
          <a:xfrm>
            <a:off x="768644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4" name="Moon 1073"/>
          <p:cNvSpPr/>
          <p:nvPr userDrawn="1"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5" name="Rectangle 1074"/>
          <p:cNvSpPr/>
          <p:nvPr userDrawn="1"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6" name="Oval 1075"/>
          <p:cNvSpPr/>
          <p:nvPr userDrawn="1"/>
        </p:nvSpPr>
        <p:spPr>
          <a:xfrm>
            <a:off x="806735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7" name="Moon 1076"/>
          <p:cNvSpPr/>
          <p:nvPr userDrawn="1"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8" name="Rectangle 1077"/>
          <p:cNvSpPr/>
          <p:nvPr userDrawn="1"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9" name="Oval 1078"/>
          <p:cNvSpPr/>
          <p:nvPr userDrawn="1"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0" name="Moon 1079"/>
          <p:cNvSpPr/>
          <p:nvPr userDrawn="1"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1" name="Rectangle 1080"/>
          <p:cNvSpPr/>
          <p:nvPr userDrawn="1"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2" name="Oval 1081"/>
          <p:cNvSpPr/>
          <p:nvPr userDrawn="1"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3" name="Moon 1082"/>
          <p:cNvSpPr/>
          <p:nvPr userDrawn="1"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4" name="Rectangle 1083"/>
          <p:cNvSpPr/>
          <p:nvPr userDrawn="1"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5" name="Oval 1084"/>
          <p:cNvSpPr/>
          <p:nvPr userDrawn="1"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6" name="Moon 1085"/>
          <p:cNvSpPr/>
          <p:nvPr userDrawn="1"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7" name="Rectangle 1086"/>
          <p:cNvSpPr/>
          <p:nvPr userDrawn="1"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8" name="Oval 1087"/>
          <p:cNvSpPr/>
          <p:nvPr userDrawn="1"/>
        </p:nvSpPr>
        <p:spPr>
          <a:xfrm>
            <a:off x="44928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9" name="Moon 1088"/>
          <p:cNvSpPr/>
          <p:nvPr userDrawn="1"/>
        </p:nvSpPr>
        <p:spPr>
          <a:xfrm>
            <a:off x="44928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0" name="Rectangle 1089"/>
          <p:cNvSpPr/>
          <p:nvPr userDrawn="1"/>
        </p:nvSpPr>
        <p:spPr>
          <a:xfrm>
            <a:off x="761807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1" name="Oval 1090"/>
          <p:cNvSpPr/>
          <p:nvPr userDrawn="1"/>
        </p:nvSpPr>
        <p:spPr>
          <a:xfrm>
            <a:off x="83018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2" name="Moon 1091"/>
          <p:cNvSpPr/>
          <p:nvPr userDrawn="1"/>
        </p:nvSpPr>
        <p:spPr>
          <a:xfrm>
            <a:off x="83018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3" name="Rectangle 1092"/>
          <p:cNvSpPr/>
          <p:nvPr userDrawn="1"/>
        </p:nvSpPr>
        <p:spPr>
          <a:xfrm>
            <a:off x="1142711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4" name="Oval 1093"/>
          <p:cNvSpPr/>
          <p:nvPr userDrawn="1"/>
        </p:nvSpPr>
        <p:spPr>
          <a:xfrm>
            <a:off x="121108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5" name="Moon 1094"/>
          <p:cNvSpPr/>
          <p:nvPr userDrawn="1"/>
        </p:nvSpPr>
        <p:spPr>
          <a:xfrm>
            <a:off x="121108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6" name="Rectangle 1095"/>
          <p:cNvSpPr/>
          <p:nvPr userDrawn="1"/>
        </p:nvSpPr>
        <p:spPr>
          <a:xfrm>
            <a:off x="152361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7" name="Oval 1096"/>
          <p:cNvSpPr/>
          <p:nvPr userDrawn="1"/>
        </p:nvSpPr>
        <p:spPr>
          <a:xfrm>
            <a:off x="159199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8" name="Moon 1097"/>
          <p:cNvSpPr/>
          <p:nvPr userDrawn="1"/>
        </p:nvSpPr>
        <p:spPr>
          <a:xfrm>
            <a:off x="159199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9" name="Rectangle 1098"/>
          <p:cNvSpPr/>
          <p:nvPr userDrawn="1"/>
        </p:nvSpPr>
        <p:spPr>
          <a:xfrm>
            <a:off x="1904518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0" name="Oval 1099"/>
          <p:cNvSpPr/>
          <p:nvPr userDrawn="1"/>
        </p:nvSpPr>
        <p:spPr>
          <a:xfrm>
            <a:off x="197289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1" name="Moon 1100"/>
          <p:cNvSpPr/>
          <p:nvPr userDrawn="1"/>
        </p:nvSpPr>
        <p:spPr>
          <a:xfrm>
            <a:off x="197289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2" name="Rectangle 1101"/>
          <p:cNvSpPr/>
          <p:nvPr userDrawn="1"/>
        </p:nvSpPr>
        <p:spPr>
          <a:xfrm>
            <a:off x="228542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3" name="Oval 1102"/>
          <p:cNvSpPr/>
          <p:nvPr userDrawn="1"/>
        </p:nvSpPr>
        <p:spPr>
          <a:xfrm>
            <a:off x="235379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4" name="Moon 1103"/>
          <p:cNvSpPr/>
          <p:nvPr userDrawn="1"/>
        </p:nvSpPr>
        <p:spPr>
          <a:xfrm>
            <a:off x="235379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5" name="Rectangle 1104"/>
          <p:cNvSpPr/>
          <p:nvPr userDrawn="1"/>
        </p:nvSpPr>
        <p:spPr>
          <a:xfrm>
            <a:off x="2666325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6" name="Oval 1105"/>
          <p:cNvSpPr/>
          <p:nvPr userDrawn="1"/>
        </p:nvSpPr>
        <p:spPr>
          <a:xfrm>
            <a:off x="273470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7" name="Moon 1106"/>
          <p:cNvSpPr/>
          <p:nvPr userDrawn="1"/>
        </p:nvSpPr>
        <p:spPr>
          <a:xfrm>
            <a:off x="273470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8" name="Rectangle 1107"/>
          <p:cNvSpPr/>
          <p:nvPr userDrawn="1"/>
        </p:nvSpPr>
        <p:spPr>
          <a:xfrm>
            <a:off x="304722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9" name="Oval 1108"/>
          <p:cNvSpPr/>
          <p:nvPr userDrawn="1"/>
        </p:nvSpPr>
        <p:spPr>
          <a:xfrm>
            <a:off x="311560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0" name="Moon 1109"/>
          <p:cNvSpPr/>
          <p:nvPr userDrawn="1"/>
        </p:nvSpPr>
        <p:spPr>
          <a:xfrm>
            <a:off x="311560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1" name="Rectangle 1110"/>
          <p:cNvSpPr/>
          <p:nvPr userDrawn="1"/>
        </p:nvSpPr>
        <p:spPr>
          <a:xfrm>
            <a:off x="3428132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2" name="Oval 1111"/>
          <p:cNvSpPr/>
          <p:nvPr userDrawn="1"/>
        </p:nvSpPr>
        <p:spPr>
          <a:xfrm>
            <a:off x="349650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3" name="Moon 1112"/>
          <p:cNvSpPr/>
          <p:nvPr userDrawn="1"/>
        </p:nvSpPr>
        <p:spPr>
          <a:xfrm>
            <a:off x="349650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4" name="Rectangle 1113"/>
          <p:cNvSpPr/>
          <p:nvPr userDrawn="1"/>
        </p:nvSpPr>
        <p:spPr>
          <a:xfrm>
            <a:off x="3809035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5" name="Oval 1114"/>
          <p:cNvSpPr/>
          <p:nvPr userDrawn="1"/>
        </p:nvSpPr>
        <p:spPr>
          <a:xfrm>
            <a:off x="387741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6" name="Moon 1115"/>
          <p:cNvSpPr/>
          <p:nvPr userDrawn="1"/>
        </p:nvSpPr>
        <p:spPr>
          <a:xfrm>
            <a:off x="387741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7" name="Rectangle 1116"/>
          <p:cNvSpPr/>
          <p:nvPr userDrawn="1"/>
        </p:nvSpPr>
        <p:spPr>
          <a:xfrm>
            <a:off x="4189939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8" name="Oval 1117"/>
          <p:cNvSpPr/>
          <p:nvPr userDrawn="1"/>
        </p:nvSpPr>
        <p:spPr>
          <a:xfrm>
            <a:off x="425831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9" name="Moon 1118"/>
          <p:cNvSpPr/>
          <p:nvPr userDrawn="1"/>
        </p:nvSpPr>
        <p:spPr>
          <a:xfrm>
            <a:off x="425831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0" name="Rectangle 1119"/>
          <p:cNvSpPr/>
          <p:nvPr userDrawn="1"/>
        </p:nvSpPr>
        <p:spPr>
          <a:xfrm>
            <a:off x="4570842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1" name="Oval 1120"/>
          <p:cNvSpPr/>
          <p:nvPr userDrawn="1"/>
        </p:nvSpPr>
        <p:spPr>
          <a:xfrm>
            <a:off x="463921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2" name="Moon 1121"/>
          <p:cNvSpPr/>
          <p:nvPr userDrawn="1"/>
        </p:nvSpPr>
        <p:spPr>
          <a:xfrm>
            <a:off x="463921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3" name="Rectangle 1122"/>
          <p:cNvSpPr/>
          <p:nvPr userDrawn="1"/>
        </p:nvSpPr>
        <p:spPr>
          <a:xfrm>
            <a:off x="4951746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4" name="Oval 1123"/>
          <p:cNvSpPr/>
          <p:nvPr userDrawn="1"/>
        </p:nvSpPr>
        <p:spPr>
          <a:xfrm>
            <a:off x="502012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5" name="Moon 1124"/>
          <p:cNvSpPr/>
          <p:nvPr userDrawn="1"/>
        </p:nvSpPr>
        <p:spPr>
          <a:xfrm>
            <a:off x="502012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6" name="Rectangle 1125"/>
          <p:cNvSpPr/>
          <p:nvPr userDrawn="1"/>
        </p:nvSpPr>
        <p:spPr>
          <a:xfrm>
            <a:off x="5332649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7" name="Oval 1126"/>
          <p:cNvSpPr/>
          <p:nvPr userDrawn="1"/>
        </p:nvSpPr>
        <p:spPr>
          <a:xfrm>
            <a:off x="540102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8" name="Moon 1127"/>
          <p:cNvSpPr/>
          <p:nvPr userDrawn="1"/>
        </p:nvSpPr>
        <p:spPr>
          <a:xfrm>
            <a:off x="540102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9" name="Rectangle 1128"/>
          <p:cNvSpPr/>
          <p:nvPr userDrawn="1"/>
        </p:nvSpPr>
        <p:spPr>
          <a:xfrm>
            <a:off x="5713553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0" name="Oval 1129"/>
          <p:cNvSpPr/>
          <p:nvPr userDrawn="1"/>
        </p:nvSpPr>
        <p:spPr>
          <a:xfrm>
            <a:off x="578192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1" name="Moon 1130"/>
          <p:cNvSpPr/>
          <p:nvPr userDrawn="1"/>
        </p:nvSpPr>
        <p:spPr>
          <a:xfrm>
            <a:off x="578192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2" name="Rectangle 1131"/>
          <p:cNvSpPr/>
          <p:nvPr userDrawn="1"/>
        </p:nvSpPr>
        <p:spPr>
          <a:xfrm>
            <a:off x="6094456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3" name="Oval 1132"/>
          <p:cNvSpPr/>
          <p:nvPr userDrawn="1"/>
        </p:nvSpPr>
        <p:spPr>
          <a:xfrm>
            <a:off x="616283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4" name="Moon 1133"/>
          <p:cNvSpPr/>
          <p:nvPr userDrawn="1"/>
        </p:nvSpPr>
        <p:spPr>
          <a:xfrm>
            <a:off x="616283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5" name="Rectangle 1134"/>
          <p:cNvSpPr/>
          <p:nvPr userDrawn="1"/>
        </p:nvSpPr>
        <p:spPr>
          <a:xfrm>
            <a:off x="6475360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6" name="Oval 1135"/>
          <p:cNvSpPr/>
          <p:nvPr userDrawn="1"/>
        </p:nvSpPr>
        <p:spPr>
          <a:xfrm>
            <a:off x="654373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7" name="Moon 1136"/>
          <p:cNvSpPr/>
          <p:nvPr userDrawn="1"/>
        </p:nvSpPr>
        <p:spPr>
          <a:xfrm>
            <a:off x="654373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8" name="Rectangle 1137"/>
          <p:cNvSpPr/>
          <p:nvPr userDrawn="1"/>
        </p:nvSpPr>
        <p:spPr>
          <a:xfrm>
            <a:off x="6856263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9" name="Oval 1138"/>
          <p:cNvSpPr/>
          <p:nvPr userDrawn="1"/>
        </p:nvSpPr>
        <p:spPr>
          <a:xfrm>
            <a:off x="692463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0" name="Moon 1139"/>
          <p:cNvSpPr/>
          <p:nvPr userDrawn="1"/>
        </p:nvSpPr>
        <p:spPr>
          <a:xfrm>
            <a:off x="692463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1" name="Rectangle 1140"/>
          <p:cNvSpPr/>
          <p:nvPr userDrawn="1"/>
        </p:nvSpPr>
        <p:spPr>
          <a:xfrm>
            <a:off x="7237167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2" name="Oval 1141"/>
          <p:cNvSpPr/>
          <p:nvPr userDrawn="1"/>
        </p:nvSpPr>
        <p:spPr>
          <a:xfrm>
            <a:off x="730554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3" name="Moon 1142"/>
          <p:cNvSpPr/>
          <p:nvPr userDrawn="1"/>
        </p:nvSpPr>
        <p:spPr>
          <a:xfrm>
            <a:off x="730554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4" name="Rectangle 1143"/>
          <p:cNvSpPr/>
          <p:nvPr userDrawn="1"/>
        </p:nvSpPr>
        <p:spPr>
          <a:xfrm>
            <a:off x="7618070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5" name="Oval 1144"/>
          <p:cNvSpPr/>
          <p:nvPr userDrawn="1"/>
        </p:nvSpPr>
        <p:spPr>
          <a:xfrm>
            <a:off x="768644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6" name="Moon 1145"/>
          <p:cNvSpPr/>
          <p:nvPr userDrawn="1"/>
        </p:nvSpPr>
        <p:spPr>
          <a:xfrm>
            <a:off x="768644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7" name="Rectangle 1146"/>
          <p:cNvSpPr/>
          <p:nvPr userDrawn="1"/>
        </p:nvSpPr>
        <p:spPr>
          <a:xfrm>
            <a:off x="799897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8" name="Oval 1147"/>
          <p:cNvSpPr/>
          <p:nvPr userDrawn="1"/>
        </p:nvSpPr>
        <p:spPr>
          <a:xfrm>
            <a:off x="806735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9" name="Moon 1148"/>
          <p:cNvSpPr/>
          <p:nvPr userDrawn="1"/>
        </p:nvSpPr>
        <p:spPr>
          <a:xfrm>
            <a:off x="806735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0" name="Rectangle 1149"/>
          <p:cNvSpPr/>
          <p:nvPr userDrawn="1"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1" name="Oval 1150"/>
          <p:cNvSpPr/>
          <p:nvPr userDrawn="1"/>
        </p:nvSpPr>
        <p:spPr>
          <a:xfrm>
            <a:off x="844825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2" name="Moon 1151"/>
          <p:cNvSpPr/>
          <p:nvPr userDrawn="1"/>
        </p:nvSpPr>
        <p:spPr>
          <a:xfrm>
            <a:off x="844825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3" name="Rectangle 1152"/>
          <p:cNvSpPr/>
          <p:nvPr userDrawn="1"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4" name="Oval 1153"/>
          <p:cNvSpPr/>
          <p:nvPr userDrawn="1"/>
        </p:nvSpPr>
        <p:spPr>
          <a:xfrm>
            <a:off x="882915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5" name="Moon 1154"/>
          <p:cNvSpPr/>
          <p:nvPr userDrawn="1"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6" name="Rectangle 1155"/>
          <p:cNvSpPr/>
          <p:nvPr userDrawn="1"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7" name="Oval 1156"/>
          <p:cNvSpPr/>
          <p:nvPr userDrawn="1"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8" name="Moon 1157"/>
          <p:cNvSpPr/>
          <p:nvPr userDrawn="1"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9" name="Rectangle 1158"/>
          <p:cNvSpPr/>
          <p:nvPr userDrawn="1"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0" name="Oval 1159"/>
          <p:cNvSpPr/>
          <p:nvPr userDrawn="1"/>
        </p:nvSpPr>
        <p:spPr>
          <a:xfrm>
            <a:off x="44928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1" name="Moon 1160"/>
          <p:cNvSpPr/>
          <p:nvPr userDrawn="1"/>
        </p:nvSpPr>
        <p:spPr>
          <a:xfrm>
            <a:off x="44928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2" name="Rectangle 1161"/>
          <p:cNvSpPr/>
          <p:nvPr userDrawn="1"/>
        </p:nvSpPr>
        <p:spPr>
          <a:xfrm>
            <a:off x="76180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3" name="Oval 1162"/>
          <p:cNvSpPr/>
          <p:nvPr userDrawn="1"/>
        </p:nvSpPr>
        <p:spPr>
          <a:xfrm>
            <a:off x="83018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4" name="Moon 1163"/>
          <p:cNvSpPr/>
          <p:nvPr userDrawn="1"/>
        </p:nvSpPr>
        <p:spPr>
          <a:xfrm>
            <a:off x="83018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5" name="Rectangle 1164"/>
          <p:cNvSpPr/>
          <p:nvPr userDrawn="1"/>
        </p:nvSpPr>
        <p:spPr>
          <a:xfrm>
            <a:off x="1142711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6" name="Oval 1165"/>
          <p:cNvSpPr/>
          <p:nvPr userDrawn="1"/>
        </p:nvSpPr>
        <p:spPr>
          <a:xfrm>
            <a:off x="121108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7" name="Moon 1166"/>
          <p:cNvSpPr/>
          <p:nvPr userDrawn="1"/>
        </p:nvSpPr>
        <p:spPr>
          <a:xfrm>
            <a:off x="121108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8" name="Rectangle 1167"/>
          <p:cNvSpPr/>
          <p:nvPr userDrawn="1"/>
        </p:nvSpPr>
        <p:spPr>
          <a:xfrm>
            <a:off x="1523614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9" name="Oval 1168"/>
          <p:cNvSpPr/>
          <p:nvPr userDrawn="1"/>
        </p:nvSpPr>
        <p:spPr>
          <a:xfrm>
            <a:off x="159199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0" name="Moon 1169"/>
          <p:cNvSpPr/>
          <p:nvPr userDrawn="1"/>
        </p:nvSpPr>
        <p:spPr>
          <a:xfrm>
            <a:off x="159199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1" name="Rectangle 1170"/>
          <p:cNvSpPr/>
          <p:nvPr userDrawn="1"/>
        </p:nvSpPr>
        <p:spPr>
          <a:xfrm>
            <a:off x="1904518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2" name="Oval 1171"/>
          <p:cNvSpPr/>
          <p:nvPr userDrawn="1"/>
        </p:nvSpPr>
        <p:spPr>
          <a:xfrm>
            <a:off x="197289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3" name="Moon 1172"/>
          <p:cNvSpPr/>
          <p:nvPr userDrawn="1"/>
        </p:nvSpPr>
        <p:spPr>
          <a:xfrm>
            <a:off x="197289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4" name="Rectangle 1173"/>
          <p:cNvSpPr/>
          <p:nvPr userDrawn="1"/>
        </p:nvSpPr>
        <p:spPr>
          <a:xfrm>
            <a:off x="2285421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5" name="Oval 1174"/>
          <p:cNvSpPr/>
          <p:nvPr userDrawn="1"/>
        </p:nvSpPr>
        <p:spPr>
          <a:xfrm>
            <a:off x="235379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6" name="Moon 1175"/>
          <p:cNvSpPr/>
          <p:nvPr userDrawn="1"/>
        </p:nvSpPr>
        <p:spPr>
          <a:xfrm>
            <a:off x="235379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7" name="Rectangle 1176"/>
          <p:cNvSpPr/>
          <p:nvPr userDrawn="1"/>
        </p:nvSpPr>
        <p:spPr>
          <a:xfrm>
            <a:off x="2666325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8" name="Oval 1177"/>
          <p:cNvSpPr/>
          <p:nvPr userDrawn="1"/>
        </p:nvSpPr>
        <p:spPr>
          <a:xfrm>
            <a:off x="273470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9" name="Moon 1178"/>
          <p:cNvSpPr/>
          <p:nvPr userDrawn="1"/>
        </p:nvSpPr>
        <p:spPr>
          <a:xfrm>
            <a:off x="273470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0" name="Rectangle 1179"/>
          <p:cNvSpPr/>
          <p:nvPr userDrawn="1"/>
        </p:nvSpPr>
        <p:spPr>
          <a:xfrm>
            <a:off x="3047228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1" name="Oval 1180"/>
          <p:cNvSpPr/>
          <p:nvPr userDrawn="1"/>
        </p:nvSpPr>
        <p:spPr>
          <a:xfrm>
            <a:off x="3115604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2" name="Moon 1181"/>
          <p:cNvSpPr/>
          <p:nvPr userDrawn="1"/>
        </p:nvSpPr>
        <p:spPr>
          <a:xfrm>
            <a:off x="311560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3" name="Rectangle 1182"/>
          <p:cNvSpPr/>
          <p:nvPr userDrawn="1"/>
        </p:nvSpPr>
        <p:spPr>
          <a:xfrm>
            <a:off x="3428132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4" name="Oval 1183"/>
          <p:cNvSpPr/>
          <p:nvPr userDrawn="1"/>
        </p:nvSpPr>
        <p:spPr>
          <a:xfrm>
            <a:off x="349650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5" name="Moon 1184"/>
          <p:cNvSpPr/>
          <p:nvPr userDrawn="1"/>
        </p:nvSpPr>
        <p:spPr>
          <a:xfrm>
            <a:off x="349650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6" name="Rectangle 1185"/>
          <p:cNvSpPr/>
          <p:nvPr userDrawn="1"/>
        </p:nvSpPr>
        <p:spPr>
          <a:xfrm>
            <a:off x="3809035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7" name="Oval 1186"/>
          <p:cNvSpPr/>
          <p:nvPr userDrawn="1"/>
        </p:nvSpPr>
        <p:spPr>
          <a:xfrm>
            <a:off x="3877411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8" name="Moon 1187"/>
          <p:cNvSpPr/>
          <p:nvPr userDrawn="1"/>
        </p:nvSpPr>
        <p:spPr>
          <a:xfrm>
            <a:off x="387741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9" name="Rectangle 1188"/>
          <p:cNvSpPr/>
          <p:nvPr userDrawn="1"/>
        </p:nvSpPr>
        <p:spPr>
          <a:xfrm>
            <a:off x="4189939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0" name="Oval 1189"/>
          <p:cNvSpPr/>
          <p:nvPr userDrawn="1"/>
        </p:nvSpPr>
        <p:spPr>
          <a:xfrm>
            <a:off x="425831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1" name="Moon 1190"/>
          <p:cNvSpPr/>
          <p:nvPr userDrawn="1"/>
        </p:nvSpPr>
        <p:spPr>
          <a:xfrm>
            <a:off x="425831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2" name="Rectangle 1191"/>
          <p:cNvSpPr/>
          <p:nvPr userDrawn="1"/>
        </p:nvSpPr>
        <p:spPr>
          <a:xfrm>
            <a:off x="4570842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3" name="Oval 1192"/>
          <p:cNvSpPr/>
          <p:nvPr userDrawn="1"/>
        </p:nvSpPr>
        <p:spPr>
          <a:xfrm>
            <a:off x="4639218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4" name="Moon 1193"/>
          <p:cNvSpPr/>
          <p:nvPr userDrawn="1"/>
        </p:nvSpPr>
        <p:spPr>
          <a:xfrm>
            <a:off x="463921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5" name="Rectangle 1194"/>
          <p:cNvSpPr/>
          <p:nvPr userDrawn="1"/>
        </p:nvSpPr>
        <p:spPr>
          <a:xfrm>
            <a:off x="495174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6" name="Oval 1195"/>
          <p:cNvSpPr/>
          <p:nvPr userDrawn="1"/>
        </p:nvSpPr>
        <p:spPr>
          <a:xfrm>
            <a:off x="502012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7" name="Moon 1196"/>
          <p:cNvSpPr/>
          <p:nvPr userDrawn="1"/>
        </p:nvSpPr>
        <p:spPr>
          <a:xfrm>
            <a:off x="502012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8" name="Rectangle 1197"/>
          <p:cNvSpPr/>
          <p:nvPr userDrawn="1"/>
        </p:nvSpPr>
        <p:spPr>
          <a:xfrm>
            <a:off x="5332649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9" name="Oval 1198"/>
          <p:cNvSpPr/>
          <p:nvPr userDrawn="1"/>
        </p:nvSpPr>
        <p:spPr>
          <a:xfrm>
            <a:off x="5401025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0" name="Moon 1199"/>
          <p:cNvSpPr/>
          <p:nvPr userDrawn="1"/>
        </p:nvSpPr>
        <p:spPr>
          <a:xfrm>
            <a:off x="540102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1" name="Rectangle 1200"/>
          <p:cNvSpPr/>
          <p:nvPr userDrawn="1"/>
        </p:nvSpPr>
        <p:spPr>
          <a:xfrm>
            <a:off x="5713553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2" name="Oval 1201"/>
          <p:cNvSpPr/>
          <p:nvPr userDrawn="1"/>
        </p:nvSpPr>
        <p:spPr>
          <a:xfrm>
            <a:off x="578192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3" name="Moon 1202"/>
          <p:cNvSpPr/>
          <p:nvPr userDrawn="1"/>
        </p:nvSpPr>
        <p:spPr>
          <a:xfrm>
            <a:off x="578192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4" name="Rectangle 1203"/>
          <p:cNvSpPr/>
          <p:nvPr userDrawn="1"/>
        </p:nvSpPr>
        <p:spPr>
          <a:xfrm>
            <a:off x="609445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5" name="Oval 1204"/>
          <p:cNvSpPr/>
          <p:nvPr userDrawn="1"/>
        </p:nvSpPr>
        <p:spPr>
          <a:xfrm>
            <a:off x="6162832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6" name="Moon 1205"/>
          <p:cNvSpPr/>
          <p:nvPr userDrawn="1"/>
        </p:nvSpPr>
        <p:spPr>
          <a:xfrm>
            <a:off x="616283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7" name="Rectangle 1206"/>
          <p:cNvSpPr/>
          <p:nvPr userDrawn="1"/>
        </p:nvSpPr>
        <p:spPr>
          <a:xfrm>
            <a:off x="6475360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8" name="Oval 1207"/>
          <p:cNvSpPr/>
          <p:nvPr userDrawn="1"/>
        </p:nvSpPr>
        <p:spPr>
          <a:xfrm>
            <a:off x="654373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9" name="Moon 1208"/>
          <p:cNvSpPr/>
          <p:nvPr userDrawn="1"/>
        </p:nvSpPr>
        <p:spPr>
          <a:xfrm>
            <a:off x="654373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0" name="Rectangle 1209"/>
          <p:cNvSpPr/>
          <p:nvPr userDrawn="1"/>
        </p:nvSpPr>
        <p:spPr>
          <a:xfrm>
            <a:off x="6856263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1" name="Oval 1210"/>
          <p:cNvSpPr/>
          <p:nvPr userDrawn="1"/>
        </p:nvSpPr>
        <p:spPr>
          <a:xfrm>
            <a:off x="6924639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2" name="Moon 1211"/>
          <p:cNvSpPr/>
          <p:nvPr userDrawn="1"/>
        </p:nvSpPr>
        <p:spPr>
          <a:xfrm>
            <a:off x="692463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3" name="Rectangle 1212"/>
          <p:cNvSpPr/>
          <p:nvPr userDrawn="1"/>
        </p:nvSpPr>
        <p:spPr>
          <a:xfrm>
            <a:off x="7237167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4" name="Oval 1213"/>
          <p:cNvSpPr/>
          <p:nvPr userDrawn="1"/>
        </p:nvSpPr>
        <p:spPr>
          <a:xfrm>
            <a:off x="730554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5" name="Moon 1214"/>
          <p:cNvSpPr/>
          <p:nvPr userDrawn="1"/>
        </p:nvSpPr>
        <p:spPr>
          <a:xfrm>
            <a:off x="730554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6" name="Rectangle 1215"/>
          <p:cNvSpPr/>
          <p:nvPr userDrawn="1"/>
        </p:nvSpPr>
        <p:spPr>
          <a:xfrm>
            <a:off x="7618070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7" name="Oval 1216"/>
          <p:cNvSpPr/>
          <p:nvPr userDrawn="1"/>
        </p:nvSpPr>
        <p:spPr>
          <a:xfrm>
            <a:off x="768644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8" name="Moon 1217"/>
          <p:cNvSpPr/>
          <p:nvPr userDrawn="1"/>
        </p:nvSpPr>
        <p:spPr>
          <a:xfrm>
            <a:off x="768644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9" name="Rectangle 1218"/>
          <p:cNvSpPr/>
          <p:nvPr userDrawn="1"/>
        </p:nvSpPr>
        <p:spPr>
          <a:xfrm>
            <a:off x="7998974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0" name="Oval 1219"/>
          <p:cNvSpPr/>
          <p:nvPr userDrawn="1"/>
        </p:nvSpPr>
        <p:spPr>
          <a:xfrm>
            <a:off x="806735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1" name="Moon 1220"/>
          <p:cNvSpPr/>
          <p:nvPr userDrawn="1"/>
        </p:nvSpPr>
        <p:spPr>
          <a:xfrm>
            <a:off x="806735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2" name="Rectangle 1221"/>
          <p:cNvSpPr/>
          <p:nvPr userDrawn="1"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3" name="Oval 1222"/>
          <p:cNvSpPr/>
          <p:nvPr userDrawn="1"/>
        </p:nvSpPr>
        <p:spPr>
          <a:xfrm>
            <a:off x="844825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4" name="Moon 1223"/>
          <p:cNvSpPr/>
          <p:nvPr userDrawn="1"/>
        </p:nvSpPr>
        <p:spPr>
          <a:xfrm>
            <a:off x="844825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5" name="Rectangle 1224"/>
          <p:cNvSpPr/>
          <p:nvPr userDrawn="1"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6" name="Oval 1225"/>
          <p:cNvSpPr/>
          <p:nvPr userDrawn="1"/>
        </p:nvSpPr>
        <p:spPr>
          <a:xfrm>
            <a:off x="882915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7" name="Moon 1226"/>
          <p:cNvSpPr/>
          <p:nvPr userDrawn="1"/>
        </p:nvSpPr>
        <p:spPr>
          <a:xfrm>
            <a:off x="882915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8" name="Rectangle 1227"/>
          <p:cNvSpPr/>
          <p:nvPr userDrawn="1"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9" name="Oval 1228"/>
          <p:cNvSpPr/>
          <p:nvPr userDrawn="1"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0" name="Moon 1229"/>
          <p:cNvSpPr/>
          <p:nvPr userDrawn="1"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1" name="Rectangle 1230"/>
          <p:cNvSpPr/>
          <p:nvPr userDrawn="1"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2" name="Oval 1231"/>
          <p:cNvSpPr/>
          <p:nvPr userDrawn="1"/>
        </p:nvSpPr>
        <p:spPr>
          <a:xfrm>
            <a:off x="44928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3" name="Moon 1232"/>
          <p:cNvSpPr/>
          <p:nvPr userDrawn="1"/>
        </p:nvSpPr>
        <p:spPr>
          <a:xfrm>
            <a:off x="44928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4" name="Rectangle 1233"/>
          <p:cNvSpPr/>
          <p:nvPr userDrawn="1"/>
        </p:nvSpPr>
        <p:spPr>
          <a:xfrm>
            <a:off x="761807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5" name="Oval 1234"/>
          <p:cNvSpPr/>
          <p:nvPr userDrawn="1"/>
        </p:nvSpPr>
        <p:spPr>
          <a:xfrm>
            <a:off x="83018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6" name="Moon 1235"/>
          <p:cNvSpPr/>
          <p:nvPr userDrawn="1"/>
        </p:nvSpPr>
        <p:spPr>
          <a:xfrm>
            <a:off x="83018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7" name="Rectangle 1236"/>
          <p:cNvSpPr/>
          <p:nvPr userDrawn="1"/>
        </p:nvSpPr>
        <p:spPr>
          <a:xfrm>
            <a:off x="114271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8" name="Oval 1237"/>
          <p:cNvSpPr/>
          <p:nvPr userDrawn="1"/>
        </p:nvSpPr>
        <p:spPr>
          <a:xfrm>
            <a:off x="121108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9" name="Moon 1238"/>
          <p:cNvSpPr/>
          <p:nvPr userDrawn="1"/>
        </p:nvSpPr>
        <p:spPr>
          <a:xfrm>
            <a:off x="121108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0" name="Rectangle 1239"/>
          <p:cNvSpPr/>
          <p:nvPr userDrawn="1"/>
        </p:nvSpPr>
        <p:spPr>
          <a:xfrm>
            <a:off x="152361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1" name="Oval 1240"/>
          <p:cNvSpPr/>
          <p:nvPr userDrawn="1"/>
        </p:nvSpPr>
        <p:spPr>
          <a:xfrm>
            <a:off x="159199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2" name="Moon 1241"/>
          <p:cNvSpPr/>
          <p:nvPr userDrawn="1"/>
        </p:nvSpPr>
        <p:spPr>
          <a:xfrm>
            <a:off x="159199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3" name="Rectangle 1242"/>
          <p:cNvSpPr/>
          <p:nvPr userDrawn="1"/>
        </p:nvSpPr>
        <p:spPr>
          <a:xfrm>
            <a:off x="1904518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4" name="Oval 1243"/>
          <p:cNvSpPr/>
          <p:nvPr userDrawn="1"/>
        </p:nvSpPr>
        <p:spPr>
          <a:xfrm>
            <a:off x="197289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5" name="Moon 1244"/>
          <p:cNvSpPr/>
          <p:nvPr userDrawn="1"/>
        </p:nvSpPr>
        <p:spPr>
          <a:xfrm>
            <a:off x="197289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6" name="Rectangle 1245"/>
          <p:cNvSpPr/>
          <p:nvPr userDrawn="1"/>
        </p:nvSpPr>
        <p:spPr>
          <a:xfrm>
            <a:off x="228542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7" name="Oval 1246"/>
          <p:cNvSpPr/>
          <p:nvPr userDrawn="1"/>
        </p:nvSpPr>
        <p:spPr>
          <a:xfrm>
            <a:off x="235379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8" name="Moon 1247"/>
          <p:cNvSpPr/>
          <p:nvPr userDrawn="1"/>
        </p:nvSpPr>
        <p:spPr>
          <a:xfrm>
            <a:off x="235379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9" name="Rectangle 1248"/>
          <p:cNvSpPr/>
          <p:nvPr userDrawn="1"/>
        </p:nvSpPr>
        <p:spPr>
          <a:xfrm>
            <a:off x="2666325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0" name="Oval 1249"/>
          <p:cNvSpPr/>
          <p:nvPr userDrawn="1"/>
        </p:nvSpPr>
        <p:spPr>
          <a:xfrm>
            <a:off x="273470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1" name="Moon 1250"/>
          <p:cNvSpPr/>
          <p:nvPr userDrawn="1"/>
        </p:nvSpPr>
        <p:spPr>
          <a:xfrm>
            <a:off x="273470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2" name="Rectangle 1251"/>
          <p:cNvSpPr/>
          <p:nvPr userDrawn="1"/>
        </p:nvSpPr>
        <p:spPr>
          <a:xfrm>
            <a:off x="3047228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3" name="Oval 1252"/>
          <p:cNvSpPr/>
          <p:nvPr userDrawn="1"/>
        </p:nvSpPr>
        <p:spPr>
          <a:xfrm>
            <a:off x="3115604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4" name="Moon 1253"/>
          <p:cNvSpPr/>
          <p:nvPr userDrawn="1"/>
        </p:nvSpPr>
        <p:spPr>
          <a:xfrm>
            <a:off x="311560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5" name="Rectangle 1254"/>
          <p:cNvSpPr/>
          <p:nvPr userDrawn="1"/>
        </p:nvSpPr>
        <p:spPr>
          <a:xfrm>
            <a:off x="342813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6" name="Oval 1255"/>
          <p:cNvSpPr/>
          <p:nvPr userDrawn="1"/>
        </p:nvSpPr>
        <p:spPr>
          <a:xfrm>
            <a:off x="349650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7" name="Moon 1256"/>
          <p:cNvSpPr/>
          <p:nvPr userDrawn="1"/>
        </p:nvSpPr>
        <p:spPr>
          <a:xfrm>
            <a:off x="349650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8" name="Rectangle 1257"/>
          <p:cNvSpPr/>
          <p:nvPr userDrawn="1"/>
        </p:nvSpPr>
        <p:spPr>
          <a:xfrm>
            <a:off x="3809035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9" name="Oval 1258"/>
          <p:cNvSpPr/>
          <p:nvPr userDrawn="1"/>
        </p:nvSpPr>
        <p:spPr>
          <a:xfrm>
            <a:off x="3877411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0" name="Moon 1259"/>
          <p:cNvSpPr/>
          <p:nvPr userDrawn="1"/>
        </p:nvSpPr>
        <p:spPr>
          <a:xfrm>
            <a:off x="387741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1" name="Rectangle 1260"/>
          <p:cNvSpPr/>
          <p:nvPr userDrawn="1"/>
        </p:nvSpPr>
        <p:spPr>
          <a:xfrm>
            <a:off x="4189939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2" name="Oval 1261"/>
          <p:cNvSpPr/>
          <p:nvPr userDrawn="1"/>
        </p:nvSpPr>
        <p:spPr>
          <a:xfrm>
            <a:off x="425831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3" name="Moon 1262"/>
          <p:cNvSpPr/>
          <p:nvPr userDrawn="1"/>
        </p:nvSpPr>
        <p:spPr>
          <a:xfrm>
            <a:off x="425831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4" name="Rectangle 1263"/>
          <p:cNvSpPr/>
          <p:nvPr userDrawn="1"/>
        </p:nvSpPr>
        <p:spPr>
          <a:xfrm>
            <a:off x="457084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5" name="Oval 1264"/>
          <p:cNvSpPr/>
          <p:nvPr userDrawn="1"/>
        </p:nvSpPr>
        <p:spPr>
          <a:xfrm>
            <a:off x="4639218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1" name="Moon 1270"/>
          <p:cNvSpPr/>
          <p:nvPr userDrawn="1"/>
        </p:nvSpPr>
        <p:spPr>
          <a:xfrm>
            <a:off x="463921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2" name="Rectangle 1271"/>
          <p:cNvSpPr/>
          <p:nvPr userDrawn="1"/>
        </p:nvSpPr>
        <p:spPr>
          <a:xfrm>
            <a:off x="4951746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3" name="Oval 1272"/>
          <p:cNvSpPr/>
          <p:nvPr userDrawn="1"/>
        </p:nvSpPr>
        <p:spPr>
          <a:xfrm>
            <a:off x="502012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4" name="Moon 1273"/>
          <p:cNvSpPr/>
          <p:nvPr userDrawn="1"/>
        </p:nvSpPr>
        <p:spPr>
          <a:xfrm>
            <a:off x="502012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5" name="Rectangle 1274"/>
          <p:cNvSpPr/>
          <p:nvPr userDrawn="1"/>
        </p:nvSpPr>
        <p:spPr>
          <a:xfrm>
            <a:off x="5332649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6" name="Oval 1275"/>
          <p:cNvSpPr/>
          <p:nvPr userDrawn="1"/>
        </p:nvSpPr>
        <p:spPr>
          <a:xfrm>
            <a:off x="5401025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7" name="Moon 1276"/>
          <p:cNvSpPr/>
          <p:nvPr userDrawn="1"/>
        </p:nvSpPr>
        <p:spPr>
          <a:xfrm>
            <a:off x="540102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8" name="Rectangle 1277"/>
          <p:cNvSpPr/>
          <p:nvPr userDrawn="1"/>
        </p:nvSpPr>
        <p:spPr>
          <a:xfrm>
            <a:off x="571355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9" name="Oval 1278"/>
          <p:cNvSpPr/>
          <p:nvPr userDrawn="1"/>
        </p:nvSpPr>
        <p:spPr>
          <a:xfrm>
            <a:off x="578192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0" name="Moon 1279"/>
          <p:cNvSpPr/>
          <p:nvPr userDrawn="1"/>
        </p:nvSpPr>
        <p:spPr>
          <a:xfrm>
            <a:off x="578192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1" name="Rectangle 1280"/>
          <p:cNvSpPr/>
          <p:nvPr userDrawn="1"/>
        </p:nvSpPr>
        <p:spPr>
          <a:xfrm>
            <a:off x="6094456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2" name="Oval 1281"/>
          <p:cNvSpPr/>
          <p:nvPr userDrawn="1"/>
        </p:nvSpPr>
        <p:spPr>
          <a:xfrm>
            <a:off x="6162832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3" name="Moon 1282"/>
          <p:cNvSpPr/>
          <p:nvPr userDrawn="1"/>
        </p:nvSpPr>
        <p:spPr>
          <a:xfrm>
            <a:off x="616283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4" name="Rectangle 1283"/>
          <p:cNvSpPr/>
          <p:nvPr userDrawn="1"/>
        </p:nvSpPr>
        <p:spPr>
          <a:xfrm>
            <a:off x="647536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5" name="Oval 1284"/>
          <p:cNvSpPr/>
          <p:nvPr userDrawn="1"/>
        </p:nvSpPr>
        <p:spPr>
          <a:xfrm>
            <a:off x="654373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6" name="Moon 1285"/>
          <p:cNvSpPr/>
          <p:nvPr userDrawn="1"/>
        </p:nvSpPr>
        <p:spPr>
          <a:xfrm>
            <a:off x="654373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7" name="Rectangle 1286"/>
          <p:cNvSpPr/>
          <p:nvPr userDrawn="1"/>
        </p:nvSpPr>
        <p:spPr>
          <a:xfrm>
            <a:off x="685626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8" name="Oval 1287"/>
          <p:cNvSpPr/>
          <p:nvPr userDrawn="1"/>
        </p:nvSpPr>
        <p:spPr>
          <a:xfrm>
            <a:off x="6924639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9" name="Moon 1288"/>
          <p:cNvSpPr/>
          <p:nvPr userDrawn="1"/>
        </p:nvSpPr>
        <p:spPr>
          <a:xfrm>
            <a:off x="692463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0" name="Rectangle 1289"/>
          <p:cNvSpPr/>
          <p:nvPr userDrawn="1"/>
        </p:nvSpPr>
        <p:spPr>
          <a:xfrm>
            <a:off x="723716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1" name="Oval 1290"/>
          <p:cNvSpPr/>
          <p:nvPr userDrawn="1"/>
        </p:nvSpPr>
        <p:spPr>
          <a:xfrm>
            <a:off x="730554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2" name="Moon 1291"/>
          <p:cNvSpPr/>
          <p:nvPr userDrawn="1"/>
        </p:nvSpPr>
        <p:spPr>
          <a:xfrm>
            <a:off x="730554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3" name="Rectangle 1292"/>
          <p:cNvSpPr/>
          <p:nvPr userDrawn="1"/>
        </p:nvSpPr>
        <p:spPr>
          <a:xfrm>
            <a:off x="7618070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4" name="Oval 1293"/>
          <p:cNvSpPr/>
          <p:nvPr userDrawn="1"/>
        </p:nvSpPr>
        <p:spPr>
          <a:xfrm>
            <a:off x="768644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5" name="Moon 1294"/>
          <p:cNvSpPr/>
          <p:nvPr userDrawn="1"/>
        </p:nvSpPr>
        <p:spPr>
          <a:xfrm>
            <a:off x="768644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6" name="Rectangle 1295"/>
          <p:cNvSpPr/>
          <p:nvPr userDrawn="1"/>
        </p:nvSpPr>
        <p:spPr>
          <a:xfrm>
            <a:off x="799897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7" name="Oval 1296"/>
          <p:cNvSpPr/>
          <p:nvPr userDrawn="1"/>
        </p:nvSpPr>
        <p:spPr>
          <a:xfrm>
            <a:off x="806735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8" name="Moon 1297"/>
          <p:cNvSpPr/>
          <p:nvPr userDrawn="1"/>
        </p:nvSpPr>
        <p:spPr>
          <a:xfrm>
            <a:off x="806735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9" name="Rectangle 1298"/>
          <p:cNvSpPr/>
          <p:nvPr userDrawn="1"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0" name="Oval 1299"/>
          <p:cNvSpPr/>
          <p:nvPr userDrawn="1"/>
        </p:nvSpPr>
        <p:spPr>
          <a:xfrm>
            <a:off x="844825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1" name="Moon 1300"/>
          <p:cNvSpPr/>
          <p:nvPr userDrawn="1"/>
        </p:nvSpPr>
        <p:spPr>
          <a:xfrm>
            <a:off x="844825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2" name="Rectangle 1301"/>
          <p:cNvSpPr/>
          <p:nvPr userDrawn="1"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3" name="Oval 1302"/>
          <p:cNvSpPr/>
          <p:nvPr userDrawn="1"/>
        </p:nvSpPr>
        <p:spPr>
          <a:xfrm>
            <a:off x="882915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4" name="Moon 1303"/>
          <p:cNvSpPr/>
          <p:nvPr userDrawn="1"/>
        </p:nvSpPr>
        <p:spPr>
          <a:xfrm>
            <a:off x="882915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5" name="Rectangle 1304"/>
          <p:cNvSpPr/>
          <p:nvPr userDrawn="1"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6" name="Oval 1305"/>
          <p:cNvSpPr/>
          <p:nvPr userDrawn="1"/>
        </p:nvSpPr>
        <p:spPr>
          <a:xfrm>
            <a:off x="6837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7" name="Moon 1306"/>
          <p:cNvSpPr/>
          <p:nvPr userDrawn="1"/>
        </p:nvSpPr>
        <p:spPr>
          <a:xfrm>
            <a:off x="6837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8" name="Rectangle 1307"/>
          <p:cNvSpPr/>
          <p:nvPr userDrawn="1"/>
        </p:nvSpPr>
        <p:spPr>
          <a:xfrm>
            <a:off x="380904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9" name="Oval 1308"/>
          <p:cNvSpPr/>
          <p:nvPr userDrawn="1"/>
        </p:nvSpPr>
        <p:spPr>
          <a:xfrm>
            <a:off x="44928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0" name="Moon 1309"/>
          <p:cNvSpPr/>
          <p:nvPr userDrawn="1"/>
        </p:nvSpPr>
        <p:spPr>
          <a:xfrm>
            <a:off x="44928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1" name="Rectangle 1310"/>
          <p:cNvSpPr/>
          <p:nvPr userDrawn="1"/>
        </p:nvSpPr>
        <p:spPr>
          <a:xfrm>
            <a:off x="761807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2" name="Oval 1311"/>
          <p:cNvSpPr/>
          <p:nvPr userDrawn="1"/>
        </p:nvSpPr>
        <p:spPr>
          <a:xfrm>
            <a:off x="83018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3" name="Moon 1312"/>
          <p:cNvSpPr/>
          <p:nvPr userDrawn="1"/>
        </p:nvSpPr>
        <p:spPr>
          <a:xfrm>
            <a:off x="83018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4" name="Rectangle 1313"/>
          <p:cNvSpPr/>
          <p:nvPr userDrawn="1"/>
        </p:nvSpPr>
        <p:spPr>
          <a:xfrm>
            <a:off x="1142711" y="495124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5" name="Oval 1314"/>
          <p:cNvSpPr/>
          <p:nvPr userDrawn="1"/>
        </p:nvSpPr>
        <p:spPr>
          <a:xfrm>
            <a:off x="121108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6" name="Moon 1315"/>
          <p:cNvSpPr/>
          <p:nvPr userDrawn="1"/>
        </p:nvSpPr>
        <p:spPr>
          <a:xfrm>
            <a:off x="121108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7" name="Rectangle 1316"/>
          <p:cNvSpPr/>
          <p:nvPr userDrawn="1"/>
        </p:nvSpPr>
        <p:spPr>
          <a:xfrm>
            <a:off x="1523614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8" name="Oval 1317"/>
          <p:cNvSpPr/>
          <p:nvPr userDrawn="1"/>
        </p:nvSpPr>
        <p:spPr>
          <a:xfrm>
            <a:off x="159199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9" name="Moon 1318"/>
          <p:cNvSpPr/>
          <p:nvPr userDrawn="1"/>
        </p:nvSpPr>
        <p:spPr>
          <a:xfrm>
            <a:off x="159199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0" name="Rectangle 1319"/>
          <p:cNvSpPr/>
          <p:nvPr userDrawn="1"/>
        </p:nvSpPr>
        <p:spPr>
          <a:xfrm>
            <a:off x="1904518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1" name="Oval 1320"/>
          <p:cNvSpPr/>
          <p:nvPr userDrawn="1"/>
        </p:nvSpPr>
        <p:spPr>
          <a:xfrm>
            <a:off x="1972894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2" name="Moon 1321"/>
          <p:cNvSpPr/>
          <p:nvPr userDrawn="1"/>
        </p:nvSpPr>
        <p:spPr>
          <a:xfrm>
            <a:off x="1972894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3" name="Rectangle 1322"/>
          <p:cNvSpPr/>
          <p:nvPr userDrawn="1"/>
        </p:nvSpPr>
        <p:spPr>
          <a:xfrm>
            <a:off x="2285421" y="495124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4" name="Oval 1323"/>
          <p:cNvSpPr/>
          <p:nvPr userDrawn="1"/>
        </p:nvSpPr>
        <p:spPr>
          <a:xfrm>
            <a:off x="235379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5" name="Moon 1324"/>
          <p:cNvSpPr/>
          <p:nvPr userDrawn="1"/>
        </p:nvSpPr>
        <p:spPr>
          <a:xfrm>
            <a:off x="235379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6" name="Rectangle 1325"/>
          <p:cNvSpPr/>
          <p:nvPr userDrawn="1"/>
        </p:nvSpPr>
        <p:spPr>
          <a:xfrm>
            <a:off x="2666325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7" name="Oval 1326"/>
          <p:cNvSpPr/>
          <p:nvPr userDrawn="1"/>
        </p:nvSpPr>
        <p:spPr>
          <a:xfrm>
            <a:off x="2734701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8" name="Moon 1327"/>
          <p:cNvSpPr/>
          <p:nvPr userDrawn="1"/>
        </p:nvSpPr>
        <p:spPr>
          <a:xfrm>
            <a:off x="2734701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9" name="Rectangle 1328"/>
          <p:cNvSpPr/>
          <p:nvPr userDrawn="1"/>
        </p:nvSpPr>
        <p:spPr>
          <a:xfrm>
            <a:off x="3047228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0" name="Oval 1329"/>
          <p:cNvSpPr/>
          <p:nvPr userDrawn="1"/>
        </p:nvSpPr>
        <p:spPr>
          <a:xfrm>
            <a:off x="3115604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1" name="Moon 1330"/>
          <p:cNvSpPr/>
          <p:nvPr userDrawn="1"/>
        </p:nvSpPr>
        <p:spPr>
          <a:xfrm>
            <a:off x="3115604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2" name="Rectangle 1331"/>
          <p:cNvSpPr/>
          <p:nvPr userDrawn="1"/>
        </p:nvSpPr>
        <p:spPr>
          <a:xfrm>
            <a:off x="3428132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3" name="Oval 1332"/>
          <p:cNvSpPr/>
          <p:nvPr userDrawn="1"/>
        </p:nvSpPr>
        <p:spPr>
          <a:xfrm>
            <a:off x="3496508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4" name="Moon 1333"/>
          <p:cNvSpPr/>
          <p:nvPr userDrawn="1"/>
        </p:nvSpPr>
        <p:spPr>
          <a:xfrm>
            <a:off x="349650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5" name="Rectangle 1334"/>
          <p:cNvSpPr/>
          <p:nvPr userDrawn="1"/>
        </p:nvSpPr>
        <p:spPr>
          <a:xfrm>
            <a:off x="3809035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6" name="Oval 1335"/>
          <p:cNvSpPr/>
          <p:nvPr userDrawn="1"/>
        </p:nvSpPr>
        <p:spPr>
          <a:xfrm>
            <a:off x="3877411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7" name="Moon 1336"/>
          <p:cNvSpPr/>
          <p:nvPr userDrawn="1"/>
        </p:nvSpPr>
        <p:spPr>
          <a:xfrm>
            <a:off x="3877411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8" name="Rectangle 1337"/>
          <p:cNvSpPr/>
          <p:nvPr userDrawn="1"/>
        </p:nvSpPr>
        <p:spPr>
          <a:xfrm>
            <a:off x="4189939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9" name="Oval 1338"/>
          <p:cNvSpPr/>
          <p:nvPr userDrawn="1"/>
        </p:nvSpPr>
        <p:spPr>
          <a:xfrm>
            <a:off x="4258315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6" name="Moon 1345"/>
          <p:cNvSpPr/>
          <p:nvPr userDrawn="1"/>
        </p:nvSpPr>
        <p:spPr>
          <a:xfrm>
            <a:off x="4258315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7" name="Rectangle 1346"/>
          <p:cNvSpPr/>
          <p:nvPr userDrawn="1"/>
        </p:nvSpPr>
        <p:spPr>
          <a:xfrm>
            <a:off x="4570842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8" name="Oval 1347"/>
          <p:cNvSpPr/>
          <p:nvPr userDrawn="1"/>
        </p:nvSpPr>
        <p:spPr>
          <a:xfrm>
            <a:off x="4639218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9" name="Moon 1348"/>
          <p:cNvSpPr/>
          <p:nvPr userDrawn="1"/>
        </p:nvSpPr>
        <p:spPr>
          <a:xfrm>
            <a:off x="463921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0" name="Rectangle 1349"/>
          <p:cNvSpPr/>
          <p:nvPr userDrawn="1"/>
        </p:nvSpPr>
        <p:spPr>
          <a:xfrm>
            <a:off x="4951746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1" name="Oval 1350"/>
          <p:cNvSpPr/>
          <p:nvPr userDrawn="1"/>
        </p:nvSpPr>
        <p:spPr>
          <a:xfrm>
            <a:off x="5020122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2" name="Moon 1351"/>
          <p:cNvSpPr/>
          <p:nvPr userDrawn="1"/>
        </p:nvSpPr>
        <p:spPr>
          <a:xfrm>
            <a:off x="5020122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3" name="Rectangle 1352"/>
          <p:cNvSpPr/>
          <p:nvPr userDrawn="1"/>
        </p:nvSpPr>
        <p:spPr>
          <a:xfrm>
            <a:off x="5332649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4" name="Oval 1353"/>
          <p:cNvSpPr/>
          <p:nvPr userDrawn="1"/>
        </p:nvSpPr>
        <p:spPr>
          <a:xfrm>
            <a:off x="5401025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5" name="Moon 1354"/>
          <p:cNvSpPr/>
          <p:nvPr userDrawn="1"/>
        </p:nvSpPr>
        <p:spPr>
          <a:xfrm>
            <a:off x="5401025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6" name="Rectangle 1355"/>
          <p:cNvSpPr/>
          <p:nvPr userDrawn="1"/>
        </p:nvSpPr>
        <p:spPr>
          <a:xfrm>
            <a:off x="5713553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7" name="Oval 1356"/>
          <p:cNvSpPr/>
          <p:nvPr userDrawn="1"/>
        </p:nvSpPr>
        <p:spPr>
          <a:xfrm>
            <a:off x="5781929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8" name="Moon 1357"/>
          <p:cNvSpPr/>
          <p:nvPr userDrawn="1"/>
        </p:nvSpPr>
        <p:spPr>
          <a:xfrm>
            <a:off x="5781929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9" name="Rectangle 1358"/>
          <p:cNvSpPr/>
          <p:nvPr userDrawn="1"/>
        </p:nvSpPr>
        <p:spPr>
          <a:xfrm>
            <a:off x="6094456" y="495124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0" name="Oval 1359"/>
          <p:cNvSpPr/>
          <p:nvPr userDrawn="1"/>
        </p:nvSpPr>
        <p:spPr>
          <a:xfrm>
            <a:off x="6162832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1" name="Moon 1360"/>
          <p:cNvSpPr/>
          <p:nvPr userDrawn="1"/>
        </p:nvSpPr>
        <p:spPr>
          <a:xfrm>
            <a:off x="6162832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2" name="Rectangle 1361"/>
          <p:cNvSpPr/>
          <p:nvPr userDrawn="1"/>
        </p:nvSpPr>
        <p:spPr>
          <a:xfrm>
            <a:off x="647536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3" name="Oval 1362"/>
          <p:cNvSpPr/>
          <p:nvPr userDrawn="1"/>
        </p:nvSpPr>
        <p:spPr>
          <a:xfrm>
            <a:off x="654373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4" name="Moon 1363"/>
          <p:cNvSpPr/>
          <p:nvPr userDrawn="1"/>
        </p:nvSpPr>
        <p:spPr>
          <a:xfrm>
            <a:off x="654373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5" name="Rectangle 1364"/>
          <p:cNvSpPr/>
          <p:nvPr userDrawn="1"/>
        </p:nvSpPr>
        <p:spPr>
          <a:xfrm>
            <a:off x="6856263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6" name="Oval 1365"/>
          <p:cNvSpPr/>
          <p:nvPr userDrawn="1"/>
        </p:nvSpPr>
        <p:spPr>
          <a:xfrm>
            <a:off x="6924639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7" name="Moon 1366"/>
          <p:cNvSpPr/>
          <p:nvPr userDrawn="1"/>
        </p:nvSpPr>
        <p:spPr>
          <a:xfrm>
            <a:off x="6924639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8" name="Rectangle 1367"/>
          <p:cNvSpPr/>
          <p:nvPr userDrawn="1"/>
        </p:nvSpPr>
        <p:spPr>
          <a:xfrm>
            <a:off x="7237167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9" name="Oval 1368"/>
          <p:cNvSpPr/>
          <p:nvPr userDrawn="1"/>
        </p:nvSpPr>
        <p:spPr>
          <a:xfrm>
            <a:off x="730554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0" name="Moon 1369"/>
          <p:cNvSpPr/>
          <p:nvPr userDrawn="1"/>
        </p:nvSpPr>
        <p:spPr>
          <a:xfrm>
            <a:off x="730554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1" name="Rectangle 1370"/>
          <p:cNvSpPr/>
          <p:nvPr userDrawn="1"/>
        </p:nvSpPr>
        <p:spPr>
          <a:xfrm>
            <a:off x="7618070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2" name="Oval 1371"/>
          <p:cNvSpPr/>
          <p:nvPr userDrawn="1"/>
        </p:nvSpPr>
        <p:spPr>
          <a:xfrm>
            <a:off x="768644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3" name="Moon 1372"/>
          <p:cNvSpPr/>
          <p:nvPr userDrawn="1"/>
        </p:nvSpPr>
        <p:spPr>
          <a:xfrm>
            <a:off x="768644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4" name="Rectangle 1373"/>
          <p:cNvSpPr/>
          <p:nvPr userDrawn="1"/>
        </p:nvSpPr>
        <p:spPr>
          <a:xfrm>
            <a:off x="7998974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5" name="Oval 1374"/>
          <p:cNvSpPr/>
          <p:nvPr userDrawn="1"/>
        </p:nvSpPr>
        <p:spPr>
          <a:xfrm>
            <a:off x="806735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6" name="Moon 1375"/>
          <p:cNvSpPr/>
          <p:nvPr userDrawn="1"/>
        </p:nvSpPr>
        <p:spPr>
          <a:xfrm>
            <a:off x="806735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7" name="Rectangle 1376"/>
          <p:cNvSpPr/>
          <p:nvPr userDrawn="1"/>
        </p:nvSpPr>
        <p:spPr>
          <a:xfrm>
            <a:off x="8379877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8" name="Oval 1377"/>
          <p:cNvSpPr/>
          <p:nvPr userDrawn="1"/>
        </p:nvSpPr>
        <p:spPr>
          <a:xfrm>
            <a:off x="844825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9" name="Moon 1378"/>
          <p:cNvSpPr/>
          <p:nvPr userDrawn="1"/>
        </p:nvSpPr>
        <p:spPr>
          <a:xfrm>
            <a:off x="844825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0" name="Rectangle 1379"/>
          <p:cNvSpPr/>
          <p:nvPr userDrawn="1"/>
        </p:nvSpPr>
        <p:spPr>
          <a:xfrm>
            <a:off x="8760781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1" name="Oval 1380"/>
          <p:cNvSpPr/>
          <p:nvPr userDrawn="1"/>
        </p:nvSpPr>
        <p:spPr>
          <a:xfrm>
            <a:off x="882915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2" name="Moon 1381"/>
          <p:cNvSpPr/>
          <p:nvPr userDrawn="1"/>
        </p:nvSpPr>
        <p:spPr>
          <a:xfrm>
            <a:off x="882915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3" name="Rectangle 1382"/>
          <p:cNvSpPr/>
          <p:nvPr userDrawn="1"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4" name="Oval 1383"/>
          <p:cNvSpPr/>
          <p:nvPr userDrawn="1"/>
        </p:nvSpPr>
        <p:spPr>
          <a:xfrm>
            <a:off x="6837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5" name="Moon 1384"/>
          <p:cNvSpPr/>
          <p:nvPr userDrawn="1"/>
        </p:nvSpPr>
        <p:spPr>
          <a:xfrm>
            <a:off x="6837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6" name="Rectangle 1385"/>
          <p:cNvSpPr/>
          <p:nvPr userDrawn="1"/>
        </p:nvSpPr>
        <p:spPr>
          <a:xfrm>
            <a:off x="380904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7" name="Oval 1386"/>
          <p:cNvSpPr/>
          <p:nvPr userDrawn="1"/>
        </p:nvSpPr>
        <p:spPr>
          <a:xfrm>
            <a:off x="44928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8" name="Moon 1387"/>
          <p:cNvSpPr/>
          <p:nvPr userDrawn="1"/>
        </p:nvSpPr>
        <p:spPr>
          <a:xfrm>
            <a:off x="44928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9" name="Rectangle 1388"/>
          <p:cNvSpPr/>
          <p:nvPr userDrawn="1"/>
        </p:nvSpPr>
        <p:spPr>
          <a:xfrm>
            <a:off x="761807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0" name="Oval 1389"/>
          <p:cNvSpPr/>
          <p:nvPr userDrawn="1"/>
        </p:nvSpPr>
        <p:spPr>
          <a:xfrm>
            <a:off x="83018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1" name="Moon 1390"/>
          <p:cNvSpPr/>
          <p:nvPr userDrawn="1"/>
        </p:nvSpPr>
        <p:spPr>
          <a:xfrm>
            <a:off x="83018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2" name="Rectangle 1391"/>
          <p:cNvSpPr/>
          <p:nvPr userDrawn="1"/>
        </p:nvSpPr>
        <p:spPr>
          <a:xfrm>
            <a:off x="1142711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3" name="Oval 1392"/>
          <p:cNvSpPr/>
          <p:nvPr userDrawn="1"/>
        </p:nvSpPr>
        <p:spPr>
          <a:xfrm>
            <a:off x="121108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4" name="Moon 1393"/>
          <p:cNvSpPr/>
          <p:nvPr userDrawn="1"/>
        </p:nvSpPr>
        <p:spPr>
          <a:xfrm>
            <a:off x="121108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5" name="Rectangle 1394"/>
          <p:cNvSpPr/>
          <p:nvPr userDrawn="1"/>
        </p:nvSpPr>
        <p:spPr>
          <a:xfrm>
            <a:off x="1523614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6" name="Oval 1395"/>
          <p:cNvSpPr/>
          <p:nvPr userDrawn="1"/>
        </p:nvSpPr>
        <p:spPr>
          <a:xfrm>
            <a:off x="159199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7" name="Moon 1396"/>
          <p:cNvSpPr/>
          <p:nvPr userDrawn="1"/>
        </p:nvSpPr>
        <p:spPr>
          <a:xfrm>
            <a:off x="159199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8" name="Rectangle 1397"/>
          <p:cNvSpPr/>
          <p:nvPr userDrawn="1"/>
        </p:nvSpPr>
        <p:spPr>
          <a:xfrm>
            <a:off x="1904518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9" name="Oval 1398"/>
          <p:cNvSpPr/>
          <p:nvPr userDrawn="1"/>
        </p:nvSpPr>
        <p:spPr>
          <a:xfrm>
            <a:off x="1972894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0" name="Moon 1399"/>
          <p:cNvSpPr/>
          <p:nvPr userDrawn="1"/>
        </p:nvSpPr>
        <p:spPr>
          <a:xfrm>
            <a:off x="1972894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1" name="Rectangle 1400"/>
          <p:cNvSpPr/>
          <p:nvPr userDrawn="1"/>
        </p:nvSpPr>
        <p:spPr>
          <a:xfrm>
            <a:off x="2285421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2" name="Oval 1401"/>
          <p:cNvSpPr/>
          <p:nvPr userDrawn="1"/>
        </p:nvSpPr>
        <p:spPr>
          <a:xfrm>
            <a:off x="235379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3" name="Moon 1402"/>
          <p:cNvSpPr/>
          <p:nvPr userDrawn="1"/>
        </p:nvSpPr>
        <p:spPr>
          <a:xfrm>
            <a:off x="235379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4" name="Rectangle 1403"/>
          <p:cNvSpPr/>
          <p:nvPr userDrawn="1"/>
        </p:nvSpPr>
        <p:spPr>
          <a:xfrm>
            <a:off x="2666325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5" name="Oval 1404"/>
          <p:cNvSpPr/>
          <p:nvPr userDrawn="1"/>
        </p:nvSpPr>
        <p:spPr>
          <a:xfrm>
            <a:off x="2734701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6" name="Moon 1405"/>
          <p:cNvSpPr/>
          <p:nvPr userDrawn="1"/>
        </p:nvSpPr>
        <p:spPr>
          <a:xfrm>
            <a:off x="2734701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7" name="Rectangle 1406"/>
          <p:cNvSpPr/>
          <p:nvPr userDrawn="1"/>
        </p:nvSpPr>
        <p:spPr>
          <a:xfrm>
            <a:off x="3047228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8" name="Oval 1407"/>
          <p:cNvSpPr/>
          <p:nvPr userDrawn="1"/>
        </p:nvSpPr>
        <p:spPr>
          <a:xfrm>
            <a:off x="3115604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9" name="Moon 1408"/>
          <p:cNvSpPr/>
          <p:nvPr userDrawn="1"/>
        </p:nvSpPr>
        <p:spPr>
          <a:xfrm>
            <a:off x="3115604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0" name="Rectangle 1409"/>
          <p:cNvSpPr/>
          <p:nvPr userDrawn="1"/>
        </p:nvSpPr>
        <p:spPr>
          <a:xfrm>
            <a:off x="3428132" y="457037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1" name="Oval 1410"/>
          <p:cNvSpPr/>
          <p:nvPr userDrawn="1"/>
        </p:nvSpPr>
        <p:spPr>
          <a:xfrm>
            <a:off x="3496508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2" name="Moon 1411"/>
          <p:cNvSpPr/>
          <p:nvPr userDrawn="1"/>
        </p:nvSpPr>
        <p:spPr>
          <a:xfrm>
            <a:off x="3496508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3" name="Rectangle 1412"/>
          <p:cNvSpPr/>
          <p:nvPr userDrawn="1"/>
        </p:nvSpPr>
        <p:spPr>
          <a:xfrm>
            <a:off x="3809035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4" name="Oval 1413"/>
          <p:cNvSpPr/>
          <p:nvPr userDrawn="1"/>
        </p:nvSpPr>
        <p:spPr>
          <a:xfrm>
            <a:off x="3877411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5" name="Moon 1414"/>
          <p:cNvSpPr/>
          <p:nvPr userDrawn="1"/>
        </p:nvSpPr>
        <p:spPr>
          <a:xfrm>
            <a:off x="3877411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6" name="Rectangle 1415"/>
          <p:cNvSpPr/>
          <p:nvPr userDrawn="1"/>
        </p:nvSpPr>
        <p:spPr>
          <a:xfrm>
            <a:off x="4189939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7" name="Oval 1416"/>
          <p:cNvSpPr/>
          <p:nvPr userDrawn="1"/>
        </p:nvSpPr>
        <p:spPr>
          <a:xfrm>
            <a:off x="4258315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8" name="Moon 1417"/>
          <p:cNvSpPr/>
          <p:nvPr userDrawn="1"/>
        </p:nvSpPr>
        <p:spPr>
          <a:xfrm>
            <a:off x="4258315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9" name="Rectangle 1418"/>
          <p:cNvSpPr/>
          <p:nvPr userDrawn="1"/>
        </p:nvSpPr>
        <p:spPr>
          <a:xfrm>
            <a:off x="4570842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0" name="Oval 1419"/>
          <p:cNvSpPr/>
          <p:nvPr userDrawn="1"/>
        </p:nvSpPr>
        <p:spPr>
          <a:xfrm>
            <a:off x="4639218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1" name="Moon 1420"/>
          <p:cNvSpPr/>
          <p:nvPr userDrawn="1"/>
        </p:nvSpPr>
        <p:spPr>
          <a:xfrm>
            <a:off x="4639218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2" name="Rectangle 1421"/>
          <p:cNvSpPr/>
          <p:nvPr userDrawn="1"/>
        </p:nvSpPr>
        <p:spPr>
          <a:xfrm>
            <a:off x="4951746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3" name="Oval 1422"/>
          <p:cNvSpPr/>
          <p:nvPr userDrawn="1"/>
        </p:nvSpPr>
        <p:spPr>
          <a:xfrm>
            <a:off x="5020122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4" name="Moon 1423"/>
          <p:cNvSpPr/>
          <p:nvPr userDrawn="1"/>
        </p:nvSpPr>
        <p:spPr>
          <a:xfrm>
            <a:off x="5020122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5" name="Rectangle 1424"/>
          <p:cNvSpPr/>
          <p:nvPr userDrawn="1"/>
        </p:nvSpPr>
        <p:spPr>
          <a:xfrm>
            <a:off x="5332649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6" name="Oval 1425"/>
          <p:cNvSpPr/>
          <p:nvPr userDrawn="1"/>
        </p:nvSpPr>
        <p:spPr>
          <a:xfrm>
            <a:off x="5401025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7" name="Moon 1426"/>
          <p:cNvSpPr/>
          <p:nvPr userDrawn="1"/>
        </p:nvSpPr>
        <p:spPr>
          <a:xfrm>
            <a:off x="5401025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8" name="Rectangle 1427"/>
          <p:cNvSpPr/>
          <p:nvPr userDrawn="1"/>
        </p:nvSpPr>
        <p:spPr>
          <a:xfrm>
            <a:off x="5713553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9" name="Oval 1428"/>
          <p:cNvSpPr/>
          <p:nvPr userDrawn="1"/>
        </p:nvSpPr>
        <p:spPr>
          <a:xfrm>
            <a:off x="5781929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0" name="Moon 1429"/>
          <p:cNvSpPr/>
          <p:nvPr userDrawn="1"/>
        </p:nvSpPr>
        <p:spPr>
          <a:xfrm>
            <a:off x="5781929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1" name="Rectangle 1430"/>
          <p:cNvSpPr/>
          <p:nvPr userDrawn="1"/>
        </p:nvSpPr>
        <p:spPr>
          <a:xfrm>
            <a:off x="6094456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2" name="Oval 1431"/>
          <p:cNvSpPr/>
          <p:nvPr userDrawn="1"/>
        </p:nvSpPr>
        <p:spPr>
          <a:xfrm>
            <a:off x="6162832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3" name="Moon 1432"/>
          <p:cNvSpPr/>
          <p:nvPr userDrawn="1"/>
        </p:nvSpPr>
        <p:spPr>
          <a:xfrm>
            <a:off x="6162832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4" name="Rectangle 1433"/>
          <p:cNvSpPr/>
          <p:nvPr userDrawn="1"/>
        </p:nvSpPr>
        <p:spPr>
          <a:xfrm>
            <a:off x="6475360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5" name="Oval 1434"/>
          <p:cNvSpPr/>
          <p:nvPr userDrawn="1"/>
        </p:nvSpPr>
        <p:spPr>
          <a:xfrm>
            <a:off x="654373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6" name="Moon 1435"/>
          <p:cNvSpPr/>
          <p:nvPr userDrawn="1"/>
        </p:nvSpPr>
        <p:spPr>
          <a:xfrm>
            <a:off x="654373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7" name="Rectangle 1436"/>
          <p:cNvSpPr/>
          <p:nvPr userDrawn="1"/>
        </p:nvSpPr>
        <p:spPr>
          <a:xfrm>
            <a:off x="6856263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8" name="Oval 1437"/>
          <p:cNvSpPr/>
          <p:nvPr userDrawn="1"/>
        </p:nvSpPr>
        <p:spPr>
          <a:xfrm>
            <a:off x="6924639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9" name="Moon 1438"/>
          <p:cNvSpPr/>
          <p:nvPr userDrawn="1"/>
        </p:nvSpPr>
        <p:spPr>
          <a:xfrm>
            <a:off x="6924639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0" name="Rectangle 1439"/>
          <p:cNvSpPr/>
          <p:nvPr userDrawn="1"/>
        </p:nvSpPr>
        <p:spPr>
          <a:xfrm>
            <a:off x="7237167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1" name="Oval 1440"/>
          <p:cNvSpPr/>
          <p:nvPr userDrawn="1"/>
        </p:nvSpPr>
        <p:spPr>
          <a:xfrm>
            <a:off x="730554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2" name="Moon 1441"/>
          <p:cNvSpPr/>
          <p:nvPr userDrawn="1"/>
        </p:nvSpPr>
        <p:spPr>
          <a:xfrm>
            <a:off x="730554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3" name="Rectangle 1442"/>
          <p:cNvSpPr/>
          <p:nvPr userDrawn="1"/>
        </p:nvSpPr>
        <p:spPr>
          <a:xfrm>
            <a:off x="7618070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4" name="Oval 1443"/>
          <p:cNvSpPr/>
          <p:nvPr userDrawn="1"/>
        </p:nvSpPr>
        <p:spPr>
          <a:xfrm>
            <a:off x="768644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5" name="Moon 1444"/>
          <p:cNvSpPr/>
          <p:nvPr userDrawn="1"/>
        </p:nvSpPr>
        <p:spPr>
          <a:xfrm>
            <a:off x="768644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6" name="Rectangle 1445"/>
          <p:cNvSpPr/>
          <p:nvPr userDrawn="1"/>
        </p:nvSpPr>
        <p:spPr>
          <a:xfrm>
            <a:off x="7998974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7" name="Oval 1446"/>
          <p:cNvSpPr/>
          <p:nvPr userDrawn="1"/>
        </p:nvSpPr>
        <p:spPr>
          <a:xfrm>
            <a:off x="806735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8" name="Moon 1447"/>
          <p:cNvSpPr/>
          <p:nvPr userDrawn="1"/>
        </p:nvSpPr>
        <p:spPr>
          <a:xfrm>
            <a:off x="806735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9" name="Rectangle 1448"/>
          <p:cNvSpPr/>
          <p:nvPr userDrawn="1"/>
        </p:nvSpPr>
        <p:spPr>
          <a:xfrm>
            <a:off x="8379877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0" name="Oval 1449"/>
          <p:cNvSpPr/>
          <p:nvPr userDrawn="1"/>
        </p:nvSpPr>
        <p:spPr>
          <a:xfrm>
            <a:off x="844825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1" name="Moon 1450"/>
          <p:cNvSpPr/>
          <p:nvPr userDrawn="1"/>
        </p:nvSpPr>
        <p:spPr>
          <a:xfrm>
            <a:off x="844825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2" name="Rectangle 1451"/>
          <p:cNvSpPr/>
          <p:nvPr userDrawn="1"/>
        </p:nvSpPr>
        <p:spPr>
          <a:xfrm>
            <a:off x="8760781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3" name="Oval 1452"/>
          <p:cNvSpPr/>
          <p:nvPr userDrawn="1"/>
        </p:nvSpPr>
        <p:spPr>
          <a:xfrm>
            <a:off x="882915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4" name="Moon 1453"/>
          <p:cNvSpPr/>
          <p:nvPr userDrawn="1"/>
        </p:nvSpPr>
        <p:spPr>
          <a:xfrm>
            <a:off x="882915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5" name="Rectangle 1454"/>
          <p:cNvSpPr/>
          <p:nvPr userDrawn="1"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6" name="Oval 1455"/>
          <p:cNvSpPr/>
          <p:nvPr userDrawn="1"/>
        </p:nvSpPr>
        <p:spPr>
          <a:xfrm>
            <a:off x="6837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7" name="Moon 1456"/>
          <p:cNvSpPr/>
          <p:nvPr userDrawn="1"/>
        </p:nvSpPr>
        <p:spPr>
          <a:xfrm>
            <a:off x="6837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8" name="Rectangle 1457"/>
          <p:cNvSpPr/>
          <p:nvPr userDrawn="1"/>
        </p:nvSpPr>
        <p:spPr>
          <a:xfrm>
            <a:off x="38090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9" name="Oval 1458"/>
          <p:cNvSpPr/>
          <p:nvPr userDrawn="1"/>
        </p:nvSpPr>
        <p:spPr>
          <a:xfrm>
            <a:off x="44928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0" name="Moon 1459"/>
          <p:cNvSpPr/>
          <p:nvPr userDrawn="1"/>
        </p:nvSpPr>
        <p:spPr>
          <a:xfrm>
            <a:off x="44928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1" name="Rectangle 1460"/>
          <p:cNvSpPr/>
          <p:nvPr userDrawn="1"/>
        </p:nvSpPr>
        <p:spPr>
          <a:xfrm>
            <a:off x="761807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2" name="Oval 1461"/>
          <p:cNvSpPr/>
          <p:nvPr userDrawn="1"/>
        </p:nvSpPr>
        <p:spPr>
          <a:xfrm>
            <a:off x="83018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3" name="Moon 1462"/>
          <p:cNvSpPr/>
          <p:nvPr userDrawn="1"/>
        </p:nvSpPr>
        <p:spPr>
          <a:xfrm>
            <a:off x="83018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4" name="Rectangle 1463"/>
          <p:cNvSpPr/>
          <p:nvPr userDrawn="1"/>
        </p:nvSpPr>
        <p:spPr>
          <a:xfrm>
            <a:off x="1142711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5" name="Oval 1464"/>
          <p:cNvSpPr/>
          <p:nvPr userDrawn="1"/>
        </p:nvSpPr>
        <p:spPr>
          <a:xfrm>
            <a:off x="121108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6" name="Moon 1465"/>
          <p:cNvSpPr/>
          <p:nvPr userDrawn="1"/>
        </p:nvSpPr>
        <p:spPr>
          <a:xfrm>
            <a:off x="121108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7" name="Rectangle 1466"/>
          <p:cNvSpPr/>
          <p:nvPr userDrawn="1"/>
        </p:nvSpPr>
        <p:spPr>
          <a:xfrm>
            <a:off x="1523614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8" name="Oval 1467"/>
          <p:cNvSpPr/>
          <p:nvPr userDrawn="1"/>
        </p:nvSpPr>
        <p:spPr>
          <a:xfrm>
            <a:off x="159199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9" name="Moon 1468"/>
          <p:cNvSpPr/>
          <p:nvPr userDrawn="1"/>
        </p:nvSpPr>
        <p:spPr>
          <a:xfrm>
            <a:off x="159199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0" name="Rectangle 1469"/>
          <p:cNvSpPr/>
          <p:nvPr userDrawn="1"/>
        </p:nvSpPr>
        <p:spPr>
          <a:xfrm>
            <a:off x="1904518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1" name="Oval 1470"/>
          <p:cNvSpPr/>
          <p:nvPr userDrawn="1"/>
        </p:nvSpPr>
        <p:spPr>
          <a:xfrm>
            <a:off x="1972894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2" name="Moon 1471"/>
          <p:cNvSpPr/>
          <p:nvPr userDrawn="1"/>
        </p:nvSpPr>
        <p:spPr>
          <a:xfrm>
            <a:off x="1972894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3" name="Rectangle 1472"/>
          <p:cNvSpPr/>
          <p:nvPr userDrawn="1"/>
        </p:nvSpPr>
        <p:spPr>
          <a:xfrm>
            <a:off x="228542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4" name="Oval 1473"/>
          <p:cNvSpPr/>
          <p:nvPr userDrawn="1"/>
        </p:nvSpPr>
        <p:spPr>
          <a:xfrm>
            <a:off x="235379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5" name="Moon 1474"/>
          <p:cNvSpPr/>
          <p:nvPr userDrawn="1"/>
        </p:nvSpPr>
        <p:spPr>
          <a:xfrm>
            <a:off x="235379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6" name="Rectangle 1475"/>
          <p:cNvSpPr/>
          <p:nvPr userDrawn="1"/>
        </p:nvSpPr>
        <p:spPr>
          <a:xfrm>
            <a:off x="2666325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7" name="Oval 1476"/>
          <p:cNvSpPr/>
          <p:nvPr userDrawn="1"/>
        </p:nvSpPr>
        <p:spPr>
          <a:xfrm>
            <a:off x="2734701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8" name="Moon 1477"/>
          <p:cNvSpPr/>
          <p:nvPr userDrawn="1"/>
        </p:nvSpPr>
        <p:spPr>
          <a:xfrm>
            <a:off x="2734701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9" name="Rectangle 1478"/>
          <p:cNvSpPr/>
          <p:nvPr userDrawn="1"/>
        </p:nvSpPr>
        <p:spPr>
          <a:xfrm>
            <a:off x="3047228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0" name="Oval 1479"/>
          <p:cNvSpPr/>
          <p:nvPr userDrawn="1"/>
        </p:nvSpPr>
        <p:spPr>
          <a:xfrm>
            <a:off x="3115604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1" name="Moon 1480"/>
          <p:cNvSpPr/>
          <p:nvPr userDrawn="1"/>
        </p:nvSpPr>
        <p:spPr>
          <a:xfrm>
            <a:off x="3115604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2" name="Rectangle 1481"/>
          <p:cNvSpPr/>
          <p:nvPr userDrawn="1"/>
        </p:nvSpPr>
        <p:spPr>
          <a:xfrm>
            <a:off x="3428132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3" name="Oval 1482"/>
          <p:cNvSpPr/>
          <p:nvPr userDrawn="1"/>
        </p:nvSpPr>
        <p:spPr>
          <a:xfrm>
            <a:off x="3496508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4" name="Moon 1483"/>
          <p:cNvSpPr/>
          <p:nvPr userDrawn="1"/>
        </p:nvSpPr>
        <p:spPr>
          <a:xfrm>
            <a:off x="3496508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5" name="Rectangle 1484"/>
          <p:cNvSpPr/>
          <p:nvPr userDrawn="1"/>
        </p:nvSpPr>
        <p:spPr>
          <a:xfrm>
            <a:off x="3809035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6" name="Oval 1485"/>
          <p:cNvSpPr/>
          <p:nvPr userDrawn="1"/>
        </p:nvSpPr>
        <p:spPr>
          <a:xfrm>
            <a:off x="3877411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7" name="Moon 1486"/>
          <p:cNvSpPr/>
          <p:nvPr userDrawn="1"/>
        </p:nvSpPr>
        <p:spPr>
          <a:xfrm>
            <a:off x="3877411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8" name="Rectangle 1487"/>
          <p:cNvSpPr/>
          <p:nvPr userDrawn="1"/>
        </p:nvSpPr>
        <p:spPr>
          <a:xfrm>
            <a:off x="4189939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9" name="Oval 1488"/>
          <p:cNvSpPr/>
          <p:nvPr userDrawn="1"/>
        </p:nvSpPr>
        <p:spPr>
          <a:xfrm>
            <a:off x="4258315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0" name="Moon 1489"/>
          <p:cNvSpPr/>
          <p:nvPr userDrawn="1"/>
        </p:nvSpPr>
        <p:spPr>
          <a:xfrm>
            <a:off x="4258315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1" name="Rectangle 1490"/>
          <p:cNvSpPr/>
          <p:nvPr userDrawn="1"/>
        </p:nvSpPr>
        <p:spPr>
          <a:xfrm>
            <a:off x="4570842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2" name="Oval 1491"/>
          <p:cNvSpPr/>
          <p:nvPr userDrawn="1"/>
        </p:nvSpPr>
        <p:spPr>
          <a:xfrm>
            <a:off x="4639218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3" name="Moon 1492"/>
          <p:cNvSpPr/>
          <p:nvPr userDrawn="1"/>
        </p:nvSpPr>
        <p:spPr>
          <a:xfrm>
            <a:off x="4639218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4" name="Rectangle 1493"/>
          <p:cNvSpPr/>
          <p:nvPr userDrawn="1"/>
        </p:nvSpPr>
        <p:spPr>
          <a:xfrm>
            <a:off x="4951746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5" name="Oval 1494"/>
          <p:cNvSpPr/>
          <p:nvPr userDrawn="1"/>
        </p:nvSpPr>
        <p:spPr>
          <a:xfrm>
            <a:off x="5020122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6" name="Moon 1495"/>
          <p:cNvSpPr/>
          <p:nvPr userDrawn="1"/>
        </p:nvSpPr>
        <p:spPr>
          <a:xfrm>
            <a:off x="5020122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7" name="Rectangle 1496"/>
          <p:cNvSpPr/>
          <p:nvPr userDrawn="1"/>
        </p:nvSpPr>
        <p:spPr>
          <a:xfrm>
            <a:off x="5332649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8" name="Oval 1497"/>
          <p:cNvSpPr/>
          <p:nvPr userDrawn="1"/>
        </p:nvSpPr>
        <p:spPr>
          <a:xfrm>
            <a:off x="5401025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9" name="Moon 1498"/>
          <p:cNvSpPr/>
          <p:nvPr userDrawn="1"/>
        </p:nvSpPr>
        <p:spPr>
          <a:xfrm>
            <a:off x="5401025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0" name="Rectangle 1499"/>
          <p:cNvSpPr/>
          <p:nvPr userDrawn="1"/>
        </p:nvSpPr>
        <p:spPr>
          <a:xfrm>
            <a:off x="5713553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1" name="Oval 1500"/>
          <p:cNvSpPr/>
          <p:nvPr userDrawn="1"/>
        </p:nvSpPr>
        <p:spPr>
          <a:xfrm>
            <a:off x="5781929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2" name="Moon 1501"/>
          <p:cNvSpPr/>
          <p:nvPr userDrawn="1"/>
        </p:nvSpPr>
        <p:spPr>
          <a:xfrm>
            <a:off x="5781929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3" name="Rectangle 1502"/>
          <p:cNvSpPr/>
          <p:nvPr userDrawn="1"/>
        </p:nvSpPr>
        <p:spPr>
          <a:xfrm>
            <a:off x="6094456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4" name="Oval 1503"/>
          <p:cNvSpPr/>
          <p:nvPr userDrawn="1"/>
        </p:nvSpPr>
        <p:spPr>
          <a:xfrm>
            <a:off x="6162832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7" name="Moon 1546"/>
          <p:cNvSpPr/>
          <p:nvPr userDrawn="1"/>
        </p:nvSpPr>
        <p:spPr>
          <a:xfrm>
            <a:off x="6162832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8" name="Rectangle 1547"/>
          <p:cNvSpPr/>
          <p:nvPr userDrawn="1"/>
        </p:nvSpPr>
        <p:spPr>
          <a:xfrm>
            <a:off x="6475360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9" name="Oval 1548"/>
          <p:cNvSpPr/>
          <p:nvPr userDrawn="1"/>
        </p:nvSpPr>
        <p:spPr>
          <a:xfrm>
            <a:off x="654373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0" name="Moon 1549"/>
          <p:cNvSpPr/>
          <p:nvPr userDrawn="1"/>
        </p:nvSpPr>
        <p:spPr>
          <a:xfrm>
            <a:off x="654373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1" name="Rectangle 1550"/>
          <p:cNvSpPr/>
          <p:nvPr userDrawn="1"/>
        </p:nvSpPr>
        <p:spPr>
          <a:xfrm>
            <a:off x="6856263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2" name="Oval 1551"/>
          <p:cNvSpPr/>
          <p:nvPr userDrawn="1"/>
        </p:nvSpPr>
        <p:spPr>
          <a:xfrm>
            <a:off x="6924639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3" name="Moon 1552"/>
          <p:cNvSpPr/>
          <p:nvPr userDrawn="1"/>
        </p:nvSpPr>
        <p:spPr>
          <a:xfrm>
            <a:off x="6924639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4" name="Rectangle 1553"/>
          <p:cNvSpPr/>
          <p:nvPr userDrawn="1"/>
        </p:nvSpPr>
        <p:spPr>
          <a:xfrm>
            <a:off x="7237167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5" name="Oval 1554"/>
          <p:cNvSpPr/>
          <p:nvPr userDrawn="1"/>
        </p:nvSpPr>
        <p:spPr>
          <a:xfrm>
            <a:off x="730554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6" name="Moon 1555"/>
          <p:cNvSpPr/>
          <p:nvPr userDrawn="1"/>
        </p:nvSpPr>
        <p:spPr>
          <a:xfrm>
            <a:off x="730554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7" name="Rectangle 1556"/>
          <p:cNvSpPr/>
          <p:nvPr userDrawn="1"/>
        </p:nvSpPr>
        <p:spPr>
          <a:xfrm>
            <a:off x="7618070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8" name="Oval 1557"/>
          <p:cNvSpPr/>
          <p:nvPr userDrawn="1"/>
        </p:nvSpPr>
        <p:spPr>
          <a:xfrm>
            <a:off x="768644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9" name="Moon 1558"/>
          <p:cNvSpPr/>
          <p:nvPr userDrawn="1"/>
        </p:nvSpPr>
        <p:spPr>
          <a:xfrm>
            <a:off x="768644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0" name="Rectangle 1559"/>
          <p:cNvSpPr/>
          <p:nvPr userDrawn="1"/>
        </p:nvSpPr>
        <p:spPr>
          <a:xfrm>
            <a:off x="799897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1" name="Oval 1560"/>
          <p:cNvSpPr/>
          <p:nvPr userDrawn="1"/>
        </p:nvSpPr>
        <p:spPr>
          <a:xfrm>
            <a:off x="806735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2" name="Moon 1561"/>
          <p:cNvSpPr/>
          <p:nvPr userDrawn="1"/>
        </p:nvSpPr>
        <p:spPr>
          <a:xfrm>
            <a:off x="806735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3" name="Rectangle 1562"/>
          <p:cNvSpPr/>
          <p:nvPr userDrawn="1"/>
        </p:nvSpPr>
        <p:spPr>
          <a:xfrm>
            <a:off x="8379877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4" name="Oval 1563"/>
          <p:cNvSpPr/>
          <p:nvPr userDrawn="1"/>
        </p:nvSpPr>
        <p:spPr>
          <a:xfrm>
            <a:off x="844825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5" name="Moon 1564"/>
          <p:cNvSpPr/>
          <p:nvPr userDrawn="1"/>
        </p:nvSpPr>
        <p:spPr>
          <a:xfrm>
            <a:off x="844825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6" name="Rectangle 1565"/>
          <p:cNvSpPr/>
          <p:nvPr userDrawn="1"/>
        </p:nvSpPr>
        <p:spPr>
          <a:xfrm>
            <a:off x="876078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7" name="Oval 1566"/>
          <p:cNvSpPr/>
          <p:nvPr userDrawn="1"/>
        </p:nvSpPr>
        <p:spPr>
          <a:xfrm>
            <a:off x="882915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8" name="Moon 1567"/>
          <p:cNvSpPr/>
          <p:nvPr userDrawn="1"/>
        </p:nvSpPr>
        <p:spPr>
          <a:xfrm>
            <a:off x="882915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9" name="Rectangle 1568"/>
          <p:cNvSpPr/>
          <p:nvPr userDrawn="1"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0" name="Oval 1569"/>
          <p:cNvSpPr/>
          <p:nvPr userDrawn="1"/>
        </p:nvSpPr>
        <p:spPr>
          <a:xfrm>
            <a:off x="6837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1" name="Moon 1570"/>
          <p:cNvSpPr/>
          <p:nvPr userDrawn="1"/>
        </p:nvSpPr>
        <p:spPr>
          <a:xfrm>
            <a:off x="6837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2" name="Rectangle 1571"/>
          <p:cNvSpPr/>
          <p:nvPr userDrawn="1"/>
        </p:nvSpPr>
        <p:spPr>
          <a:xfrm>
            <a:off x="380904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3" name="Oval 1572"/>
          <p:cNvSpPr/>
          <p:nvPr userDrawn="1"/>
        </p:nvSpPr>
        <p:spPr>
          <a:xfrm>
            <a:off x="44928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4" name="Moon 1573"/>
          <p:cNvSpPr/>
          <p:nvPr userDrawn="1"/>
        </p:nvSpPr>
        <p:spPr>
          <a:xfrm>
            <a:off x="44928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5" name="Rectangle 1574"/>
          <p:cNvSpPr/>
          <p:nvPr userDrawn="1"/>
        </p:nvSpPr>
        <p:spPr>
          <a:xfrm>
            <a:off x="76180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6" name="Oval 1575"/>
          <p:cNvSpPr/>
          <p:nvPr userDrawn="1"/>
        </p:nvSpPr>
        <p:spPr>
          <a:xfrm>
            <a:off x="83018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7" name="Moon 1576"/>
          <p:cNvSpPr/>
          <p:nvPr userDrawn="1"/>
        </p:nvSpPr>
        <p:spPr>
          <a:xfrm>
            <a:off x="83018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8" name="Rectangle 1577"/>
          <p:cNvSpPr/>
          <p:nvPr userDrawn="1"/>
        </p:nvSpPr>
        <p:spPr>
          <a:xfrm>
            <a:off x="1142711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9" name="Oval 1578"/>
          <p:cNvSpPr/>
          <p:nvPr userDrawn="1"/>
        </p:nvSpPr>
        <p:spPr>
          <a:xfrm>
            <a:off x="121108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0" name="Moon 1579"/>
          <p:cNvSpPr/>
          <p:nvPr userDrawn="1"/>
        </p:nvSpPr>
        <p:spPr>
          <a:xfrm>
            <a:off x="121108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1" name="Rectangle 1580"/>
          <p:cNvSpPr/>
          <p:nvPr userDrawn="1"/>
        </p:nvSpPr>
        <p:spPr>
          <a:xfrm>
            <a:off x="1523614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2" name="Oval 1581"/>
          <p:cNvSpPr/>
          <p:nvPr userDrawn="1"/>
        </p:nvSpPr>
        <p:spPr>
          <a:xfrm>
            <a:off x="159199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3" name="Moon 1582"/>
          <p:cNvSpPr/>
          <p:nvPr userDrawn="1"/>
        </p:nvSpPr>
        <p:spPr>
          <a:xfrm>
            <a:off x="159199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4" name="Rectangle 1583"/>
          <p:cNvSpPr/>
          <p:nvPr userDrawn="1"/>
        </p:nvSpPr>
        <p:spPr>
          <a:xfrm>
            <a:off x="1904518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5" name="Oval 1584"/>
          <p:cNvSpPr/>
          <p:nvPr userDrawn="1"/>
        </p:nvSpPr>
        <p:spPr>
          <a:xfrm>
            <a:off x="1972894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6" name="Moon 1585"/>
          <p:cNvSpPr/>
          <p:nvPr userDrawn="1"/>
        </p:nvSpPr>
        <p:spPr>
          <a:xfrm>
            <a:off x="1972894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7" name="Rectangle 1586"/>
          <p:cNvSpPr/>
          <p:nvPr userDrawn="1"/>
        </p:nvSpPr>
        <p:spPr>
          <a:xfrm>
            <a:off x="2285421" y="380864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8" name="Oval 1587"/>
          <p:cNvSpPr/>
          <p:nvPr userDrawn="1"/>
        </p:nvSpPr>
        <p:spPr>
          <a:xfrm>
            <a:off x="235379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9" name="Moon 1588"/>
          <p:cNvSpPr/>
          <p:nvPr userDrawn="1"/>
        </p:nvSpPr>
        <p:spPr>
          <a:xfrm>
            <a:off x="235379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0" name="Rectangle 1589"/>
          <p:cNvSpPr/>
          <p:nvPr userDrawn="1"/>
        </p:nvSpPr>
        <p:spPr>
          <a:xfrm>
            <a:off x="2666325" y="380864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1" name="Oval 1590"/>
          <p:cNvSpPr/>
          <p:nvPr userDrawn="1"/>
        </p:nvSpPr>
        <p:spPr>
          <a:xfrm>
            <a:off x="2734701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2" name="Moon 1591"/>
          <p:cNvSpPr/>
          <p:nvPr userDrawn="1"/>
        </p:nvSpPr>
        <p:spPr>
          <a:xfrm>
            <a:off x="2734701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3" name="Rectangle 1592"/>
          <p:cNvSpPr/>
          <p:nvPr userDrawn="1"/>
        </p:nvSpPr>
        <p:spPr>
          <a:xfrm>
            <a:off x="3047228" y="380864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4" name="Oval 1593"/>
          <p:cNvSpPr/>
          <p:nvPr userDrawn="1"/>
        </p:nvSpPr>
        <p:spPr>
          <a:xfrm>
            <a:off x="3115604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5" name="Moon 1594"/>
          <p:cNvSpPr/>
          <p:nvPr userDrawn="1"/>
        </p:nvSpPr>
        <p:spPr>
          <a:xfrm>
            <a:off x="3115604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4" name="Rectangle 1613"/>
          <p:cNvSpPr/>
          <p:nvPr userDrawn="1"/>
        </p:nvSpPr>
        <p:spPr>
          <a:xfrm>
            <a:off x="5713553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5" name="Oval 1614"/>
          <p:cNvSpPr/>
          <p:nvPr userDrawn="1"/>
        </p:nvSpPr>
        <p:spPr>
          <a:xfrm>
            <a:off x="5781929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6" name="Moon 1615"/>
          <p:cNvSpPr/>
          <p:nvPr userDrawn="1"/>
        </p:nvSpPr>
        <p:spPr>
          <a:xfrm>
            <a:off x="5781929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7" name="Rectangle 1616"/>
          <p:cNvSpPr/>
          <p:nvPr userDrawn="1"/>
        </p:nvSpPr>
        <p:spPr>
          <a:xfrm>
            <a:off x="6094456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8" name="Oval 1617"/>
          <p:cNvSpPr/>
          <p:nvPr userDrawn="1"/>
        </p:nvSpPr>
        <p:spPr>
          <a:xfrm>
            <a:off x="6162832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9" name="Moon 1618"/>
          <p:cNvSpPr/>
          <p:nvPr userDrawn="1"/>
        </p:nvSpPr>
        <p:spPr>
          <a:xfrm>
            <a:off x="6162832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0" name="Rectangle 1619"/>
          <p:cNvSpPr/>
          <p:nvPr userDrawn="1"/>
        </p:nvSpPr>
        <p:spPr>
          <a:xfrm>
            <a:off x="6475360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1" name="Oval 1620"/>
          <p:cNvSpPr/>
          <p:nvPr userDrawn="1"/>
        </p:nvSpPr>
        <p:spPr>
          <a:xfrm>
            <a:off x="654373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2" name="Moon 1621"/>
          <p:cNvSpPr/>
          <p:nvPr userDrawn="1"/>
        </p:nvSpPr>
        <p:spPr>
          <a:xfrm>
            <a:off x="654373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3" name="Rectangle 1622"/>
          <p:cNvSpPr/>
          <p:nvPr userDrawn="1"/>
        </p:nvSpPr>
        <p:spPr>
          <a:xfrm>
            <a:off x="6856263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4" name="Oval 1623"/>
          <p:cNvSpPr/>
          <p:nvPr userDrawn="1"/>
        </p:nvSpPr>
        <p:spPr>
          <a:xfrm>
            <a:off x="6924639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5" name="Moon 1624"/>
          <p:cNvSpPr/>
          <p:nvPr userDrawn="1"/>
        </p:nvSpPr>
        <p:spPr>
          <a:xfrm>
            <a:off x="6924639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6" name="Rectangle 1625"/>
          <p:cNvSpPr/>
          <p:nvPr userDrawn="1"/>
        </p:nvSpPr>
        <p:spPr>
          <a:xfrm>
            <a:off x="7237167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7" name="Oval 1626"/>
          <p:cNvSpPr/>
          <p:nvPr userDrawn="1"/>
        </p:nvSpPr>
        <p:spPr>
          <a:xfrm>
            <a:off x="730554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8" name="Moon 1627"/>
          <p:cNvSpPr/>
          <p:nvPr userDrawn="1"/>
        </p:nvSpPr>
        <p:spPr>
          <a:xfrm>
            <a:off x="730554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9" name="Rectangle 1628"/>
          <p:cNvSpPr/>
          <p:nvPr userDrawn="1"/>
        </p:nvSpPr>
        <p:spPr>
          <a:xfrm>
            <a:off x="7618070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0" name="Oval 1629"/>
          <p:cNvSpPr/>
          <p:nvPr userDrawn="1"/>
        </p:nvSpPr>
        <p:spPr>
          <a:xfrm>
            <a:off x="768644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1" name="Moon 1630"/>
          <p:cNvSpPr/>
          <p:nvPr userDrawn="1"/>
        </p:nvSpPr>
        <p:spPr>
          <a:xfrm>
            <a:off x="768644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2" name="Rectangle 1631"/>
          <p:cNvSpPr/>
          <p:nvPr userDrawn="1"/>
        </p:nvSpPr>
        <p:spPr>
          <a:xfrm>
            <a:off x="7998974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3" name="Oval 1632"/>
          <p:cNvSpPr/>
          <p:nvPr userDrawn="1"/>
        </p:nvSpPr>
        <p:spPr>
          <a:xfrm>
            <a:off x="806735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4" name="Moon 1633"/>
          <p:cNvSpPr/>
          <p:nvPr userDrawn="1"/>
        </p:nvSpPr>
        <p:spPr>
          <a:xfrm>
            <a:off x="806735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5" name="Rectangle 1634"/>
          <p:cNvSpPr/>
          <p:nvPr userDrawn="1"/>
        </p:nvSpPr>
        <p:spPr>
          <a:xfrm>
            <a:off x="837987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6" name="Oval 1635"/>
          <p:cNvSpPr/>
          <p:nvPr userDrawn="1"/>
        </p:nvSpPr>
        <p:spPr>
          <a:xfrm>
            <a:off x="844825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7" name="Moon 1636"/>
          <p:cNvSpPr/>
          <p:nvPr userDrawn="1"/>
        </p:nvSpPr>
        <p:spPr>
          <a:xfrm>
            <a:off x="844825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8" name="Rectangle 1637"/>
          <p:cNvSpPr/>
          <p:nvPr userDrawn="1"/>
        </p:nvSpPr>
        <p:spPr>
          <a:xfrm>
            <a:off x="8760781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9" name="Oval 1638"/>
          <p:cNvSpPr/>
          <p:nvPr userDrawn="1"/>
        </p:nvSpPr>
        <p:spPr>
          <a:xfrm>
            <a:off x="882915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0" name="Moon 1639"/>
          <p:cNvSpPr/>
          <p:nvPr userDrawn="1"/>
        </p:nvSpPr>
        <p:spPr>
          <a:xfrm>
            <a:off x="882915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1" name="Rectangle 1640"/>
          <p:cNvSpPr/>
          <p:nvPr userDrawn="1"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2" name="Oval 1641"/>
          <p:cNvSpPr/>
          <p:nvPr userDrawn="1"/>
        </p:nvSpPr>
        <p:spPr>
          <a:xfrm>
            <a:off x="6837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3" name="Moon 1642"/>
          <p:cNvSpPr/>
          <p:nvPr userDrawn="1"/>
        </p:nvSpPr>
        <p:spPr>
          <a:xfrm>
            <a:off x="6837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4" name="Rectangle 1643"/>
          <p:cNvSpPr/>
          <p:nvPr userDrawn="1"/>
        </p:nvSpPr>
        <p:spPr>
          <a:xfrm>
            <a:off x="38090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5" name="Oval 1644"/>
          <p:cNvSpPr/>
          <p:nvPr userDrawn="1"/>
        </p:nvSpPr>
        <p:spPr>
          <a:xfrm>
            <a:off x="44928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6" name="Moon 1645"/>
          <p:cNvSpPr/>
          <p:nvPr userDrawn="1"/>
        </p:nvSpPr>
        <p:spPr>
          <a:xfrm>
            <a:off x="44928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7" name="Rectangle 1646"/>
          <p:cNvSpPr/>
          <p:nvPr userDrawn="1"/>
        </p:nvSpPr>
        <p:spPr>
          <a:xfrm>
            <a:off x="761807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8" name="Oval 1647"/>
          <p:cNvSpPr/>
          <p:nvPr userDrawn="1"/>
        </p:nvSpPr>
        <p:spPr>
          <a:xfrm>
            <a:off x="830183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9" name="Moon 1648"/>
          <p:cNvSpPr/>
          <p:nvPr userDrawn="1"/>
        </p:nvSpPr>
        <p:spPr>
          <a:xfrm>
            <a:off x="83018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0" name="Rectangle 1649"/>
          <p:cNvSpPr/>
          <p:nvPr userDrawn="1"/>
        </p:nvSpPr>
        <p:spPr>
          <a:xfrm>
            <a:off x="1142711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1" name="Oval 1650"/>
          <p:cNvSpPr/>
          <p:nvPr userDrawn="1"/>
        </p:nvSpPr>
        <p:spPr>
          <a:xfrm>
            <a:off x="121108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2" name="Moon 1651"/>
          <p:cNvSpPr/>
          <p:nvPr userDrawn="1"/>
        </p:nvSpPr>
        <p:spPr>
          <a:xfrm>
            <a:off x="121108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3" name="Rectangle 1652"/>
          <p:cNvSpPr/>
          <p:nvPr userDrawn="1"/>
        </p:nvSpPr>
        <p:spPr>
          <a:xfrm>
            <a:off x="152361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4" name="Oval 1653"/>
          <p:cNvSpPr/>
          <p:nvPr userDrawn="1"/>
        </p:nvSpPr>
        <p:spPr>
          <a:xfrm>
            <a:off x="159199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5" name="Moon 1654"/>
          <p:cNvSpPr/>
          <p:nvPr userDrawn="1"/>
        </p:nvSpPr>
        <p:spPr>
          <a:xfrm>
            <a:off x="159199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6" name="Rectangle 1655"/>
          <p:cNvSpPr/>
          <p:nvPr userDrawn="1"/>
        </p:nvSpPr>
        <p:spPr>
          <a:xfrm>
            <a:off x="1904518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7" name="Oval 1656"/>
          <p:cNvSpPr/>
          <p:nvPr userDrawn="1"/>
        </p:nvSpPr>
        <p:spPr>
          <a:xfrm>
            <a:off x="1972894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8" name="Moon 1657"/>
          <p:cNvSpPr/>
          <p:nvPr userDrawn="1"/>
        </p:nvSpPr>
        <p:spPr>
          <a:xfrm>
            <a:off x="1972894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9" name="Rectangle 1658"/>
          <p:cNvSpPr/>
          <p:nvPr userDrawn="1"/>
        </p:nvSpPr>
        <p:spPr>
          <a:xfrm>
            <a:off x="2285421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0" name="Oval 1659"/>
          <p:cNvSpPr/>
          <p:nvPr userDrawn="1"/>
        </p:nvSpPr>
        <p:spPr>
          <a:xfrm>
            <a:off x="235379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1" name="Moon 1660"/>
          <p:cNvSpPr/>
          <p:nvPr userDrawn="1"/>
        </p:nvSpPr>
        <p:spPr>
          <a:xfrm>
            <a:off x="235379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2" name="Rectangle 1661"/>
          <p:cNvSpPr/>
          <p:nvPr userDrawn="1"/>
        </p:nvSpPr>
        <p:spPr>
          <a:xfrm>
            <a:off x="2666325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3" name="Oval 1662"/>
          <p:cNvSpPr/>
          <p:nvPr userDrawn="1"/>
        </p:nvSpPr>
        <p:spPr>
          <a:xfrm>
            <a:off x="2734701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4" name="Moon 1663"/>
          <p:cNvSpPr/>
          <p:nvPr userDrawn="1"/>
        </p:nvSpPr>
        <p:spPr>
          <a:xfrm>
            <a:off x="2734701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9" name="Rectangle 1688"/>
          <p:cNvSpPr/>
          <p:nvPr userDrawn="1"/>
        </p:nvSpPr>
        <p:spPr>
          <a:xfrm>
            <a:off x="6094456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0" name="Oval 1689"/>
          <p:cNvSpPr/>
          <p:nvPr userDrawn="1"/>
        </p:nvSpPr>
        <p:spPr>
          <a:xfrm>
            <a:off x="6162832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1" name="Moon 1690"/>
          <p:cNvSpPr/>
          <p:nvPr userDrawn="1"/>
        </p:nvSpPr>
        <p:spPr>
          <a:xfrm>
            <a:off x="6162832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2" name="Rectangle 1691"/>
          <p:cNvSpPr/>
          <p:nvPr userDrawn="1"/>
        </p:nvSpPr>
        <p:spPr>
          <a:xfrm>
            <a:off x="6475360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3" name="Oval 1692"/>
          <p:cNvSpPr/>
          <p:nvPr userDrawn="1"/>
        </p:nvSpPr>
        <p:spPr>
          <a:xfrm>
            <a:off x="654373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4" name="Moon 1693"/>
          <p:cNvSpPr/>
          <p:nvPr userDrawn="1"/>
        </p:nvSpPr>
        <p:spPr>
          <a:xfrm>
            <a:off x="654373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5" name="Rectangle 1694"/>
          <p:cNvSpPr/>
          <p:nvPr userDrawn="1"/>
        </p:nvSpPr>
        <p:spPr>
          <a:xfrm>
            <a:off x="6856263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6" name="Oval 1695"/>
          <p:cNvSpPr/>
          <p:nvPr userDrawn="1"/>
        </p:nvSpPr>
        <p:spPr>
          <a:xfrm>
            <a:off x="6924639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7" name="Moon 1696"/>
          <p:cNvSpPr/>
          <p:nvPr userDrawn="1"/>
        </p:nvSpPr>
        <p:spPr>
          <a:xfrm>
            <a:off x="6924639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8" name="Rectangle 1697"/>
          <p:cNvSpPr/>
          <p:nvPr userDrawn="1"/>
        </p:nvSpPr>
        <p:spPr>
          <a:xfrm>
            <a:off x="7237167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9" name="Oval 1698"/>
          <p:cNvSpPr/>
          <p:nvPr userDrawn="1"/>
        </p:nvSpPr>
        <p:spPr>
          <a:xfrm>
            <a:off x="7305543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0" name="Moon 1699"/>
          <p:cNvSpPr/>
          <p:nvPr userDrawn="1"/>
        </p:nvSpPr>
        <p:spPr>
          <a:xfrm>
            <a:off x="730554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1" name="Rectangle 1700"/>
          <p:cNvSpPr/>
          <p:nvPr userDrawn="1"/>
        </p:nvSpPr>
        <p:spPr>
          <a:xfrm>
            <a:off x="7618070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2" name="Oval 1701"/>
          <p:cNvSpPr/>
          <p:nvPr userDrawn="1"/>
        </p:nvSpPr>
        <p:spPr>
          <a:xfrm>
            <a:off x="768644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3" name="Moon 1702"/>
          <p:cNvSpPr/>
          <p:nvPr userDrawn="1"/>
        </p:nvSpPr>
        <p:spPr>
          <a:xfrm>
            <a:off x="768644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4" name="Rectangle 1703"/>
          <p:cNvSpPr/>
          <p:nvPr userDrawn="1"/>
        </p:nvSpPr>
        <p:spPr>
          <a:xfrm>
            <a:off x="7998974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5" name="Oval 1704"/>
          <p:cNvSpPr/>
          <p:nvPr userDrawn="1"/>
        </p:nvSpPr>
        <p:spPr>
          <a:xfrm>
            <a:off x="806735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6" name="Moon 1705"/>
          <p:cNvSpPr/>
          <p:nvPr userDrawn="1"/>
        </p:nvSpPr>
        <p:spPr>
          <a:xfrm>
            <a:off x="806735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7" name="Rectangle 1706"/>
          <p:cNvSpPr/>
          <p:nvPr userDrawn="1"/>
        </p:nvSpPr>
        <p:spPr>
          <a:xfrm>
            <a:off x="8379877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8" name="Oval 1707"/>
          <p:cNvSpPr/>
          <p:nvPr userDrawn="1"/>
        </p:nvSpPr>
        <p:spPr>
          <a:xfrm>
            <a:off x="8448253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9" name="Moon 1708"/>
          <p:cNvSpPr/>
          <p:nvPr userDrawn="1"/>
        </p:nvSpPr>
        <p:spPr>
          <a:xfrm>
            <a:off x="844825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0" name="Rectangle 1709"/>
          <p:cNvSpPr/>
          <p:nvPr userDrawn="1"/>
        </p:nvSpPr>
        <p:spPr>
          <a:xfrm>
            <a:off x="8760781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1" name="Oval 1710"/>
          <p:cNvSpPr/>
          <p:nvPr userDrawn="1"/>
        </p:nvSpPr>
        <p:spPr>
          <a:xfrm>
            <a:off x="882915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2" name="Moon 1711"/>
          <p:cNvSpPr/>
          <p:nvPr userDrawn="1"/>
        </p:nvSpPr>
        <p:spPr>
          <a:xfrm>
            <a:off x="882915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3" name="Rectangle 1712"/>
          <p:cNvSpPr/>
          <p:nvPr userDrawn="1"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4" name="Oval 1713"/>
          <p:cNvSpPr/>
          <p:nvPr userDrawn="1"/>
        </p:nvSpPr>
        <p:spPr>
          <a:xfrm>
            <a:off x="6837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5" name="Moon 1714"/>
          <p:cNvSpPr/>
          <p:nvPr userDrawn="1"/>
        </p:nvSpPr>
        <p:spPr>
          <a:xfrm>
            <a:off x="6837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6" name="Rectangle 1715"/>
          <p:cNvSpPr/>
          <p:nvPr userDrawn="1"/>
        </p:nvSpPr>
        <p:spPr>
          <a:xfrm>
            <a:off x="380904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7" name="Oval 1716"/>
          <p:cNvSpPr/>
          <p:nvPr userDrawn="1"/>
        </p:nvSpPr>
        <p:spPr>
          <a:xfrm>
            <a:off x="44928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8" name="Moon 1717"/>
          <p:cNvSpPr/>
          <p:nvPr userDrawn="1"/>
        </p:nvSpPr>
        <p:spPr>
          <a:xfrm>
            <a:off x="44928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9" name="Rectangle 1718"/>
          <p:cNvSpPr/>
          <p:nvPr userDrawn="1"/>
        </p:nvSpPr>
        <p:spPr>
          <a:xfrm>
            <a:off x="761807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0" name="Oval 1719"/>
          <p:cNvSpPr/>
          <p:nvPr userDrawn="1"/>
        </p:nvSpPr>
        <p:spPr>
          <a:xfrm>
            <a:off x="830183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1" name="Moon 1720"/>
          <p:cNvSpPr/>
          <p:nvPr userDrawn="1"/>
        </p:nvSpPr>
        <p:spPr>
          <a:xfrm>
            <a:off x="83018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2" name="Rectangle 1721"/>
          <p:cNvSpPr/>
          <p:nvPr userDrawn="1"/>
        </p:nvSpPr>
        <p:spPr>
          <a:xfrm>
            <a:off x="1142711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3" name="Oval 1722"/>
          <p:cNvSpPr/>
          <p:nvPr userDrawn="1"/>
        </p:nvSpPr>
        <p:spPr>
          <a:xfrm>
            <a:off x="121108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4" name="Moon 1723"/>
          <p:cNvSpPr/>
          <p:nvPr userDrawn="1"/>
        </p:nvSpPr>
        <p:spPr>
          <a:xfrm>
            <a:off x="121108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5" name="Rectangle 1724"/>
          <p:cNvSpPr/>
          <p:nvPr userDrawn="1"/>
        </p:nvSpPr>
        <p:spPr>
          <a:xfrm>
            <a:off x="1523614" y="304691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6" name="Oval 1725"/>
          <p:cNvSpPr/>
          <p:nvPr userDrawn="1"/>
        </p:nvSpPr>
        <p:spPr>
          <a:xfrm>
            <a:off x="159199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7" name="Moon 1726"/>
          <p:cNvSpPr/>
          <p:nvPr userDrawn="1"/>
        </p:nvSpPr>
        <p:spPr>
          <a:xfrm>
            <a:off x="159199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8" name="Rectangle 1727"/>
          <p:cNvSpPr/>
          <p:nvPr userDrawn="1"/>
        </p:nvSpPr>
        <p:spPr>
          <a:xfrm>
            <a:off x="1904518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9" name="Oval 1728"/>
          <p:cNvSpPr/>
          <p:nvPr userDrawn="1"/>
        </p:nvSpPr>
        <p:spPr>
          <a:xfrm>
            <a:off x="1972894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0" name="Moon 1729"/>
          <p:cNvSpPr/>
          <p:nvPr userDrawn="1"/>
        </p:nvSpPr>
        <p:spPr>
          <a:xfrm>
            <a:off x="1972894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0" name="Rectangle 1769"/>
          <p:cNvSpPr/>
          <p:nvPr userDrawn="1"/>
        </p:nvSpPr>
        <p:spPr>
          <a:xfrm>
            <a:off x="6856263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1" name="Oval 1770"/>
          <p:cNvSpPr/>
          <p:nvPr userDrawn="1"/>
        </p:nvSpPr>
        <p:spPr>
          <a:xfrm>
            <a:off x="6924639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2" name="Moon 1771"/>
          <p:cNvSpPr/>
          <p:nvPr userDrawn="1"/>
        </p:nvSpPr>
        <p:spPr>
          <a:xfrm>
            <a:off x="6924639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3" name="Rectangle 1772"/>
          <p:cNvSpPr/>
          <p:nvPr userDrawn="1"/>
        </p:nvSpPr>
        <p:spPr>
          <a:xfrm>
            <a:off x="7237167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4" name="Oval 1773"/>
          <p:cNvSpPr/>
          <p:nvPr userDrawn="1"/>
        </p:nvSpPr>
        <p:spPr>
          <a:xfrm>
            <a:off x="7305543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5" name="Moon 1774"/>
          <p:cNvSpPr/>
          <p:nvPr userDrawn="1"/>
        </p:nvSpPr>
        <p:spPr>
          <a:xfrm>
            <a:off x="730554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6" name="Rectangle 1775"/>
          <p:cNvSpPr/>
          <p:nvPr userDrawn="1"/>
        </p:nvSpPr>
        <p:spPr>
          <a:xfrm>
            <a:off x="7618070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7" name="Oval 1776"/>
          <p:cNvSpPr/>
          <p:nvPr userDrawn="1"/>
        </p:nvSpPr>
        <p:spPr>
          <a:xfrm>
            <a:off x="768644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8" name="Moon 1777"/>
          <p:cNvSpPr/>
          <p:nvPr userDrawn="1"/>
        </p:nvSpPr>
        <p:spPr>
          <a:xfrm>
            <a:off x="768644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9" name="Rectangle 1778"/>
          <p:cNvSpPr/>
          <p:nvPr userDrawn="1"/>
        </p:nvSpPr>
        <p:spPr>
          <a:xfrm>
            <a:off x="7998974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0" name="Oval 1779"/>
          <p:cNvSpPr/>
          <p:nvPr userDrawn="1"/>
        </p:nvSpPr>
        <p:spPr>
          <a:xfrm>
            <a:off x="806735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1" name="Moon 1780"/>
          <p:cNvSpPr/>
          <p:nvPr userDrawn="1"/>
        </p:nvSpPr>
        <p:spPr>
          <a:xfrm>
            <a:off x="806735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2" name="Rectangle 1781"/>
          <p:cNvSpPr/>
          <p:nvPr userDrawn="1"/>
        </p:nvSpPr>
        <p:spPr>
          <a:xfrm>
            <a:off x="8379877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3" name="Oval 1782"/>
          <p:cNvSpPr/>
          <p:nvPr userDrawn="1"/>
        </p:nvSpPr>
        <p:spPr>
          <a:xfrm>
            <a:off x="8448253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4" name="Moon 1783"/>
          <p:cNvSpPr/>
          <p:nvPr userDrawn="1"/>
        </p:nvSpPr>
        <p:spPr>
          <a:xfrm>
            <a:off x="844825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5" name="Rectangle 1784"/>
          <p:cNvSpPr/>
          <p:nvPr userDrawn="1"/>
        </p:nvSpPr>
        <p:spPr>
          <a:xfrm>
            <a:off x="8760781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6" name="Oval 1785"/>
          <p:cNvSpPr/>
          <p:nvPr userDrawn="1"/>
        </p:nvSpPr>
        <p:spPr>
          <a:xfrm>
            <a:off x="882915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7" name="Moon 1786"/>
          <p:cNvSpPr/>
          <p:nvPr userDrawn="1"/>
        </p:nvSpPr>
        <p:spPr>
          <a:xfrm>
            <a:off x="882915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8" name="Rectangle 1787"/>
          <p:cNvSpPr/>
          <p:nvPr userDrawn="1"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9" name="Oval 1788"/>
          <p:cNvSpPr/>
          <p:nvPr userDrawn="1"/>
        </p:nvSpPr>
        <p:spPr>
          <a:xfrm>
            <a:off x="6837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0" name="Moon 1789"/>
          <p:cNvSpPr/>
          <p:nvPr userDrawn="1"/>
        </p:nvSpPr>
        <p:spPr>
          <a:xfrm>
            <a:off x="6837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1" name="Rectangle 1790"/>
          <p:cNvSpPr/>
          <p:nvPr userDrawn="1"/>
        </p:nvSpPr>
        <p:spPr>
          <a:xfrm>
            <a:off x="380904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2" name="Oval 1791"/>
          <p:cNvSpPr/>
          <p:nvPr userDrawn="1"/>
        </p:nvSpPr>
        <p:spPr>
          <a:xfrm>
            <a:off x="44928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3" name="Moon 1792"/>
          <p:cNvSpPr/>
          <p:nvPr userDrawn="1"/>
        </p:nvSpPr>
        <p:spPr>
          <a:xfrm>
            <a:off x="44928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4" name="Rectangle 1793"/>
          <p:cNvSpPr/>
          <p:nvPr userDrawn="1"/>
        </p:nvSpPr>
        <p:spPr>
          <a:xfrm>
            <a:off x="761807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5" name="Oval 1794"/>
          <p:cNvSpPr/>
          <p:nvPr userDrawn="1"/>
        </p:nvSpPr>
        <p:spPr>
          <a:xfrm>
            <a:off x="830183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6" name="Moon 1795"/>
          <p:cNvSpPr/>
          <p:nvPr userDrawn="1"/>
        </p:nvSpPr>
        <p:spPr>
          <a:xfrm>
            <a:off x="83018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7" name="Rectangle 1796"/>
          <p:cNvSpPr/>
          <p:nvPr userDrawn="1"/>
        </p:nvSpPr>
        <p:spPr>
          <a:xfrm>
            <a:off x="1142711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8" name="Oval 1797"/>
          <p:cNvSpPr/>
          <p:nvPr userDrawn="1"/>
        </p:nvSpPr>
        <p:spPr>
          <a:xfrm>
            <a:off x="121108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9" name="Moon 1798"/>
          <p:cNvSpPr/>
          <p:nvPr userDrawn="1"/>
        </p:nvSpPr>
        <p:spPr>
          <a:xfrm>
            <a:off x="121108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0" name="Rectangle 1799"/>
          <p:cNvSpPr/>
          <p:nvPr userDrawn="1"/>
        </p:nvSpPr>
        <p:spPr>
          <a:xfrm>
            <a:off x="1523614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1" name="Oval 1800"/>
          <p:cNvSpPr/>
          <p:nvPr userDrawn="1"/>
        </p:nvSpPr>
        <p:spPr>
          <a:xfrm>
            <a:off x="159199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2" name="Moon 1801"/>
          <p:cNvSpPr/>
          <p:nvPr userDrawn="1"/>
        </p:nvSpPr>
        <p:spPr>
          <a:xfrm>
            <a:off x="159199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5" name="Rectangle 1844"/>
          <p:cNvSpPr/>
          <p:nvPr userDrawn="1"/>
        </p:nvSpPr>
        <p:spPr>
          <a:xfrm>
            <a:off x="7237167" y="266605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6" name="Oval 1845"/>
          <p:cNvSpPr/>
          <p:nvPr userDrawn="1"/>
        </p:nvSpPr>
        <p:spPr>
          <a:xfrm>
            <a:off x="7305543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7" name="Moon 1846"/>
          <p:cNvSpPr/>
          <p:nvPr userDrawn="1"/>
        </p:nvSpPr>
        <p:spPr>
          <a:xfrm>
            <a:off x="730554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8" name="Rectangle 1847"/>
          <p:cNvSpPr/>
          <p:nvPr userDrawn="1"/>
        </p:nvSpPr>
        <p:spPr>
          <a:xfrm>
            <a:off x="7618070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9" name="Oval 1848"/>
          <p:cNvSpPr/>
          <p:nvPr userDrawn="1"/>
        </p:nvSpPr>
        <p:spPr>
          <a:xfrm>
            <a:off x="768644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0" name="Moon 1849"/>
          <p:cNvSpPr/>
          <p:nvPr userDrawn="1"/>
        </p:nvSpPr>
        <p:spPr>
          <a:xfrm>
            <a:off x="768644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1" name="Rectangle 1850"/>
          <p:cNvSpPr/>
          <p:nvPr userDrawn="1"/>
        </p:nvSpPr>
        <p:spPr>
          <a:xfrm>
            <a:off x="7998974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2" name="Oval 1851"/>
          <p:cNvSpPr/>
          <p:nvPr userDrawn="1"/>
        </p:nvSpPr>
        <p:spPr>
          <a:xfrm>
            <a:off x="806735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3" name="Moon 1852"/>
          <p:cNvSpPr/>
          <p:nvPr userDrawn="1"/>
        </p:nvSpPr>
        <p:spPr>
          <a:xfrm>
            <a:off x="806735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4" name="Rectangle 1853"/>
          <p:cNvSpPr/>
          <p:nvPr userDrawn="1"/>
        </p:nvSpPr>
        <p:spPr>
          <a:xfrm>
            <a:off x="8379877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5" name="Oval 1854"/>
          <p:cNvSpPr/>
          <p:nvPr userDrawn="1"/>
        </p:nvSpPr>
        <p:spPr>
          <a:xfrm>
            <a:off x="8448253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6" name="Moon 1855"/>
          <p:cNvSpPr/>
          <p:nvPr userDrawn="1"/>
        </p:nvSpPr>
        <p:spPr>
          <a:xfrm>
            <a:off x="844825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7" name="Rectangle 1856"/>
          <p:cNvSpPr/>
          <p:nvPr userDrawn="1"/>
        </p:nvSpPr>
        <p:spPr>
          <a:xfrm>
            <a:off x="8760781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8" name="Oval 1857"/>
          <p:cNvSpPr/>
          <p:nvPr userDrawn="1"/>
        </p:nvSpPr>
        <p:spPr>
          <a:xfrm>
            <a:off x="882915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9" name="Moon 1858"/>
          <p:cNvSpPr/>
          <p:nvPr userDrawn="1"/>
        </p:nvSpPr>
        <p:spPr>
          <a:xfrm>
            <a:off x="882915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0" name="Rectangle 1859"/>
          <p:cNvSpPr/>
          <p:nvPr userDrawn="1"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1" name="Oval 1860"/>
          <p:cNvSpPr/>
          <p:nvPr userDrawn="1"/>
        </p:nvSpPr>
        <p:spPr>
          <a:xfrm>
            <a:off x="6837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2" name="Moon 1861"/>
          <p:cNvSpPr/>
          <p:nvPr userDrawn="1"/>
        </p:nvSpPr>
        <p:spPr>
          <a:xfrm>
            <a:off x="6837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3" name="Rectangle 1862"/>
          <p:cNvSpPr/>
          <p:nvPr userDrawn="1"/>
        </p:nvSpPr>
        <p:spPr>
          <a:xfrm>
            <a:off x="380904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4" name="Oval 1863"/>
          <p:cNvSpPr/>
          <p:nvPr userDrawn="1"/>
        </p:nvSpPr>
        <p:spPr>
          <a:xfrm>
            <a:off x="449280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5" name="Moon 1864"/>
          <p:cNvSpPr/>
          <p:nvPr userDrawn="1"/>
        </p:nvSpPr>
        <p:spPr>
          <a:xfrm>
            <a:off x="44928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6" name="Rectangle 1865"/>
          <p:cNvSpPr/>
          <p:nvPr userDrawn="1"/>
        </p:nvSpPr>
        <p:spPr>
          <a:xfrm>
            <a:off x="761807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7" name="Oval 1866"/>
          <p:cNvSpPr/>
          <p:nvPr userDrawn="1"/>
        </p:nvSpPr>
        <p:spPr>
          <a:xfrm>
            <a:off x="830183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8" name="Moon 1867"/>
          <p:cNvSpPr/>
          <p:nvPr userDrawn="1"/>
        </p:nvSpPr>
        <p:spPr>
          <a:xfrm>
            <a:off x="83018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9" name="Rectangle 1868"/>
          <p:cNvSpPr/>
          <p:nvPr userDrawn="1"/>
        </p:nvSpPr>
        <p:spPr>
          <a:xfrm>
            <a:off x="1142711" y="228518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0" name="Oval 1869"/>
          <p:cNvSpPr/>
          <p:nvPr userDrawn="1"/>
        </p:nvSpPr>
        <p:spPr>
          <a:xfrm>
            <a:off x="1211087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1" name="Moon 1870"/>
          <p:cNvSpPr/>
          <p:nvPr userDrawn="1"/>
        </p:nvSpPr>
        <p:spPr>
          <a:xfrm>
            <a:off x="121108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7" name="Rectangle 2466"/>
          <p:cNvSpPr/>
          <p:nvPr userDrawn="1"/>
        </p:nvSpPr>
        <p:spPr>
          <a:xfrm>
            <a:off x="7618070" y="228518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8" name="Oval 2467"/>
          <p:cNvSpPr/>
          <p:nvPr userDrawn="1"/>
        </p:nvSpPr>
        <p:spPr>
          <a:xfrm>
            <a:off x="768644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9" name="Moon 2468"/>
          <p:cNvSpPr/>
          <p:nvPr userDrawn="1"/>
        </p:nvSpPr>
        <p:spPr>
          <a:xfrm>
            <a:off x="768644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0" name="Rectangle 2469"/>
          <p:cNvSpPr/>
          <p:nvPr userDrawn="1"/>
        </p:nvSpPr>
        <p:spPr>
          <a:xfrm>
            <a:off x="7998974" y="228518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1" name="Oval 2470"/>
          <p:cNvSpPr/>
          <p:nvPr userDrawn="1"/>
        </p:nvSpPr>
        <p:spPr>
          <a:xfrm>
            <a:off x="8067350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2" name="Moon 2471"/>
          <p:cNvSpPr/>
          <p:nvPr userDrawn="1"/>
        </p:nvSpPr>
        <p:spPr>
          <a:xfrm>
            <a:off x="806735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3" name="Rectangle 2472"/>
          <p:cNvSpPr/>
          <p:nvPr userDrawn="1"/>
        </p:nvSpPr>
        <p:spPr>
          <a:xfrm>
            <a:off x="8379877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4" name="Oval 2473"/>
          <p:cNvSpPr/>
          <p:nvPr userDrawn="1"/>
        </p:nvSpPr>
        <p:spPr>
          <a:xfrm>
            <a:off x="8448253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5" name="Moon 2474"/>
          <p:cNvSpPr/>
          <p:nvPr userDrawn="1"/>
        </p:nvSpPr>
        <p:spPr>
          <a:xfrm>
            <a:off x="844825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6" name="Rectangle 2475"/>
          <p:cNvSpPr/>
          <p:nvPr userDrawn="1"/>
        </p:nvSpPr>
        <p:spPr>
          <a:xfrm>
            <a:off x="8760781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7" name="Oval 2476"/>
          <p:cNvSpPr/>
          <p:nvPr userDrawn="1"/>
        </p:nvSpPr>
        <p:spPr>
          <a:xfrm>
            <a:off x="8829157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8" name="Moon 2477"/>
          <p:cNvSpPr/>
          <p:nvPr userDrawn="1"/>
        </p:nvSpPr>
        <p:spPr>
          <a:xfrm>
            <a:off x="882915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9" name="Rectangle 2478"/>
          <p:cNvSpPr/>
          <p:nvPr userDrawn="1"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0" name="Oval 2479"/>
          <p:cNvSpPr/>
          <p:nvPr userDrawn="1"/>
        </p:nvSpPr>
        <p:spPr>
          <a:xfrm>
            <a:off x="6837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1" name="Moon 2480"/>
          <p:cNvSpPr/>
          <p:nvPr userDrawn="1"/>
        </p:nvSpPr>
        <p:spPr>
          <a:xfrm>
            <a:off x="6837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2" name="Rectangle 2481"/>
          <p:cNvSpPr/>
          <p:nvPr userDrawn="1"/>
        </p:nvSpPr>
        <p:spPr>
          <a:xfrm>
            <a:off x="380904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3" name="Oval 2482"/>
          <p:cNvSpPr/>
          <p:nvPr userDrawn="1"/>
        </p:nvSpPr>
        <p:spPr>
          <a:xfrm>
            <a:off x="449280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4" name="Moon 2483"/>
          <p:cNvSpPr/>
          <p:nvPr userDrawn="1"/>
        </p:nvSpPr>
        <p:spPr>
          <a:xfrm>
            <a:off x="44928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5" name="Rectangle 2484"/>
          <p:cNvSpPr/>
          <p:nvPr userDrawn="1"/>
        </p:nvSpPr>
        <p:spPr>
          <a:xfrm>
            <a:off x="761807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6" name="Oval 2485"/>
          <p:cNvSpPr/>
          <p:nvPr userDrawn="1"/>
        </p:nvSpPr>
        <p:spPr>
          <a:xfrm>
            <a:off x="830183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7" name="Moon 2486"/>
          <p:cNvSpPr/>
          <p:nvPr userDrawn="1"/>
        </p:nvSpPr>
        <p:spPr>
          <a:xfrm>
            <a:off x="83018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8" name="Rectangle 2487"/>
          <p:cNvSpPr/>
          <p:nvPr userDrawn="1"/>
        </p:nvSpPr>
        <p:spPr>
          <a:xfrm>
            <a:off x="114271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9" name="Oval 2488"/>
          <p:cNvSpPr/>
          <p:nvPr userDrawn="1"/>
        </p:nvSpPr>
        <p:spPr>
          <a:xfrm>
            <a:off x="1211087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0" name="Moon 2489"/>
          <p:cNvSpPr/>
          <p:nvPr userDrawn="1"/>
        </p:nvSpPr>
        <p:spPr>
          <a:xfrm>
            <a:off x="121108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6" name="Rectangle 2565"/>
          <p:cNvSpPr/>
          <p:nvPr userDrawn="1"/>
        </p:nvSpPr>
        <p:spPr>
          <a:xfrm>
            <a:off x="7618070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7" name="Oval 2566"/>
          <p:cNvSpPr/>
          <p:nvPr userDrawn="1"/>
        </p:nvSpPr>
        <p:spPr>
          <a:xfrm>
            <a:off x="768644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8" name="Moon 2567"/>
          <p:cNvSpPr/>
          <p:nvPr userDrawn="1"/>
        </p:nvSpPr>
        <p:spPr>
          <a:xfrm>
            <a:off x="768644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9" name="Rectangle 2568"/>
          <p:cNvSpPr/>
          <p:nvPr userDrawn="1"/>
        </p:nvSpPr>
        <p:spPr>
          <a:xfrm>
            <a:off x="7998974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0" name="Oval 2569"/>
          <p:cNvSpPr/>
          <p:nvPr userDrawn="1"/>
        </p:nvSpPr>
        <p:spPr>
          <a:xfrm>
            <a:off x="8067350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1" name="Moon 2570"/>
          <p:cNvSpPr/>
          <p:nvPr userDrawn="1"/>
        </p:nvSpPr>
        <p:spPr>
          <a:xfrm>
            <a:off x="806735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2" name="Rectangle 2571"/>
          <p:cNvSpPr/>
          <p:nvPr userDrawn="1"/>
        </p:nvSpPr>
        <p:spPr>
          <a:xfrm>
            <a:off x="8379877" y="190432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3" name="Oval 2572"/>
          <p:cNvSpPr/>
          <p:nvPr userDrawn="1"/>
        </p:nvSpPr>
        <p:spPr>
          <a:xfrm>
            <a:off x="8448253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4" name="Moon 2573"/>
          <p:cNvSpPr/>
          <p:nvPr userDrawn="1"/>
        </p:nvSpPr>
        <p:spPr>
          <a:xfrm>
            <a:off x="844825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5" name="Rectangle 2574"/>
          <p:cNvSpPr/>
          <p:nvPr userDrawn="1"/>
        </p:nvSpPr>
        <p:spPr>
          <a:xfrm>
            <a:off x="876078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6" name="Oval 2575"/>
          <p:cNvSpPr/>
          <p:nvPr userDrawn="1"/>
        </p:nvSpPr>
        <p:spPr>
          <a:xfrm>
            <a:off x="8829157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7" name="Moon 2576"/>
          <p:cNvSpPr/>
          <p:nvPr userDrawn="1"/>
        </p:nvSpPr>
        <p:spPr>
          <a:xfrm>
            <a:off x="882915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8" name="Rectangle 2577"/>
          <p:cNvSpPr/>
          <p:nvPr userDrawn="1"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9" name="Oval 2578"/>
          <p:cNvSpPr/>
          <p:nvPr userDrawn="1"/>
        </p:nvSpPr>
        <p:spPr>
          <a:xfrm>
            <a:off x="6837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0" name="Moon 2579"/>
          <p:cNvSpPr/>
          <p:nvPr userDrawn="1"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1" name="Rectangle 2580"/>
          <p:cNvSpPr/>
          <p:nvPr userDrawn="1"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2" name="Oval 2581"/>
          <p:cNvSpPr/>
          <p:nvPr userDrawn="1"/>
        </p:nvSpPr>
        <p:spPr>
          <a:xfrm>
            <a:off x="44928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3" name="Moon 2582"/>
          <p:cNvSpPr/>
          <p:nvPr userDrawn="1"/>
        </p:nvSpPr>
        <p:spPr>
          <a:xfrm>
            <a:off x="44928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4" name="Rectangle 2583"/>
          <p:cNvSpPr/>
          <p:nvPr userDrawn="1"/>
        </p:nvSpPr>
        <p:spPr>
          <a:xfrm>
            <a:off x="761807" y="152345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5" name="Oval 2584"/>
          <p:cNvSpPr/>
          <p:nvPr userDrawn="1"/>
        </p:nvSpPr>
        <p:spPr>
          <a:xfrm>
            <a:off x="83018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6" name="Moon 2585"/>
          <p:cNvSpPr/>
          <p:nvPr userDrawn="1"/>
        </p:nvSpPr>
        <p:spPr>
          <a:xfrm>
            <a:off x="83018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9" name="Rectangle 2658"/>
          <p:cNvSpPr/>
          <p:nvPr userDrawn="1"/>
        </p:nvSpPr>
        <p:spPr>
          <a:xfrm>
            <a:off x="7998974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0" name="Oval 2659"/>
          <p:cNvSpPr/>
          <p:nvPr userDrawn="1"/>
        </p:nvSpPr>
        <p:spPr>
          <a:xfrm>
            <a:off x="806735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1" name="Moon 2660"/>
          <p:cNvSpPr/>
          <p:nvPr userDrawn="1"/>
        </p:nvSpPr>
        <p:spPr>
          <a:xfrm>
            <a:off x="806735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2" name="Rectangle 2661"/>
          <p:cNvSpPr/>
          <p:nvPr userDrawn="1"/>
        </p:nvSpPr>
        <p:spPr>
          <a:xfrm>
            <a:off x="8379877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3" name="Oval 2662"/>
          <p:cNvSpPr/>
          <p:nvPr userDrawn="1"/>
        </p:nvSpPr>
        <p:spPr>
          <a:xfrm>
            <a:off x="844825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9" name="Moon 2678"/>
          <p:cNvSpPr/>
          <p:nvPr userDrawn="1"/>
        </p:nvSpPr>
        <p:spPr>
          <a:xfrm>
            <a:off x="844825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0" name="Rectangle 2679"/>
          <p:cNvSpPr/>
          <p:nvPr userDrawn="1"/>
        </p:nvSpPr>
        <p:spPr>
          <a:xfrm>
            <a:off x="876078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1" name="Oval 2680"/>
          <p:cNvSpPr/>
          <p:nvPr userDrawn="1"/>
        </p:nvSpPr>
        <p:spPr>
          <a:xfrm>
            <a:off x="882915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2" name="Moon 2681"/>
          <p:cNvSpPr/>
          <p:nvPr userDrawn="1"/>
        </p:nvSpPr>
        <p:spPr>
          <a:xfrm>
            <a:off x="882915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3" name="Rectangle 2682"/>
          <p:cNvSpPr/>
          <p:nvPr userDrawn="1"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4" name="Oval 2683"/>
          <p:cNvSpPr/>
          <p:nvPr userDrawn="1"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5" name="Moon 2684"/>
          <p:cNvSpPr/>
          <p:nvPr userDrawn="1"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6" name="Rectangle 2685"/>
          <p:cNvSpPr/>
          <p:nvPr userDrawn="1"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7" name="Oval 2686"/>
          <p:cNvSpPr/>
          <p:nvPr userDrawn="1"/>
        </p:nvSpPr>
        <p:spPr>
          <a:xfrm>
            <a:off x="44928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8" name="Moon 2687"/>
          <p:cNvSpPr/>
          <p:nvPr userDrawn="1"/>
        </p:nvSpPr>
        <p:spPr>
          <a:xfrm>
            <a:off x="44928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9" name="Rectangle 2688"/>
          <p:cNvSpPr/>
          <p:nvPr userDrawn="1"/>
        </p:nvSpPr>
        <p:spPr>
          <a:xfrm>
            <a:off x="76180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0" name="Oval 2689"/>
          <p:cNvSpPr/>
          <p:nvPr userDrawn="1"/>
        </p:nvSpPr>
        <p:spPr>
          <a:xfrm>
            <a:off x="83018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1" name="Moon 2690"/>
          <p:cNvSpPr/>
          <p:nvPr userDrawn="1"/>
        </p:nvSpPr>
        <p:spPr>
          <a:xfrm>
            <a:off x="83018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59" name="Rectangle 2758"/>
          <p:cNvSpPr/>
          <p:nvPr userDrawn="1"/>
        </p:nvSpPr>
        <p:spPr>
          <a:xfrm>
            <a:off x="7998974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0" name="Oval 2759"/>
          <p:cNvSpPr/>
          <p:nvPr userDrawn="1"/>
        </p:nvSpPr>
        <p:spPr>
          <a:xfrm>
            <a:off x="806735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1" name="Moon 2760"/>
          <p:cNvSpPr/>
          <p:nvPr userDrawn="1"/>
        </p:nvSpPr>
        <p:spPr>
          <a:xfrm>
            <a:off x="806735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2" name="Rectangle 2761"/>
          <p:cNvSpPr/>
          <p:nvPr userDrawn="1"/>
        </p:nvSpPr>
        <p:spPr>
          <a:xfrm>
            <a:off x="837987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3" name="Oval 2762"/>
          <p:cNvSpPr/>
          <p:nvPr userDrawn="1"/>
        </p:nvSpPr>
        <p:spPr>
          <a:xfrm>
            <a:off x="844825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4" name="Moon 2763"/>
          <p:cNvSpPr/>
          <p:nvPr userDrawn="1"/>
        </p:nvSpPr>
        <p:spPr>
          <a:xfrm>
            <a:off x="844825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5" name="Rectangle 2764"/>
          <p:cNvSpPr/>
          <p:nvPr userDrawn="1"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6" name="Oval 2765"/>
          <p:cNvSpPr/>
          <p:nvPr userDrawn="1"/>
        </p:nvSpPr>
        <p:spPr>
          <a:xfrm>
            <a:off x="882915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7" name="Moon 2766"/>
          <p:cNvSpPr/>
          <p:nvPr userDrawn="1"/>
        </p:nvSpPr>
        <p:spPr>
          <a:xfrm>
            <a:off x="882915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8" name="Rectangle 2767"/>
          <p:cNvSpPr/>
          <p:nvPr userDrawn="1"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9" name="Oval 2768"/>
          <p:cNvSpPr/>
          <p:nvPr userDrawn="1"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70" name="Moon 2769"/>
          <p:cNvSpPr/>
          <p:nvPr userDrawn="1"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71" name="Rectangle 2770"/>
          <p:cNvSpPr/>
          <p:nvPr userDrawn="1"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72" name="Oval 2771"/>
          <p:cNvSpPr/>
          <p:nvPr userDrawn="1"/>
        </p:nvSpPr>
        <p:spPr>
          <a:xfrm>
            <a:off x="44928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73" name="Moon 2772"/>
          <p:cNvSpPr/>
          <p:nvPr userDrawn="1"/>
        </p:nvSpPr>
        <p:spPr>
          <a:xfrm>
            <a:off x="44928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3" name="Rectangle 2842"/>
          <p:cNvSpPr/>
          <p:nvPr userDrawn="1"/>
        </p:nvSpPr>
        <p:spPr>
          <a:xfrm>
            <a:off x="8379877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4" name="Oval 2843"/>
          <p:cNvSpPr/>
          <p:nvPr userDrawn="1"/>
        </p:nvSpPr>
        <p:spPr>
          <a:xfrm>
            <a:off x="844825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5" name="Moon 2844"/>
          <p:cNvSpPr/>
          <p:nvPr userDrawn="1"/>
        </p:nvSpPr>
        <p:spPr>
          <a:xfrm>
            <a:off x="844825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6" name="Rectangle 2845"/>
          <p:cNvSpPr/>
          <p:nvPr userDrawn="1"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7" name="Oval 2846"/>
          <p:cNvSpPr/>
          <p:nvPr userDrawn="1"/>
        </p:nvSpPr>
        <p:spPr>
          <a:xfrm>
            <a:off x="882915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8" name="Moon 2847"/>
          <p:cNvSpPr/>
          <p:nvPr userDrawn="1"/>
        </p:nvSpPr>
        <p:spPr>
          <a:xfrm>
            <a:off x="882915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9" name="Rectangle 2848"/>
          <p:cNvSpPr/>
          <p:nvPr userDrawn="1"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0" name="Oval 2849"/>
          <p:cNvSpPr/>
          <p:nvPr userDrawn="1"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1" name="Moon 2850"/>
          <p:cNvSpPr/>
          <p:nvPr userDrawn="1"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2" name="Rectangle 2851"/>
          <p:cNvSpPr/>
          <p:nvPr userDrawn="1"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3" name="Oval 2852"/>
          <p:cNvSpPr/>
          <p:nvPr userDrawn="1"/>
        </p:nvSpPr>
        <p:spPr>
          <a:xfrm>
            <a:off x="44928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4" name="Moon 2853"/>
          <p:cNvSpPr/>
          <p:nvPr userDrawn="1"/>
        </p:nvSpPr>
        <p:spPr>
          <a:xfrm>
            <a:off x="44928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4" name="Rectangle 2923"/>
          <p:cNvSpPr/>
          <p:nvPr userDrawn="1"/>
        </p:nvSpPr>
        <p:spPr>
          <a:xfrm>
            <a:off x="8379877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5" name="Oval 2924"/>
          <p:cNvSpPr/>
          <p:nvPr userDrawn="1"/>
        </p:nvSpPr>
        <p:spPr>
          <a:xfrm>
            <a:off x="844825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6" name="Moon 2925"/>
          <p:cNvSpPr/>
          <p:nvPr userDrawn="1"/>
        </p:nvSpPr>
        <p:spPr>
          <a:xfrm>
            <a:off x="844825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7" name="Rectangle 2926"/>
          <p:cNvSpPr/>
          <p:nvPr userDrawn="1"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8" name="Oval 2927"/>
          <p:cNvSpPr/>
          <p:nvPr userDrawn="1"/>
        </p:nvSpPr>
        <p:spPr>
          <a:xfrm>
            <a:off x="882915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9" name="Moon 2928"/>
          <p:cNvSpPr/>
          <p:nvPr userDrawn="1"/>
        </p:nvSpPr>
        <p:spPr>
          <a:xfrm>
            <a:off x="882915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0" name="Rectangle 2929"/>
          <p:cNvSpPr/>
          <p:nvPr userDrawn="1"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1" name="Oval 2930"/>
          <p:cNvSpPr/>
          <p:nvPr userDrawn="1"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2" name="Moon 2931"/>
          <p:cNvSpPr/>
          <p:nvPr userDrawn="1"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3" name="Rectangle 2932"/>
          <p:cNvSpPr/>
          <p:nvPr userDrawn="1"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4" name="Oval 2933"/>
          <p:cNvSpPr/>
          <p:nvPr userDrawn="1"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5" name="Moon 2934"/>
          <p:cNvSpPr/>
          <p:nvPr userDrawn="1"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2" name="Rectangle 3001"/>
          <p:cNvSpPr/>
          <p:nvPr userDrawn="1"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3" name="Oval 3002"/>
          <p:cNvSpPr/>
          <p:nvPr userDrawn="1"/>
        </p:nvSpPr>
        <p:spPr>
          <a:xfrm>
            <a:off x="844825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4" name="Moon 3003"/>
          <p:cNvSpPr/>
          <p:nvPr userDrawn="1"/>
        </p:nvSpPr>
        <p:spPr>
          <a:xfrm>
            <a:off x="844825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5" name="Rectangle 3004"/>
          <p:cNvSpPr/>
          <p:nvPr userDrawn="1"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6" name="Oval 3005"/>
          <p:cNvSpPr/>
          <p:nvPr userDrawn="1"/>
        </p:nvSpPr>
        <p:spPr>
          <a:xfrm>
            <a:off x="882915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7" name="Moon 3006"/>
          <p:cNvSpPr/>
          <p:nvPr userDrawn="1"/>
        </p:nvSpPr>
        <p:spPr>
          <a:xfrm>
            <a:off x="882915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9" name="Title 1"/>
          <p:cNvSpPr>
            <a:spLocks noGrp="1"/>
          </p:cNvSpPr>
          <p:nvPr>
            <p:ph type="ctrTitle"/>
          </p:nvPr>
        </p:nvSpPr>
        <p:spPr>
          <a:xfrm>
            <a:off x="1046818" y="41898"/>
            <a:ext cx="7050365" cy="1978560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10" name="Subtitle 2"/>
          <p:cNvSpPr>
            <a:spLocks noGrp="1"/>
          </p:cNvSpPr>
          <p:nvPr>
            <p:ph type="subTitle" idx="1"/>
          </p:nvPr>
        </p:nvSpPr>
        <p:spPr>
          <a:xfrm>
            <a:off x="1999744" y="2112533"/>
            <a:ext cx="5142233" cy="162975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12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GO - Title and Content 1">
    <p:bg>
      <p:bgPr>
        <a:gradFill>
          <a:gsLst>
            <a:gs pos="47000">
              <a:schemeClr val="accent3">
                <a:lumMod val="5000"/>
                <a:lumOff val="95000"/>
              </a:schemeClr>
            </a:gs>
            <a:gs pos="83000">
              <a:schemeClr val="accent3">
                <a:lumMod val="45000"/>
                <a:lumOff val="5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133" y="365126"/>
            <a:ext cx="7399734" cy="1325563"/>
          </a:xfrm>
        </p:spPr>
        <p:txBody>
          <a:bodyPr>
            <a:normAutofit/>
          </a:bodyPr>
          <a:lstStyle>
            <a:lvl1pPr>
              <a:defRPr sz="5400" b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133" y="1825625"/>
            <a:ext cx="7399734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2133" y="6356351"/>
            <a:ext cx="2057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4467" y="6356351"/>
            <a:ext cx="2057400" cy="365125"/>
          </a:xfrm>
        </p:spPr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3" name="Rectangle 222"/>
          <p:cNvSpPr/>
          <p:nvPr userDrawn="1"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" name="Oval 223"/>
          <p:cNvSpPr/>
          <p:nvPr userDrawn="1"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" name="Moon 224"/>
          <p:cNvSpPr/>
          <p:nvPr userDrawn="1"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" name="Rectangle 225"/>
          <p:cNvSpPr/>
          <p:nvPr userDrawn="1"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" name="Oval 226"/>
          <p:cNvSpPr/>
          <p:nvPr userDrawn="1"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" name="Moon 227"/>
          <p:cNvSpPr/>
          <p:nvPr userDrawn="1"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" name="Rectangle 228"/>
          <p:cNvSpPr/>
          <p:nvPr userDrawn="1"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" name="Oval 229"/>
          <p:cNvSpPr/>
          <p:nvPr userDrawn="1"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" name="Moon 230"/>
          <p:cNvSpPr/>
          <p:nvPr userDrawn="1"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" name="Rectangle 231"/>
          <p:cNvSpPr/>
          <p:nvPr userDrawn="1"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" name="Oval 232"/>
          <p:cNvSpPr/>
          <p:nvPr userDrawn="1"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" name="Moon 233"/>
          <p:cNvSpPr/>
          <p:nvPr userDrawn="1"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" name="Rectangle 234"/>
          <p:cNvSpPr/>
          <p:nvPr userDrawn="1"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" name="Oval 235"/>
          <p:cNvSpPr/>
          <p:nvPr userDrawn="1"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" name="Moon 236"/>
          <p:cNvSpPr/>
          <p:nvPr userDrawn="1"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" name="Rectangle 237"/>
          <p:cNvSpPr/>
          <p:nvPr userDrawn="1"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" name="Oval 238"/>
          <p:cNvSpPr/>
          <p:nvPr userDrawn="1"/>
        </p:nvSpPr>
        <p:spPr>
          <a:xfrm>
            <a:off x="44928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" name="Moon 239"/>
          <p:cNvSpPr/>
          <p:nvPr userDrawn="1"/>
        </p:nvSpPr>
        <p:spPr>
          <a:xfrm>
            <a:off x="44928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" name="Rectangle 240"/>
          <p:cNvSpPr/>
          <p:nvPr userDrawn="1"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" name="Oval 241"/>
          <p:cNvSpPr/>
          <p:nvPr userDrawn="1"/>
        </p:nvSpPr>
        <p:spPr>
          <a:xfrm>
            <a:off x="844825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" name="Moon 242"/>
          <p:cNvSpPr/>
          <p:nvPr userDrawn="1"/>
        </p:nvSpPr>
        <p:spPr>
          <a:xfrm>
            <a:off x="844825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" name="Rectangle 243"/>
          <p:cNvSpPr/>
          <p:nvPr userDrawn="1"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" name="Oval 244"/>
          <p:cNvSpPr/>
          <p:nvPr userDrawn="1"/>
        </p:nvSpPr>
        <p:spPr>
          <a:xfrm>
            <a:off x="882915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" name="Moon 245"/>
          <p:cNvSpPr/>
          <p:nvPr userDrawn="1"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" name="Rectangle 246"/>
          <p:cNvSpPr/>
          <p:nvPr userDrawn="1"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" name="Oval 247"/>
          <p:cNvSpPr/>
          <p:nvPr userDrawn="1"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" name="Moon 248"/>
          <p:cNvSpPr/>
          <p:nvPr userDrawn="1"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" name="Rectangle 249"/>
          <p:cNvSpPr/>
          <p:nvPr userDrawn="1"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" name="Oval 250"/>
          <p:cNvSpPr/>
          <p:nvPr userDrawn="1"/>
        </p:nvSpPr>
        <p:spPr>
          <a:xfrm>
            <a:off x="44928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" name="Moon 251"/>
          <p:cNvSpPr/>
          <p:nvPr userDrawn="1"/>
        </p:nvSpPr>
        <p:spPr>
          <a:xfrm>
            <a:off x="44928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" name="Rectangle 252"/>
          <p:cNvSpPr/>
          <p:nvPr userDrawn="1"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" name="Oval 253"/>
          <p:cNvSpPr/>
          <p:nvPr userDrawn="1"/>
        </p:nvSpPr>
        <p:spPr>
          <a:xfrm>
            <a:off x="844825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" name="Moon 254"/>
          <p:cNvSpPr/>
          <p:nvPr userDrawn="1"/>
        </p:nvSpPr>
        <p:spPr>
          <a:xfrm>
            <a:off x="844825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" name="Rectangle 255"/>
          <p:cNvSpPr/>
          <p:nvPr userDrawn="1"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" name="Oval 256"/>
          <p:cNvSpPr/>
          <p:nvPr userDrawn="1"/>
        </p:nvSpPr>
        <p:spPr>
          <a:xfrm>
            <a:off x="882915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" name="Moon 257"/>
          <p:cNvSpPr/>
          <p:nvPr userDrawn="1"/>
        </p:nvSpPr>
        <p:spPr>
          <a:xfrm>
            <a:off x="882915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" name="Rectangle 258"/>
          <p:cNvSpPr/>
          <p:nvPr userDrawn="1"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" name="Oval 259"/>
          <p:cNvSpPr/>
          <p:nvPr userDrawn="1"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" name="Moon 260"/>
          <p:cNvSpPr/>
          <p:nvPr userDrawn="1"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" name="Rectangle 261"/>
          <p:cNvSpPr/>
          <p:nvPr userDrawn="1"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" name="Oval 262"/>
          <p:cNvSpPr/>
          <p:nvPr userDrawn="1"/>
        </p:nvSpPr>
        <p:spPr>
          <a:xfrm>
            <a:off x="44928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" name="Moon 263"/>
          <p:cNvSpPr/>
          <p:nvPr userDrawn="1"/>
        </p:nvSpPr>
        <p:spPr>
          <a:xfrm>
            <a:off x="44928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" name="Rectangle 264"/>
          <p:cNvSpPr/>
          <p:nvPr userDrawn="1"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" name="Oval 265"/>
          <p:cNvSpPr/>
          <p:nvPr userDrawn="1"/>
        </p:nvSpPr>
        <p:spPr>
          <a:xfrm>
            <a:off x="844825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" name="Moon 266"/>
          <p:cNvSpPr/>
          <p:nvPr userDrawn="1"/>
        </p:nvSpPr>
        <p:spPr>
          <a:xfrm>
            <a:off x="844825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" name="Rectangle 267"/>
          <p:cNvSpPr/>
          <p:nvPr userDrawn="1"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" name="Oval 268"/>
          <p:cNvSpPr/>
          <p:nvPr userDrawn="1"/>
        </p:nvSpPr>
        <p:spPr>
          <a:xfrm>
            <a:off x="882915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" name="Moon 269"/>
          <p:cNvSpPr/>
          <p:nvPr userDrawn="1"/>
        </p:nvSpPr>
        <p:spPr>
          <a:xfrm>
            <a:off x="882915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" name="Rectangle 270"/>
          <p:cNvSpPr/>
          <p:nvPr userDrawn="1"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" name="Oval 271"/>
          <p:cNvSpPr/>
          <p:nvPr userDrawn="1"/>
        </p:nvSpPr>
        <p:spPr>
          <a:xfrm>
            <a:off x="6837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" name="Moon 272"/>
          <p:cNvSpPr/>
          <p:nvPr userDrawn="1"/>
        </p:nvSpPr>
        <p:spPr>
          <a:xfrm>
            <a:off x="6837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" name="Rectangle 273"/>
          <p:cNvSpPr/>
          <p:nvPr userDrawn="1"/>
        </p:nvSpPr>
        <p:spPr>
          <a:xfrm>
            <a:off x="380904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5" name="Oval 274"/>
          <p:cNvSpPr/>
          <p:nvPr userDrawn="1"/>
        </p:nvSpPr>
        <p:spPr>
          <a:xfrm>
            <a:off x="44928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" name="Moon 275"/>
          <p:cNvSpPr/>
          <p:nvPr userDrawn="1"/>
        </p:nvSpPr>
        <p:spPr>
          <a:xfrm>
            <a:off x="44928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7" name="Rectangle 276"/>
          <p:cNvSpPr/>
          <p:nvPr userDrawn="1"/>
        </p:nvSpPr>
        <p:spPr>
          <a:xfrm>
            <a:off x="8379877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" name="Oval 277"/>
          <p:cNvSpPr/>
          <p:nvPr userDrawn="1"/>
        </p:nvSpPr>
        <p:spPr>
          <a:xfrm>
            <a:off x="844825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" name="Moon 278"/>
          <p:cNvSpPr/>
          <p:nvPr userDrawn="1"/>
        </p:nvSpPr>
        <p:spPr>
          <a:xfrm>
            <a:off x="844825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" name="Rectangle 279"/>
          <p:cNvSpPr/>
          <p:nvPr userDrawn="1"/>
        </p:nvSpPr>
        <p:spPr>
          <a:xfrm>
            <a:off x="8760781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" name="Oval 280"/>
          <p:cNvSpPr/>
          <p:nvPr userDrawn="1"/>
        </p:nvSpPr>
        <p:spPr>
          <a:xfrm>
            <a:off x="882915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" name="Moon 281"/>
          <p:cNvSpPr/>
          <p:nvPr userDrawn="1"/>
        </p:nvSpPr>
        <p:spPr>
          <a:xfrm>
            <a:off x="882915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" name="Rectangle 282"/>
          <p:cNvSpPr/>
          <p:nvPr userDrawn="1"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" name="Oval 283"/>
          <p:cNvSpPr/>
          <p:nvPr userDrawn="1"/>
        </p:nvSpPr>
        <p:spPr>
          <a:xfrm>
            <a:off x="6837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" name="Moon 284"/>
          <p:cNvSpPr/>
          <p:nvPr userDrawn="1"/>
        </p:nvSpPr>
        <p:spPr>
          <a:xfrm>
            <a:off x="6837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" name="Rectangle 285"/>
          <p:cNvSpPr/>
          <p:nvPr userDrawn="1"/>
        </p:nvSpPr>
        <p:spPr>
          <a:xfrm>
            <a:off x="380904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7" name="Oval 286"/>
          <p:cNvSpPr/>
          <p:nvPr userDrawn="1"/>
        </p:nvSpPr>
        <p:spPr>
          <a:xfrm>
            <a:off x="44928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8" name="Moon 287"/>
          <p:cNvSpPr/>
          <p:nvPr userDrawn="1"/>
        </p:nvSpPr>
        <p:spPr>
          <a:xfrm>
            <a:off x="44928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9" name="Rectangle 288"/>
          <p:cNvSpPr/>
          <p:nvPr userDrawn="1"/>
        </p:nvSpPr>
        <p:spPr>
          <a:xfrm>
            <a:off x="8379877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" name="Oval 289"/>
          <p:cNvSpPr/>
          <p:nvPr userDrawn="1"/>
        </p:nvSpPr>
        <p:spPr>
          <a:xfrm>
            <a:off x="844825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" name="Moon 290"/>
          <p:cNvSpPr/>
          <p:nvPr userDrawn="1"/>
        </p:nvSpPr>
        <p:spPr>
          <a:xfrm>
            <a:off x="844825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" name="Rectangle 291"/>
          <p:cNvSpPr/>
          <p:nvPr userDrawn="1"/>
        </p:nvSpPr>
        <p:spPr>
          <a:xfrm>
            <a:off x="8760781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" name="Oval 292"/>
          <p:cNvSpPr/>
          <p:nvPr userDrawn="1"/>
        </p:nvSpPr>
        <p:spPr>
          <a:xfrm>
            <a:off x="882915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4" name="Moon 293"/>
          <p:cNvSpPr/>
          <p:nvPr userDrawn="1"/>
        </p:nvSpPr>
        <p:spPr>
          <a:xfrm>
            <a:off x="882915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" name="Rectangle 294"/>
          <p:cNvSpPr/>
          <p:nvPr userDrawn="1"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" name="Oval 295"/>
          <p:cNvSpPr/>
          <p:nvPr userDrawn="1"/>
        </p:nvSpPr>
        <p:spPr>
          <a:xfrm>
            <a:off x="6837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" name="Moon 296"/>
          <p:cNvSpPr/>
          <p:nvPr userDrawn="1"/>
        </p:nvSpPr>
        <p:spPr>
          <a:xfrm>
            <a:off x="6837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8" name="Rectangle 297"/>
          <p:cNvSpPr/>
          <p:nvPr userDrawn="1"/>
        </p:nvSpPr>
        <p:spPr>
          <a:xfrm>
            <a:off x="38090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" name="Oval 298"/>
          <p:cNvSpPr/>
          <p:nvPr userDrawn="1"/>
        </p:nvSpPr>
        <p:spPr>
          <a:xfrm>
            <a:off x="44928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" name="Moon 299"/>
          <p:cNvSpPr/>
          <p:nvPr userDrawn="1"/>
        </p:nvSpPr>
        <p:spPr>
          <a:xfrm>
            <a:off x="44928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" name="Rectangle 300"/>
          <p:cNvSpPr/>
          <p:nvPr userDrawn="1"/>
        </p:nvSpPr>
        <p:spPr>
          <a:xfrm>
            <a:off x="8379877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2" name="Oval 301"/>
          <p:cNvSpPr/>
          <p:nvPr userDrawn="1"/>
        </p:nvSpPr>
        <p:spPr>
          <a:xfrm>
            <a:off x="844825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" name="Moon 302"/>
          <p:cNvSpPr/>
          <p:nvPr userDrawn="1"/>
        </p:nvSpPr>
        <p:spPr>
          <a:xfrm>
            <a:off x="844825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4" name="Rectangle 303"/>
          <p:cNvSpPr/>
          <p:nvPr userDrawn="1"/>
        </p:nvSpPr>
        <p:spPr>
          <a:xfrm>
            <a:off x="876078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5" name="Oval 304"/>
          <p:cNvSpPr/>
          <p:nvPr userDrawn="1"/>
        </p:nvSpPr>
        <p:spPr>
          <a:xfrm>
            <a:off x="882915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6" name="Moon 305"/>
          <p:cNvSpPr/>
          <p:nvPr userDrawn="1"/>
        </p:nvSpPr>
        <p:spPr>
          <a:xfrm>
            <a:off x="882915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7" name="Rectangle 306"/>
          <p:cNvSpPr/>
          <p:nvPr userDrawn="1"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8" name="Oval 307"/>
          <p:cNvSpPr/>
          <p:nvPr userDrawn="1"/>
        </p:nvSpPr>
        <p:spPr>
          <a:xfrm>
            <a:off x="6837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9" name="Moon 308"/>
          <p:cNvSpPr/>
          <p:nvPr userDrawn="1"/>
        </p:nvSpPr>
        <p:spPr>
          <a:xfrm>
            <a:off x="6837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0" name="Rectangle 309"/>
          <p:cNvSpPr/>
          <p:nvPr userDrawn="1"/>
        </p:nvSpPr>
        <p:spPr>
          <a:xfrm>
            <a:off x="380904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1" name="Oval 310"/>
          <p:cNvSpPr/>
          <p:nvPr userDrawn="1"/>
        </p:nvSpPr>
        <p:spPr>
          <a:xfrm>
            <a:off x="44928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2" name="Moon 311"/>
          <p:cNvSpPr/>
          <p:nvPr userDrawn="1"/>
        </p:nvSpPr>
        <p:spPr>
          <a:xfrm>
            <a:off x="44928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3" name="Rectangle 312"/>
          <p:cNvSpPr/>
          <p:nvPr userDrawn="1"/>
        </p:nvSpPr>
        <p:spPr>
          <a:xfrm>
            <a:off x="837987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4" name="Oval 313"/>
          <p:cNvSpPr/>
          <p:nvPr userDrawn="1"/>
        </p:nvSpPr>
        <p:spPr>
          <a:xfrm>
            <a:off x="844825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5" name="Moon 314"/>
          <p:cNvSpPr/>
          <p:nvPr userDrawn="1"/>
        </p:nvSpPr>
        <p:spPr>
          <a:xfrm>
            <a:off x="844825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6" name="Rectangle 315"/>
          <p:cNvSpPr/>
          <p:nvPr userDrawn="1"/>
        </p:nvSpPr>
        <p:spPr>
          <a:xfrm>
            <a:off x="8760781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7" name="Oval 316"/>
          <p:cNvSpPr/>
          <p:nvPr userDrawn="1"/>
        </p:nvSpPr>
        <p:spPr>
          <a:xfrm>
            <a:off x="882915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8" name="Moon 317"/>
          <p:cNvSpPr/>
          <p:nvPr userDrawn="1"/>
        </p:nvSpPr>
        <p:spPr>
          <a:xfrm>
            <a:off x="882915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9" name="Rectangle 318"/>
          <p:cNvSpPr/>
          <p:nvPr userDrawn="1"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0" name="Oval 319"/>
          <p:cNvSpPr/>
          <p:nvPr userDrawn="1"/>
        </p:nvSpPr>
        <p:spPr>
          <a:xfrm>
            <a:off x="6837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1" name="Moon 320"/>
          <p:cNvSpPr/>
          <p:nvPr userDrawn="1"/>
        </p:nvSpPr>
        <p:spPr>
          <a:xfrm>
            <a:off x="6837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2" name="Rectangle 321"/>
          <p:cNvSpPr/>
          <p:nvPr userDrawn="1"/>
        </p:nvSpPr>
        <p:spPr>
          <a:xfrm>
            <a:off x="38090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3" name="Oval 322"/>
          <p:cNvSpPr/>
          <p:nvPr userDrawn="1"/>
        </p:nvSpPr>
        <p:spPr>
          <a:xfrm>
            <a:off x="44928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4" name="Moon 323"/>
          <p:cNvSpPr/>
          <p:nvPr userDrawn="1"/>
        </p:nvSpPr>
        <p:spPr>
          <a:xfrm>
            <a:off x="44928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5" name="Rectangle 324"/>
          <p:cNvSpPr/>
          <p:nvPr userDrawn="1"/>
        </p:nvSpPr>
        <p:spPr>
          <a:xfrm>
            <a:off x="8379877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6" name="Oval 325"/>
          <p:cNvSpPr/>
          <p:nvPr userDrawn="1"/>
        </p:nvSpPr>
        <p:spPr>
          <a:xfrm>
            <a:off x="8448253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7" name="Moon 326"/>
          <p:cNvSpPr/>
          <p:nvPr userDrawn="1"/>
        </p:nvSpPr>
        <p:spPr>
          <a:xfrm>
            <a:off x="844825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8" name="Rectangle 327"/>
          <p:cNvSpPr/>
          <p:nvPr userDrawn="1"/>
        </p:nvSpPr>
        <p:spPr>
          <a:xfrm>
            <a:off x="8760781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9" name="Oval 328"/>
          <p:cNvSpPr/>
          <p:nvPr userDrawn="1"/>
        </p:nvSpPr>
        <p:spPr>
          <a:xfrm>
            <a:off x="882915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0" name="Moon 329"/>
          <p:cNvSpPr/>
          <p:nvPr userDrawn="1"/>
        </p:nvSpPr>
        <p:spPr>
          <a:xfrm>
            <a:off x="882915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1" name="Rectangle 330"/>
          <p:cNvSpPr/>
          <p:nvPr userDrawn="1"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2" name="Oval 331"/>
          <p:cNvSpPr/>
          <p:nvPr userDrawn="1"/>
        </p:nvSpPr>
        <p:spPr>
          <a:xfrm>
            <a:off x="6837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3" name="Moon 332"/>
          <p:cNvSpPr/>
          <p:nvPr userDrawn="1"/>
        </p:nvSpPr>
        <p:spPr>
          <a:xfrm>
            <a:off x="6837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4" name="Rectangle 333"/>
          <p:cNvSpPr/>
          <p:nvPr userDrawn="1"/>
        </p:nvSpPr>
        <p:spPr>
          <a:xfrm>
            <a:off x="380904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5" name="Oval 334"/>
          <p:cNvSpPr/>
          <p:nvPr userDrawn="1"/>
        </p:nvSpPr>
        <p:spPr>
          <a:xfrm>
            <a:off x="44928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6" name="Moon 335"/>
          <p:cNvSpPr/>
          <p:nvPr userDrawn="1"/>
        </p:nvSpPr>
        <p:spPr>
          <a:xfrm>
            <a:off x="44928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7" name="Rectangle 336"/>
          <p:cNvSpPr/>
          <p:nvPr userDrawn="1"/>
        </p:nvSpPr>
        <p:spPr>
          <a:xfrm>
            <a:off x="8379877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8" name="Oval 337"/>
          <p:cNvSpPr/>
          <p:nvPr userDrawn="1"/>
        </p:nvSpPr>
        <p:spPr>
          <a:xfrm>
            <a:off x="8448253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9" name="Moon 338"/>
          <p:cNvSpPr/>
          <p:nvPr userDrawn="1"/>
        </p:nvSpPr>
        <p:spPr>
          <a:xfrm>
            <a:off x="844825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0" name="Rectangle 339"/>
          <p:cNvSpPr/>
          <p:nvPr userDrawn="1"/>
        </p:nvSpPr>
        <p:spPr>
          <a:xfrm>
            <a:off x="8760781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1" name="Oval 340"/>
          <p:cNvSpPr/>
          <p:nvPr userDrawn="1"/>
        </p:nvSpPr>
        <p:spPr>
          <a:xfrm>
            <a:off x="882915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2" name="Moon 341"/>
          <p:cNvSpPr/>
          <p:nvPr userDrawn="1"/>
        </p:nvSpPr>
        <p:spPr>
          <a:xfrm>
            <a:off x="882915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3" name="Rectangle 342"/>
          <p:cNvSpPr/>
          <p:nvPr userDrawn="1"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4" name="Oval 343"/>
          <p:cNvSpPr/>
          <p:nvPr userDrawn="1"/>
        </p:nvSpPr>
        <p:spPr>
          <a:xfrm>
            <a:off x="6837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5" name="Moon 344"/>
          <p:cNvSpPr/>
          <p:nvPr userDrawn="1"/>
        </p:nvSpPr>
        <p:spPr>
          <a:xfrm>
            <a:off x="6837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6" name="Rectangle 345"/>
          <p:cNvSpPr/>
          <p:nvPr userDrawn="1"/>
        </p:nvSpPr>
        <p:spPr>
          <a:xfrm>
            <a:off x="380904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7" name="Oval 346"/>
          <p:cNvSpPr/>
          <p:nvPr userDrawn="1"/>
        </p:nvSpPr>
        <p:spPr>
          <a:xfrm>
            <a:off x="44928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8" name="Moon 347"/>
          <p:cNvSpPr/>
          <p:nvPr userDrawn="1"/>
        </p:nvSpPr>
        <p:spPr>
          <a:xfrm>
            <a:off x="44928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9" name="Rectangle 348"/>
          <p:cNvSpPr/>
          <p:nvPr userDrawn="1"/>
        </p:nvSpPr>
        <p:spPr>
          <a:xfrm>
            <a:off x="8379877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0" name="Oval 349"/>
          <p:cNvSpPr/>
          <p:nvPr userDrawn="1"/>
        </p:nvSpPr>
        <p:spPr>
          <a:xfrm>
            <a:off x="8448253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1" name="Moon 350"/>
          <p:cNvSpPr/>
          <p:nvPr userDrawn="1"/>
        </p:nvSpPr>
        <p:spPr>
          <a:xfrm>
            <a:off x="844825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2" name="Rectangle 351"/>
          <p:cNvSpPr/>
          <p:nvPr userDrawn="1"/>
        </p:nvSpPr>
        <p:spPr>
          <a:xfrm>
            <a:off x="8760781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3" name="Oval 352"/>
          <p:cNvSpPr/>
          <p:nvPr userDrawn="1"/>
        </p:nvSpPr>
        <p:spPr>
          <a:xfrm>
            <a:off x="882915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4" name="Moon 353"/>
          <p:cNvSpPr/>
          <p:nvPr userDrawn="1"/>
        </p:nvSpPr>
        <p:spPr>
          <a:xfrm>
            <a:off x="882915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5" name="Rectangle 354"/>
          <p:cNvSpPr/>
          <p:nvPr userDrawn="1"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6" name="Oval 355"/>
          <p:cNvSpPr/>
          <p:nvPr userDrawn="1"/>
        </p:nvSpPr>
        <p:spPr>
          <a:xfrm>
            <a:off x="6837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7" name="Moon 356"/>
          <p:cNvSpPr/>
          <p:nvPr userDrawn="1"/>
        </p:nvSpPr>
        <p:spPr>
          <a:xfrm>
            <a:off x="6837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8" name="Rectangle 357"/>
          <p:cNvSpPr/>
          <p:nvPr userDrawn="1"/>
        </p:nvSpPr>
        <p:spPr>
          <a:xfrm>
            <a:off x="380904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9" name="Oval 358"/>
          <p:cNvSpPr/>
          <p:nvPr userDrawn="1"/>
        </p:nvSpPr>
        <p:spPr>
          <a:xfrm>
            <a:off x="449280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0" name="Moon 359"/>
          <p:cNvSpPr/>
          <p:nvPr userDrawn="1"/>
        </p:nvSpPr>
        <p:spPr>
          <a:xfrm>
            <a:off x="44928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1" name="Rectangle 360"/>
          <p:cNvSpPr/>
          <p:nvPr userDrawn="1"/>
        </p:nvSpPr>
        <p:spPr>
          <a:xfrm>
            <a:off x="8379877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2" name="Oval 361"/>
          <p:cNvSpPr/>
          <p:nvPr userDrawn="1"/>
        </p:nvSpPr>
        <p:spPr>
          <a:xfrm>
            <a:off x="8448253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3" name="Moon 362"/>
          <p:cNvSpPr/>
          <p:nvPr userDrawn="1"/>
        </p:nvSpPr>
        <p:spPr>
          <a:xfrm>
            <a:off x="844825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4" name="Rectangle 363"/>
          <p:cNvSpPr/>
          <p:nvPr userDrawn="1"/>
        </p:nvSpPr>
        <p:spPr>
          <a:xfrm>
            <a:off x="8760781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5" name="Oval 364"/>
          <p:cNvSpPr/>
          <p:nvPr userDrawn="1"/>
        </p:nvSpPr>
        <p:spPr>
          <a:xfrm>
            <a:off x="8829157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6" name="Moon 365"/>
          <p:cNvSpPr/>
          <p:nvPr userDrawn="1"/>
        </p:nvSpPr>
        <p:spPr>
          <a:xfrm>
            <a:off x="882915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7" name="Rectangle 366"/>
          <p:cNvSpPr/>
          <p:nvPr userDrawn="1"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8" name="Oval 367"/>
          <p:cNvSpPr/>
          <p:nvPr userDrawn="1"/>
        </p:nvSpPr>
        <p:spPr>
          <a:xfrm>
            <a:off x="6837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9" name="Moon 368"/>
          <p:cNvSpPr/>
          <p:nvPr userDrawn="1"/>
        </p:nvSpPr>
        <p:spPr>
          <a:xfrm>
            <a:off x="6837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0" name="Rectangle 369"/>
          <p:cNvSpPr/>
          <p:nvPr userDrawn="1"/>
        </p:nvSpPr>
        <p:spPr>
          <a:xfrm>
            <a:off x="380904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1" name="Oval 370"/>
          <p:cNvSpPr/>
          <p:nvPr userDrawn="1"/>
        </p:nvSpPr>
        <p:spPr>
          <a:xfrm>
            <a:off x="449280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2" name="Moon 371"/>
          <p:cNvSpPr/>
          <p:nvPr userDrawn="1"/>
        </p:nvSpPr>
        <p:spPr>
          <a:xfrm>
            <a:off x="44928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3" name="Rectangle 372"/>
          <p:cNvSpPr/>
          <p:nvPr userDrawn="1"/>
        </p:nvSpPr>
        <p:spPr>
          <a:xfrm>
            <a:off x="8379877" y="190432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4" name="Oval 373"/>
          <p:cNvSpPr/>
          <p:nvPr userDrawn="1"/>
        </p:nvSpPr>
        <p:spPr>
          <a:xfrm>
            <a:off x="8448253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5" name="Moon 374"/>
          <p:cNvSpPr/>
          <p:nvPr userDrawn="1"/>
        </p:nvSpPr>
        <p:spPr>
          <a:xfrm>
            <a:off x="844825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6" name="Rectangle 375"/>
          <p:cNvSpPr/>
          <p:nvPr userDrawn="1"/>
        </p:nvSpPr>
        <p:spPr>
          <a:xfrm>
            <a:off x="876078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7" name="Oval 376"/>
          <p:cNvSpPr/>
          <p:nvPr userDrawn="1"/>
        </p:nvSpPr>
        <p:spPr>
          <a:xfrm>
            <a:off x="8829157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8" name="Moon 377"/>
          <p:cNvSpPr/>
          <p:nvPr userDrawn="1"/>
        </p:nvSpPr>
        <p:spPr>
          <a:xfrm>
            <a:off x="882915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9" name="Rectangle 378"/>
          <p:cNvSpPr/>
          <p:nvPr userDrawn="1"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0" name="Oval 379"/>
          <p:cNvSpPr/>
          <p:nvPr userDrawn="1"/>
        </p:nvSpPr>
        <p:spPr>
          <a:xfrm>
            <a:off x="6837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1" name="Moon 380"/>
          <p:cNvSpPr/>
          <p:nvPr userDrawn="1"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2" name="Rectangle 381"/>
          <p:cNvSpPr/>
          <p:nvPr userDrawn="1"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3" name="Oval 382"/>
          <p:cNvSpPr/>
          <p:nvPr userDrawn="1"/>
        </p:nvSpPr>
        <p:spPr>
          <a:xfrm>
            <a:off x="44928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4" name="Moon 383"/>
          <p:cNvSpPr/>
          <p:nvPr userDrawn="1"/>
        </p:nvSpPr>
        <p:spPr>
          <a:xfrm>
            <a:off x="44928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5" name="Rectangle 384"/>
          <p:cNvSpPr/>
          <p:nvPr userDrawn="1"/>
        </p:nvSpPr>
        <p:spPr>
          <a:xfrm>
            <a:off x="8379877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6" name="Oval 385"/>
          <p:cNvSpPr/>
          <p:nvPr userDrawn="1"/>
        </p:nvSpPr>
        <p:spPr>
          <a:xfrm>
            <a:off x="844825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7" name="Moon 386"/>
          <p:cNvSpPr/>
          <p:nvPr userDrawn="1"/>
        </p:nvSpPr>
        <p:spPr>
          <a:xfrm>
            <a:off x="844825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8" name="Rectangle 387"/>
          <p:cNvSpPr/>
          <p:nvPr userDrawn="1"/>
        </p:nvSpPr>
        <p:spPr>
          <a:xfrm>
            <a:off x="876078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9" name="Oval 388"/>
          <p:cNvSpPr/>
          <p:nvPr userDrawn="1"/>
        </p:nvSpPr>
        <p:spPr>
          <a:xfrm>
            <a:off x="882915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0" name="Moon 389"/>
          <p:cNvSpPr/>
          <p:nvPr userDrawn="1"/>
        </p:nvSpPr>
        <p:spPr>
          <a:xfrm>
            <a:off x="882915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1" name="Rectangle 390"/>
          <p:cNvSpPr/>
          <p:nvPr userDrawn="1"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2" name="Oval 391"/>
          <p:cNvSpPr/>
          <p:nvPr userDrawn="1"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3" name="Moon 392"/>
          <p:cNvSpPr/>
          <p:nvPr userDrawn="1"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4" name="Rectangle 393"/>
          <p:cNvSpPr/>
          <p:nvPr userDrawn="1"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5" name="Oval 394"/>
          <p:cNvSpPr/>
          <p:nvPr userDrawn="1"/>
        </p:nvSpPr>
        <p:spPr>
          <a:xfrm>
            <a:off x="44928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6" name="Moon 395"/>
          <p:cNvSpPr/>
          <p:nvPr userDrawn="1"/>
        </p:nvSpPr>
        <p:spPr>
          <a:xfrm>
            <a:off x="44928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7" name="Rectangle 396"/>
          <p:cNvSpPr/>
          <p:nvPr userDrawn="1"/>
        </p:nvSpPr>
        <p:spPr>
          <a:xfrm>
            <a:off x="837987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8" name="Oval 397"/>
          <p:cNvSpPr/>
          <p:nvPr userDrawn="1"/>
        </p:nvSpPr>
        <p:spPr>
          <a:xfrm>
            <a:off x="844825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9" name="Moon 398"/>
          <p:cNvSpPr/>
          <p:nvPr userDrawn="1"/>
        </p:nvSpPr>
        <p:spPr>
          <a:xfrm>
            <a:off x="844825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0" name="Rectangle 399"/>
          <p:cNvSpPr/>
          <p:nvPr userDrawn="1"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1" name="Oval 400"/>
          <p:cNvSpPr/>
          <p:nvPr userDrawn="1"/>
        </p:nvSpPr>
        <p:spPr>
          <a:xfrm>
            <a:off x="882915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2" name="Moon 401"/>
          <p:cNvSpPr/>
          <p:nvPr userDrawn="1"/>
        </p:nvSpPr>
        <p:spPr>
          <a:xfrm>
            <a:off x="882915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3" name="Rectangle 402"/>
          <p:cNvSpPr/>
          <p:nvPr userDrawn="1"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4" name="Oval 403"/>
          <p:cNvSpPr/>
          <p:nvPr userDrawn="1"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5" name="Moon 404"/>
          <p:cNvSpPr/>
          <p:nvPr userDrawn="1"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6" name="Rectangle 405"/>
          <p:cNvSpPr/>
          <p:nvPr userDrawn="1"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7" name="Oval 406"/>
          <p:cNvSpPr/>
          <p:nvPr userDrawn="1"/>
        </p:nvSpPr>
        <p:spPr>
          <a:xfrm>
            <a:off x="44928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8" name="Moon 407"/>
          <p:cNvSpPr/>
          <p:nvPr userDrawn="1"/>
        </p:nvSpPr>
        <p:spPr>
          <a:xfrm>
            <a:off x="44928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9" name="Rectangle 408"/>
          <p:cNvSpPr/>
          <p:nvPr userDrawn="1"/>
        </p:nvSpPr>
        <p:spPr>
          <a:xfrm>
            <a:off x="8379877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0" name="Oval 409"/>
          <p:cNvSpPr/>
          <p:nvPr userDrawn="1"/>
        </p:nvSpPr>
        <p:spPr>
          <a:xfrm>
            <a:off x="844825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1" name="Moon 410"/>
          <p:cNvSpPr/>
          <p:nvPr userDrawn="1"/>
        </p:nvSpPr>
        <p:spPr>
          <a:xfrm>
            <a:off x="844825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2" name="Rectangle 411"/>
          <p:cNvSpPr/>
          <p:nvPr userDrawn="1"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3" name="Oval 412"/>
          <p:cNvSpPr/>
          <p:nvPr userDrawn="1"/>
        </p:nvSpPr>
        <p:spPr>
          <a:xfrm>
            <a:off x="882915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4" name="Moon 413"/>
          <p:cNvSpPr/>
          <p:nvPr userDrawn="1"/>
        </p:nvSpPr>
        <p:spPr>
          <a:xfrm>
            <a:off x="882915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5" name="Rectangle 414"/>
          <p:cNvSpPr/>
          <p:nvPr userDrawn="1"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6" name="Oval 415"/>
          <p:cNvSpPr/>
          <p:nvPr userDrawn="1"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7" name="Moon 416"/>
          <p:cNvSpPr/>
          <p:nvPr userDrawn="1"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8" name="Rectangle 417"/>
          <p:cNvSpPr/>
          <p:nvPr userDrawn="1"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9" name="Oval 418"/>
          <p:cNvSpPr/>
          <p:nvPr userDrawn="1"/>
        </p:nvSpPr>
        <p:spPr>
          <a:xfrm>
            <a:off x="44928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0" name="Moon 419"/>
          <p:cNvSpPr/>
          <p:nvPr userDrawn="1"/>
        </p:nvSpPr>
        <p:spPr>
          <a:xfrm>
            <a:off x="44928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1" name="Rectangle 420"/>
          <p:cNvSpPr/>
          <p:nvPr userDrawn="1"/>
        </p:nvSpPr>
        <p:spPr>
          <a:xfrm>
            <a:off x="8379877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2" name="Oval 421"/>
          <p:cNvSpPr/>
          <p:nvPr userDrawn="1"/>
        </p:nvSpPr>
        <p:spPr>
          <a:xfrm>
            <a:off x="844825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3" name="Moon 422"/>
          <p:cNvSpPr/>
          <p:nvPr userDrawn="1"/>
        </p:nvSpPr>
        <p:spPr>
          <a:xfrm>
            <a:off x="844825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4" name="Rectangle 423"/>
          <p:cNvSpPr/>
          <p:nvPr userDrawn="1"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5" name="Oval 424"/>
          <p:cNvSpPr/>
          <p:nvPr userDrawn="1"/>
        </p:nvSpPr>
        <p:spPr>
          <a:xfrm>
            <a:off x="882915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6" name="Moon 425"/>
          <p:cNvSpPr/>
          <p:nvPr userDrawn="1"/>
        </p:nvSpPr>
        <p:spPr>
          <a:xfrm>
            <a:off x="882915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7" name="Rectangle 426"/>
          <p:cNvSpPr/>
          <p:nvPr userDrawn="1"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8" name="Oval 427"/>
          <p:cNvSpPr/>
          <p:nvPr userDrawn="1"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9" name="Moon 428"/>
          <p:cNvSpPr/>
          <p:nvPr userDrawn="1"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0" name="Rectangle 429"/>
          <p:cNvSpPr/>
          <p:nvPr userDrawn="1"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1" name="Oval 430"/>
          <p:cNvSpPr/>
          <p:nvPr userDrawn="1"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2" name="Moon 431"/>
          <p:cNvSpPr/>
          <p:nvPr userDrawn="1"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3" name="Rectangle 432"/>
          <p:cNvSpPr/>
          <p:nvPr userDrawn="1"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4" name="Oval 433"/>
          <p:cNvSpPr/>
          <p:nvPr userDrawn="1"/>
        </p:nvSpPr>
        <p:spPr>
          <a:xfrm>
            <a:off x="844825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5" name="Moon 434"/>
          <p:cNvSpPr/>
          <p:nvPr userDrawn="1"/>
        </p:nvSpPr>
        <p:spPr>
          <a:xfrm>
            <a:off x="844825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6" name="Rectangle 435"/>
          <p:cNvSpPr/>
          <p:nvPr userDrawn="1"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7" name="Oval 436"/>
          <p:cNvSpPr/>
          <p:nvPr userDrawn="1"/>
        </p:nvSpPr>
        <p:spPr>
          <a:xfrm>
            <a:off x="882915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8" name="Moon 437"/>
          <p:cNvSpPr/>
          <p:nvPr userDrawn="1"/>
        </p:nvSpPr>
        <p:spPr>
          <a:xfrm>
            <a:off x="882915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36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GO - Title and Content 2">
    <p:bg>
      <p:bgPr>
        <a:gradFill>
          <a:gsLst>
            <a:gs pos="47000">
              <a:schemeClr val="accent3">
                <a:lumMod val="5000"/>
                <a:lumOff val="95000"/>
              </a:schemeClr>
            </a:gs>
            <a:gs pos="83000">
              <a:schemeClr val="accent3">
                <a:lumMod val="45000"/>
                <a:lumOff val="5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7134"/>
            <a:ext cx="7886700" cy="1163555"/>
          </a:xfrm>
        </p:spPr>
        <p:txBody>
          <a:bodyPr>
            <a:normAutofit/>
          </a:bodyPr>
          <a:lstStyle>
            <a:lvl1pPr>
              <a:defRPr sz="5400" b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561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2133" y="5994401"/>
            <a:ext cx="2057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994401"/>
            <a:ext cx="30861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4467" y="5994401"/>
            <a:ext cx="2057400" cy="365125"/>
          </a:xfrm>
        </p:spPr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67" name="Rectangle 966"/>
          <p:cNvSpPr/>
          <p:nvPr userDrawn="1"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8" name="Oval 967"/>
          <p:cNvSpPr/>
          <p:nvPr userDrawn="1"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9" name="Moon 968"/>
          <p:cNvSpPr/>
          <p:nvPr userDrawn="1"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0" name="Rectangle 969"/>
          <p:cNvSpPr/>
          <p:nvPr userDrawn="1"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1" name="Oval 970"/>
          <p:cNvSpPr/>
          <p:nvPr userDrawn="1"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2" name="Moon 971"/>
          <p:cNvSpPr/>
          <p:nvPr userDrawn="1"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3" name="Rectangle 972"/>
          <p:cNvSpPr/>
          <p:nvPr userDrawn="1"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4" name="Oval 973"/>
          <p:cNvSpPr/>
          <p:nvPr userDrawn="1"/>
        </p:nvSpPr>
        <p:spPr>
          <a:xfrm>
            <a:off x="83018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5" name="Moon 974"/>
          <p:cNvSpPr/>
          <p:nvPr userDrawn="1"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6" name="Rectangle 975"/>
          <p:cNvSpPr/>
          <p:nvPr userDrawn="1"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7" name="Oval 976"/>
          <p:cNvSpPr/>
          <p:nvPr userDrawn="1"/>
        </p:nvSpPr>
        <p:spPr>
          <a:xfrm>
            <a:off x="121108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8" name="Moon 977"/>
          <p:cNvSpPr/>
          <p:nvPr userDrawn="1"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9" name="Rectangle 978"/>
          <p:cNvSpPr/>
          <p:nvPr userDrawn="1"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0" name="Oval 979"/>
          <p:cNvSpPr/>
          <p:nvPr userDrawn="1"/>
        </p:nvSpPr>
        <p:spPr>
          <a:xfrm>
            <a:off x="159199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1" name="Moon 980"/>
          <p:cNvSpPr/>
          <p:nvPr userDrawn="1"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2" name="Rectangle 981"/>
          <p:cNvSpPr/>
          <p:nvPr userDrawn="1"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3" name="Oval 982"/>
          <p:cNvSpPr/>
          <p:nvPr userDrawn="1"/>
        </p:nvSpPr>
        <p:spPr>
          <a:xfrm>
            <a:off x="197289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4" name="Moon 983"/>
          <p:cNvSpPr/>
          <p:nvPr userDrawn="1"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5" name="Rectangle 984"/>
          <p:cNvSpPr/>
          <p:nvPr userDrawn="1"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6" name="Oval 985"/>
          <p:cNvSpPr/>
          <p:nvPr userDrawn="1"/>
        </p:nvSpPr>
        <p:spPr>
          <a:xfrm>
            <a:off x="235379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7" name="Moon 986"/>
          <p:cNvSpPr/>
          <p:nvPr userDrawn="1"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8" name="Rectangle 987"/>
          <p:cNvSpPr/>
          <p:nvPr userDrawn="1"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9" name="Oval 988"/>
          <p:cNvSpPr/>
          <p:nvPr userDrawn="1"/>
        </p:nvSpPr>
        <p:spPr>
          <a:xfrm>
            <a:off x="273470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0" name="Moon 989"/>
          <p:cNvSpPr/>
          <p:nvPr userDrawn="1"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1" name="Rectangle 990"/>
          <p:cNvSpPr/>
          <p:nvPr userDrawn="1"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2" name="Oval 991"/>
          <p:cNvSpPr/>
          <p:nvPr userDrawn="1"/>
        </p:nvSpPr>
        <p:spPr>
          <a:xfrm>
            <a:off x="311560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3" name="Moon 992"/>
          <p:cNvSpPr/>
          <p:nvPr userDrawn="1"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4" name="Rectangle 993"/>
          <p:cNvSpPr/>
          <p:nvPr userDrawn="1"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5" name="Oval 994"/>
          <p:cNvSpPr/>
          <p:nvPr userDrawn="1"/>
        </p:nvSpPr>
        <p:spPr>
          <a:xfrm>
            <a:off x="349650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6" name="Moon 995"/>
          <p:cNvSpPr/>
          <p:nvPr userDrawn="1"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7" name="Rectangle 996"/>
          <p:cNvSpPr/>
          <p:nvPr userDrawn="1"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8" name="Oval 997"/>
          <p:cNvSpPr/>
          <p:nvPr userDrawn="1"/>
        </p:nvSpPr>
        <p:spPr>
          <a:xfrm>
            <a:off x="387741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9" name="Moon 998"/>
          <p:cNvSpPr/>
          <p:nvPr userDrawn="1"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0" name="Rectangle 999"/>
          <p:cNvSpPr/>
          <p:nvPr userDrawn="1"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1" name="Oval 1000"/>
          <p:cNvSpPr/>
          <p:nvPr userDrawn="1"/>
        </p:nvSpPr>
        <p:spPr>
          <a:xfrm>
            <a:off x="425831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2" name="Moon 1001"/>
          <p:cNvSpPr/>
          <p:nvPr userDrawn="1"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3" name="Rectangle 1002"/>
          <p:cNvSpPr/>
          <p:nvPr userDrawn="1"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4" name="Oval 1003"/>
          <p:cNvSpPr/>
          <p:nvPr userDrawn="1"/>
        </p:nvSpPr>
        <p:spPr>
          <a:xfrm>
            <a:off x="463921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5" name="Moon 1004"/>
          <p:cNvSpPr/>
          <p:nvPr userDrawn="1"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6" name="Rectangle 1005"/>
          <p:cNvSpPr/>
          <p:nvPr userDrawn="1"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7" name="Oval 1006"/>
          <p:cNvSpPr/>
          <p:nvPr userDrawn="1"/>
        </p:nvSpPr>
        <p:spPr>
          <a:xfrm>
            <a:off x="502012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8" name="Moon 1007"/>
          <p:cNvSpPr/>
          <p:nvPr userDrawn="1"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9" name="Rectangle 1008"/>
          <p:cNvSpPr/>
          <p:nvPr userDrawn="1"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0" name="Oval 1009"/>
          <p:cNvSpPr/>
          <p:nvPr userDrawn="1"/>
        </p:nvSpPr>
        <p:spPr>
          <a:xfrm>
            <a:off x="540102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1" name="Moon 1010"/>
          <p:cNvSpPr/>
          <p:nvPr userDrawn="1"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2" name="Rectangle 1011"/>
          <p:cNvSpPr/>
          <p:nvPr userDrawn="1"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3" name="Oval 1012"/>
          <p:cNvSpPr/>
          <p:nvPr userDrawn="1"/>
        </p:nvSpPr>
        <p:spPr>
          <a:xfrm>
            <a:off x="578192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4" name="Moon 1013"/>
          <p:cNvSpPr/>
          <p:nvPr userDrawn="1"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5" name="Rectangle 1014"/>
          <p:cNvSpPr/>
          <p:nvPr userDrawn="1"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6" name="Oval 1015"/>
          <p:cNvSpPr/>
          <p:nvPr userDrawn="1"/>
        </p:nvSpPr>
        <p:spPr>
          <a:xfrm>
            <a:off x="616283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7" name="Moon 1016"/>
          <p:cNvSpPr/>
          <p:nvPr userDrawn="1"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8" name="Rectangle 1017"/>
          <p:cNvSpPr/>
          <p:nvPr userDrawn="1"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9" name="Oval 1018"/>
          <p:cNvSpPr/>
          <p:nvPr userDrawn="1"/>
        </p:nvSpPr>
        <p:spPr>
          <a:xfrm>
            <a:off x="654373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0" name="Moon 1019"/>
          <p:cNvSpPr/>
          <p:nvPr userDrawn="1"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1" name="Rectangle 1020"/>
          <p:cNvSpPr/>
          <p:nvPr userDrawn="1"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2" name="Oval 1021"/>
          <p:cNvSpPr/>
          <p:nvPr userDrawn="1"/>
        </p:nvSpPr>
        <p:spPr>
          <a:xfrm>
            <a:off x="692463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3" name="Moon 1022"/>
          <p:cNvSpPr/>
          <p:nvPr userDrawn="1"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" name="Rectangle 1023"/>
          <p:cNvSpPr/>
          <p:nvPr userDrawn="1"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5" name="Oval 1024"/>
          <p:cNvSpPr/>
          <p:nvPr userDrawn="1"/>
        </p:nvSpPr>
        <p:spPr>
          <a:xfrm>
            <a:off x="730554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6" name="Moon 1025"/>
          <p:cNvSpPr/>
          <p:nvPr userDrawn="1"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Rectangle 1026"/>
          <p:cNvSpPr/>
          <p:nvPr userDrawn="1"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8" name="Oval 1027"/>
          <p:cNvSpPr/>
          <p:nvPr userDrawn="1"/>
        </p:nvSpPr>
        <p:spPr>
          <a:xfrm>
            <a:off x="768644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9" name="Moon 1028"/>
          <p:cNvSpPr/>
          <p:nvPr userDrawn="1"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0" name="Rectangle 1029"/>
          <p:cNvSpPr/>
          <p:nvPr userDrawn="1"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1" name="Oval 1030"/>
          <p:cNvSpPr/>
          <p:nvPr userDrawn="1"/>
        </p:nvSpPr>
        <p:spPr>
          <a:xfrm>
            <a:off x="806735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2" name="Moon 1031"/>
          <p:cNvSpPr/>
          <p:nvPr userDrawn="1"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3" name="Rectangle 1032"/>
          <p:cNvSpPr/>
          <p:nvPr userDrawn="1"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4" name="Oval 1033"/>
          <p:cNvSpPr/>
          <p:nvPr userDrawn="1"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5" name="Moon 1034"/>
          <p:cNvSpPr/>
          <p:nvPr userDrawn="1"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6" name="Rectangle 1035"/>
          <p:cNvSpPr/>
          <p:nvPr userDrawn="1"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7" name="Oval 1036"/>
          <p:cNvSpPr/>
          <p:nvPr userDrawn="1"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8" name="Moon 1037"/>
          <p:cNvSpPr/>
          <p:nvPr userDrawn="1"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9" name="Rectangle 1038"/>
          <p:cNvSpPr/>
          <p:nvPr userDrawn="1"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0" name="Oval 1039"/>
          <p:cNvSpPr/>
          <p:nvPr userDrawn="1"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1" name="Moon 1040"/>
          <p:cNvSpPr/>
          <p:nvPr userDrawn="1"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2" name="Rectangle 1041"/>
          <p:cNvSpPr/>
          <p:nvPr userDrawn="1"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3" name="Oval 1042"/>
          <p:cNvSpPr/>
          <p:nvPr userDrawn="1"/>
        </p:nvSpPr>
        <p:spPr>
          <a:xfrm>
            <a:off x="882915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4" name="Moon 1043"/>
          <p:cNvSpPr/>
          <p:nvPr userDrawn="1"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5" name="Rectangle 1044"/>
          <p:cNvSpPr/>
          <p:nvPr userDrawn="1"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6" name="Oval 1045"/>
          <p:cNvSpPr/>
          <p:nvPr userDrawn="1"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7" name="Moon 1046"/>
          <p:cNvSpPr/>
          <p:nvPr userDrawn="1"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8" name="Rectangle 1047"/>
          <p:cNvSpPr/>
          <p:nvPr userDrawn="1"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9" name="Oval 1048"/>
          <p:cNvSpPr/>
          <p:nvPr userDrawn="1"/>
        </p:nvSpPr>
        <p:spPr>
          <a:xfrm>
            <a:off x="882915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0" name="Moon 1049"/>
          <p:cNvSpPr/>
          <p:nvPr userDrawn="1"/>
        </p:nvSpPr>
        <p:spPr>
          <a:xfrm>
            <a:off x="882915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1" name="Rectangle 1050"/>
          <p:cNvSpPr/>
          <p:nvPr userDrawn="1"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2" name="Oval 1051"/>
          <p:cNvSpPr/>
          <p:nvPr userDrawn="1"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3" name="Moon 1052"/>
          <p:cNvSpPr/>
          <p:nvPr userDrawn="1"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4" name="Rectangle 1053"/>
          <p:cNvSpPr/>
          <p:nvPr userDrawn="1"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5" name="Oval 1054"/>
          <p:cNvSpPr/>
          <p:nvPr userDrawn="1"/>
        </p:nvSpPr>
        <p:spPr>
          <a:xfrm>
            <a:off x="882915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6" name="Moon 1055"/>
          <p:cNvSpPr/>
          <p:nvPr userDrawn="1"/>
        </p:nvSpPr>
        <p:spPr>
          <a:xfrm>
            <a:off x="882915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7" name="Rectangle 1056"/>
          <p:cNvSpPr/>
          <p:nvPr userDrawn="1"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8" name="Oval 1057"/>
          <p:cNvSpPr/>
          <p:nvPr userDrawn="1"/>
        </p:nvSpPr>
        <p:spPr>
          <a:xfrm>
            <a:off x="6837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9" name="Moon 1058"/>
          <p:cNvSpPr/>
          <p:nvPr userDrawn="1"/>
        </p:nvSpPr>
        <p:spPr>
          <a:xfrm>
            <a:off x="6837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0" name="Rectangle 1059"/>
          <p:cNvSpPr/>
          <p:nvPr userDrawn="1"/>
        </p:nvSpPr>
        <p:spPr>
          <a:xfrm>
            <a:off x="8760781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1" name="Oval 1060"/>
          <p:cNvSpPr/>
          <p:nvPr userDrawn="1"/>
        </p:nvSpPr>
        <p:spPr>
          <a:xfrm>
            <a:off x="882915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2" name="Moon 1061"/>
          <p:cNvSpPr/>
          <p:nvPr userDrawn="1"/>
        </p:nvSpPr>
        <p:spPr>
          <a:xfrm>
            <a:off x="882915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3" name="Rectangle 1062"/>
          <p:cNvSpPr/>
          <p:nvPr userDrawn="1"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4" name="Oval 1063"/>
          <p:cNvSpPr/>
          <p:nvPr userDrawn="1"/>
        </p:nvSpPr>
        <p:spPr>
          <a:xfrm>
            <a:off x="6837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5" name="Moon 1064"/>
          <p:cNvSpPr/>
          <p:nvPr userDrawn="1"/>
        </p:nvSpPr>
        <p:spPr>
          <a:xfrm>
            <a:off x="6837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6" name="Rectangle 1065"/>
          <p:cNvSpPr/>
          <p:nvPr userDrawn="1"/>
        </p:nvSpPr>
        <p:spPr>
          <a:xfrm>
            <a:off x="8760781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7" name="Oval 1066"/>
          <p:cNvSpPr/>
          <p:nvPr userDrawn="1"/>
        </p:nvSpPr>
        <p:spPr>
          <a:xfrm>
            <a:off x="882915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8" name="Moon 1067"/>
          <p:cNvSpPr/>
          <p:nvPr userDrawn="1"/>
        </p:nvSpPr>
        <p:spPr>
          <a:xfrm>
            <a:off x="882915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9" name="Rectangle 1068"/>
          <p:cNvSpPr/>
          <p:nvPr userDrawn="1"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0" name="Oval 1069"/>
          <p:cNvSpPr/>
          <p:nvPr userDrawn="1"/>
        </p:nvSpPr>
        <p:spPr>
          <a:xfrm>
            <a:off x="6837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1" name="Moon 1070"/>
          <p:cNvSpPr/>
          <p:nvPr userDrawn="1"/>
        </p:nvSpPr>
        <p:spPr>
          <a:xfrm>
            <a:off x="6837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2" name="Rectangle 1071"/>
          <p:cNvSpPr/>
          <p:nvPr userDrawn="1"/>
        </p:nvSpPr>
        <p:spPr>
          <a:xfrm>
            <a:off x="876078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3" name="Oval 1072"/>
          <p:cNvSpPr/>
          <p:nvPr userDrawn="1"/>
        </p:nvSpPr>
        <p:spPr>
          <a:xfrm>
            <a:off x="882915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4" name="Moon 1073"/>
          <p:cNvSpPr/>
          <p:nvPr userDrawn="1"/>
        </p:nvSpPr>
        <p:spPr>
          <a:xfrm>
            <a:off x="882915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5" name="Rectangle 1074"/>
          <p:cNvSpPr/>
          <p:nvPr userDrawn="1"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6" name="Oval 1075"/>
          <p:cNvSpPr/>
          <p:nvPr userDrawn="1"/>
        </p:nvSpPr>
        <p:spPr>
          <a:xfrm>
            <a:off x="6837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7" name="Moon 1076"/>
          <p:cNvSpPr/>
          <p:nvPr userDrawn="1"/>
        </p:nvSpPr>
        <p:spPr>
          <a:xfrm>
            <a:off x="6837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8" name="Rectangle 1077"/>
          <p:cNvSpPr/>
          <p:nvPr userDrawn="1"/>
        </p:nvSpPr>
        <p:spPr>
          <a:xfrm>
            <a:off x="8760781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9" name="Oval 1078"/>
          <p:cNvSpPr/>
          <p:nvPr userDrawn="1"/>
        </p:nvSpPr>
        <p:spPr>
          <a:xfrm>
            <a:off x="882915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0" name="Moon 1079"/>
          <p:cNvSpPr/>
          <p:nvPr userDrawn="1"/>
        </p:nvSpPr>
        <p:spPr>
          <a:xfrm>
            <a:off x="882915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1" name="Rectangle 1080"/>
          <p:cNvSpPr/>
          <p:nvPr userDrawn="1"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2" name="Oval 1081"/>
          <p:cNvSpPr/>
          <p:nvPr userDrawn="1"/>
        </p:nvSpPr>
        <p:spPr>
          <a:xfrm>
            <a:off x="6837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3" name="Moon 1082"/>
          <p:cNvSpPr/>
          <p:nvPr userDrawn="1"/>
        </p:nvSpPr>
        <p:spPr>
          <a:xfrm>
            <a:off x="6837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4" name="Rectangle 1083"/>
          <p:cNvSpPr/>
          <p:nvPr userDrawn="1"/>
        </p:nvSpPr>
        <p:spPr>
          <a:xfrm>
            <a:off x="8760781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5" name="Oval 1084"/>
          <p:cNvSpPr/>
          <p:nvPr userDrawn="1"/>
        </p:nvSpPr>
        <p:spPr>
          <a:xfrm>
            <a:off x="882915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6" name="Moon 1085"/>
          <p:cNvSpPr/>
          <p:nvPr userDrawn="1"/>
        </p:nvSpPr>
        <p:spPr>
          <a:xfrm>
            <a:off x="882915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7" name="Rectangle 1086"/>
          <p:cNvSpPr/>
          <p:nvPr userDrawn="1"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8" name="Oval 1087"/>
          <p:cNvSpPr/>
          <p:nvPr userDrawn="1"/>
        </p:nvSpPr>
        <p:spPr>
          <a:xfrm>
            <a:off x="6837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9" name="Moon 1088"/>
          <p:cNvSpPr/>
          <p:nvPr userDrawn="1"/>
        </p:nvSpPr>
        <p:spPr>
          <a:xfrm>
            <a:off x="6837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0" name="Rectangle 1089"/>
          <p:cNvSpPr/>
          <p:nvPr userDrawn="1"/>
        </p:nvSpPr>
        <p:spPr>
          <a:xfrm>
            <a:off x="8760781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1" name="Oval 1090"/>
          <p:cNvSpPr/>
          <p:nvPr userDrawn="1"/>
        </p:nvSpPr>
        <p:spPr>
          <a:xfrm>
            <a:off x="882915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2" name="Moon 1091"/>
          <p:cNvSpPr/>
          <p:nvPr userDrawn="1"/>
        </p:nvSpPr>
        <p:spPr>
          <a:xfrm>
            <a:off x="882915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3" name="Rectangle 1092"/>
          <p:cNvSpPr/>
          <p:nvPr userDrawn="1"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4" name="Oval 1093"/>
          <p:cNvSpPr/>
          <p:nvPr userDrawn="1"/>
        </p:nvSpPr>
        <p:spPr>
          <a:xfrm>
            <a:off x="6837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5" name="Moon 1094"/>
          <p:cNvSpPr/>
          <p:nvPr userDrawn="1"/>
        </p:nvSpPr>
        <p:spPr>
          <a:xfrm>
            <a:off x="6837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6" name="Rectangle 1095"/>
          <p:cNvSpPr/>
          <p:nvPr userDrawn="1"/>
        </p:nvSpPr>
        <p:spPr>
          <a:xfrm>
            <a:off x="8760781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7" name="Oval 1096"/>
          <p:cNvSpPr/>
          <p:nvPr userDrawn="1"/>
        </p:nvSpPr>
        <p:spPr>
          <a:xfrm>
            <a:off x="882915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8" name="Moon 1097"/>
          <p:cNvSpPr/>
          <p:nvPr userDrawn="1"/>
        </p:nvSpPr>
        <p:spPr>
          <a:xfrm>
            <a:off x="882915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9" name="Rectangle 1098"/>
          <p:cNvSpPr/>
          <p:nvPr userDrawn="1"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0" name="Oval 1099"/>
          <p:cNvSpPr/>
          <p:nvPr userDrawn="1"/>
        </p:nvSpPr>
        <p:spPr>
          <a:xfrm>
            <a:off x="6837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1" name="Moon 1100"/>
          <p:cNvSpPr/>
          <p:nvPr userDrawn="1"/>
        </p:nvSpPr>
        <p:spPr>
          <a:xfrm>
            <a:off x="6837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2" name="Rectangle 1101"/>
          <p:cNvSpPr/>
          <p:nvPr userDrawn="1"/>
        </p:nvSpPr>
        <p:spPr>
          <a:xfrm>
            <a:off x="8760781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3" name="Oval 1102"/>
          <p:cNvSpPr/>
          <p:nvPr userDrawn="1"/>
        </p:nvSpPr>
        <p:spPr>
          <a:xfrm>
            <a:off x="8829157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4" name="Moon 1103"/>
          <p:cNvSpPr/>
          <p:nvPr userDrawn="1"/>
        </p:nvSpPr>
        <p:spPr>
          <a:xfrm>
            <a:off x="882915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5" name="Rectangle 1104"/>
          <p:cNvSpPr/>
          <p:nvPr userDrawn="1"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6" name="Oval 1105"/>
          <p:cNvSpPr/>
          <p:nvPr userDrawn="1"/>
        </p:nvSpPr>
        <p:spPr>
          <a:xfrm>
            <a:off x="6837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7" name="Moon 1106"/>
          <p:cNvSpPr/>
          <p:nvPr userDrawn="1"/>
        </p:nvSpPr>
        <p:spPr>
          <a:xfrm>
            <a:off x="6837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8" name="Rectangle 1107"/>
          <p:cNvSpPr/>
          <p:nvPr userDrawn="1"/>
        </p:nvSpPr>
        <p:spPr>
          <a:xfrm>
            <a:off x="876078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9" name="Oval 1108"/>
          <p:cNvSpPr/>
          <p:nvPr userDrawn="1"/>
        </p:nvSpPr>
        <p:spPr>
          <a:xfrm>
            <a:off x="8829157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0" name="Moon 1109"/>
          <p:cNvSpPr/>
          <p:nvPr userDrawn="1"/>
        </p:nvSpPr>
        <p:spPr>
          <a:xfrm>
            <a:off x="882915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1" name="Rectangle 1110"/>
          <p:cNvSpPr/>
          <p:nvPr userDrawn="1"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2" name="Oval 1111"/>
          <p:cNvSpPr/>
          <p:nvPr userDrawn="1"/>
        </p:nvSpPr>
        <p:spPr>
          <a:xfrm>
            <a:off x="6837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3" name="Moon 1112"/>
          <p:cNvSpPr/>
          <p:nvPr userDrawn="1"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4" name="Rectangle 1113"/>
          <p:cNvSpPr/>
          <p:nvPr userDrawn="1"/>
        </p:nvSpPr>
        <p:spPr>
          <a:xfrm>
            <a:off x="876078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5" name="Oval 1114"/>
          <p:cNvSpPr/>
          <p:nvPr userDrawn="1"/>
        </p:nvSpPr>
        <p:spPr>
          <a:xfrm>
            <a:off x="882915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6" name="Moon 1115"/>
          <p:cNvSpPr/>
          <p:nvPr userDrawn="1"/>
        </p:nvSpPr>
        <p:spPr>
          <a:xfrm>
            <a:off x="882915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7" name="Rectangle 1116"/>
          <p:cNvSpPr/>
          <p:nvPr userDrawn="1"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8" name="Oval 1117"/>
          <p:cNvSpPr/>
          <p:nvPr userDrawn="1"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9" name="Moon 1118"/>
          <p:cNvSpPr/>
          <p:nvPr userDrawn="1"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0" name="Rectangle 1119"/>
          <p:cNvSpPr/>
          <p:nvPr userDrawn="1"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1" name="Oval 1120"/>
          <p:cNvSpPr/>
          <p:nvPr userDrawn="1"/>
        </p:nvSpPr>
        <p:spPr>
          <a:xfrm>
            <a:off x="882915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2" name="Moon 1121"/>
          <p:cNvSpPr/>
          <p:nvPr userDrawn="1"/>
        </p:nvSpPr>
        <p:spPr>
          <a:xfrm>
            <a:off x="882915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3" name="Rectangle 1122"/>
          <p:cNvSpPr/>
          <p:nvPr userDrawn="1"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4" name="Oval 1123"/>
          <p:cNvSpPr/>
          <p:nvPr userDrawn="1"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5" name="Moon 1124"/>
          <p:cNvSpPr/>
          <p:nvPr userDrawn="1"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6" name="Rectangle 1125"/>
          <p:cNvSpPr/>
          <p:nvPr userDrawn="1"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7" name="Oval 1126"/>
          <p:cNvSpPr/>
          <p:nvPr userDrawn="1"/>
        </p:nvSpPr>
        <p:spPr>
          <a:xfrm>
            <a:off x="882915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8" name="Moon 1127"/>
          <p:cNvSpPr/>
          <p:nvPr userDrawn="1"/>
        </p:nvSpPr>
        <p:spPr>
          <a:xfrm>
            <a:off x="882915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9" name="Rectangle 1128"/>
          <p:cNvSpPr/>
          <p:nvPr userDrawn="1"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0" name="Oval 1129"/>
          <p:cNvSpPr/>
          <p:nvPr userDrawn="1"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1" name="Moon 1130"/>
          <p:cNvSpPr/>
          <p:nvPr userDrawn="1"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2" name="Rectangle 1131"/>
          <p:cNvSpPr/>
          <p:nvPr userDrawn="1"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3" name="Oval 1132"/>
          <p:cNvSpPr/>
          <p:nvPr userDrawn="1"/>
        </p:nvSpPr>
        <p:spPr>
          <a:xfrm>
            <a:off x="882915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4" name="Moon 1133"/>
          <p:cNvSpPr/>
          <p:nvPr userDrawn="1"/>
        </p:nvSpPr>
        <p:spPr>
          <a:xfrm>
            <a:off x="882915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5" name="Rectangle 1134"/>
          <p:cNvSpPr/>
          <p:nvPr userDrawn="1"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6" name="Oval 1135"/>
          <p:cNvSpPr/>
          <p:nvPr userDrawn="1"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7" name="Moon 1136"/>
          <p:cNvSpPr/>
          <p:nvPr userDrawn="1"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8" name="Rectangle 1137"/>
          <p:cNvSpPr/>
          <p:nvPr userDrawn="1"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9" name="Oval 1138"/>
          <p:cNvSpPr/>
          <p:nvPr userDrawn="1"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0" name="Moon 1139"/>
          <p:cNvSpPr/>
          <p:nvPr userDrawn="1"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1" name="Rectangle 1140"/>
          <p:cNvSpPr/>
          <p:nvPr userDrawn="1"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2" name="Oval 1141"/>
          <p:cNvSpPr/>
          <p:nvPr userDrawn="1"/>
        </p:nvSpPr>
        <p:spPr>
          <a:xfrm>
            <a:off x="83018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3" name="Moon 1142"/>
          <p:cNvSpPr/>
          <p:nvPr userDrawn="1"/>
        </p:nvSpPr>
        <p:spPr>
          <a:xfrm>
            <a:off x="83018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4" name="Rectangle 1143"/>
          <p:cNvSpPr/>
          <p:nvPr userDrawn="1"/>
        </p:nvSpPr>
        <p:spPr>
          <a:xfrm>
            <a:off x="114271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5" name="Oval 1144"/>
          <p:cNvSpPr/>
          <p:nvPr userDrawn="1"/>
        </p:nvSpPr>
        <p:spPr>
          <a:xfrm>
            <a:off x="121108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6" name="Moon 1145"/>
          <p:cNvSpPr/>
          <p:nvPr userDrawn="1"/>
        </p:nvSpPr>
        <p:spPr>
          <a:xfrm>
            <a:off x="121108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7" name="Rectangle 1146"/>
          <p:cNvSpPr/>
          <p:nvPr userDrawn="1"/>
        </p:nvSpPr>
        <p:spPr>
          <a:xfrm>
            <a:off x="152361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8" name="Oval 1147"/>
          <p:cNvSpPr/>
          <p:nvPr userDrawn="1"/>
        </p:nvSpPr>
        <p:spPr>
          <a:xfrm>
            <a:off x="159199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9" name="Moon 1148"/>
          <p:cNvSpPr/>
          <p:nvPr userDrawn="1"/>
        </p:nvSpPr>
        <p:spPr>
          <a:xfrm>
            <a:off x="159199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0" name="Rectangle 1149"/>
          <p:cNvSpPr/>
          <p:nvPr userDrawn="1"/>
        </p:nvSpPr>
        <p:spPr>
          <a:xfrm>
            <a:off x="190451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1" name="Oval 1150"/>
          <p:cNvSpPr/>
          <p:nvPr userDrawn="1"/>
        </p:nvSpPr>
        <p:spPr>
          <a:xfrm>
            <a:off x="197289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2" name="Moon 1151"/>
          <p:cNvSpPr/>
          <p:nvPr userDrawn="1"/>
        </p:nvSpPr>
        <p:spPr>
          <a:xfrm>
            <a:off x="197289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3" name="Rectangle 1152"/>
          <p:cNvSpPr/>
          <p:nvPr userDrawn="1"/>
        </p:nvSpPr>
        <p:spPr>
          <a:xfrm>
            <a:off x="228542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4" name="Oval 1153"/>
          <p:cNvSpPr/>
          <p:nvPr userDrawn="1"/>
        </p:nvSpPr>
        <p:spPr>
          <a:xfrm>
            <a:off x="235379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5" name="Moon 1154"/>
          <p:cNvSpPr/>
          <p:nvPr userDrawn="1"/>
        </p:nvSpPr>
        <p:spPr>
          <a:xfrm>
            <a:off x="235379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6" name="Rectangle 1155"/>
          <p:cNvSpPr/>
          <p:nvPr userDrawn="1"/>
        </p:nvSpPr>
        <p:spPr>
          <a:xfrm>
            <a:off x="2666325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7" name="Oval 1156"/>
          <p:cNvSpPr/>
          <p:nvPr userDrawn="1"/>
        </p:nvSpPr>
        <p:spPr>
          <a:xfrm>
            <a:off x="273470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8" name="Moon 1157"/>
          <p:cNvSpPr/>
          <p:nvPr userDrawn="1"/>
        </p:nvSpPr>
        <p:spPr>
          <a:xfrm>
            <a:off x="273470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9" name="Rectangle 1158"/>
          <p:cNvSpPr/>
          <p:nvPr userDrawn="1"/>
        </p:nvSpPr>
        <p:spPr>
          <a:xfrm>
            <a:off x="304722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0" name="Oval 1159"/>
          <p:cNvSpPr/>
          <p:nvPr userDrawn="1"/>
        </p:nvSpPr>
        <p:spPr>
          <a:xfrm>
            <a:off x="311560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1" name="Moon 1160"/>
          <p:cNvSpPr/>
          <p:nvPr userDrawn="1"/>
        </p:nvSpPr>
        <p:spPr>
          <a:xfrm>
            <a:off x="311560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2" name="Rectangle 1161"/>
          <p:cNvSpPr/>
          <p:nvPr userDrawn="1"/>
        </p:nvSpPr>
        <p:spPr>
          <a:xfrm>
            <a:off x="342813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3" name="Oval 1162"/>
          <p:cNvSpPr/>
          <p:nvPr userDrawn="1"/>
        </p:nvSpPr>
        <p:spPr>
          <a:xfrm>
            <a:off x="349650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4" name="Moon 1163"/>
          <p:cNvSpPr/>
          <p:nvPr userDrawn="1"/>
        </p:nvSpPr>
        <p:spPr>
          <a:xfrm>
            <a:off x="349650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5" name="Rectangle 1164"/>
          <p:cNvSpPr/>
          <p:nvPr userDrawn="1"/>
        </p:nvSpPr>
        <p:spPr>
          <a:xfrm>
            <a:off x="380903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6" name="Oval 1165"/>
          <p:cNvSpPr/>
          <p:nvPr userDrawn="1"/>
        </p:nvSpPr>
        <p:spPr>
          <a:xfrm>
            <a:off x="387741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7" name="Moon 1166"/>
          <p:cNvSpPr/>
          <p:nvPr userDrawn="1"/>
        </p:nvSpPr>
        <p:spPr>
          <a:xfrm>
            <a:off x="387741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8" name="Rectangle 1167"/>
          <p:cNvSpPr/>
          <p:nvPr userDrawn="1"/>
        </p:nvSpPr>
        <p:spPr>
          <a:xfrm>
            <a:off x="4189939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9" name="Oval 1168"/>
          <p:cNvSpPr/>
          <p:nvPr userDrawn="1"/>
        </p:nvSpPr>
        <p:spPr>
          <a:xfrm>
            <a:off x="425831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0" name="Moon 1169"/>
          <p:cNvSpPr/>
          <p:nvPr userDrawn="1"/>
        </p:nvSpPr>
        <p:spPr>
          <a:xfrm>
            <a:off x="425831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1" name="Rectangle 1170"/>
          <p:cNvSpPr/>
          <p:nvPr userDrawn="1"/>
        </p:nvSpPr>
        <p:spPr>
          <a:xfrm>
            <a:off x="457084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2" name="Oval 1171"/>
          <p:cNvSpPr/>
          <p:nvPr userDrawn="1"/>
        </p:nvSpPr>
        <p:spPr>
          <a:xfrm>
            <a:off x="463921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3" name="Moon 1172"/>
          <p:cNvSpPr/>
          <p:nvPr userDrawn="1"/>
        </p:nvSpPr>
        <p:spPr>
          <a:xfrm>
            <a:off x="463921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4" name="Rectangle 1173"/>
          <p:cNvSpPr/>
          <p:nvPr userDrawn="1"/>
        </p:nvSpPr>
        <p:spPr>
          <a:xfrm>
            <a:off x="4951746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5" name="Oval 1174"/>
          <p:cNvSpPr/>
          <p:nvPr userDrawn="1"/>
        </p:nvSpPr>
        <p:spPr>
          <a:xfrm>
            <a:off x="502012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6" name="Moon 1175"/>
          <p:cNvSpPr/>
          <p:nvPr userDrawn="1"/>
        </p:nvSpPr>
        <p:spPr>
          <a:xfrm>
            <a:off x="502012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7" name="Rectangle 1176"/>
          <p:cNvSpPr/>
          <p:nvPr userDrawn="1"/>
        </p:nvSpPr>
        <p:spPr>
          <a:xfrm>
            <a:off x="5332649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8" name="Oval 1177"/>
          <p:cNvSpPr/>
          <p:nvPr userDrawn="1"/>
        </p:nvSpPr>
        <p:spPr>
          <a:xfrm>
            <a:off x="540102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9" name="Moon 1178"/>
          <p:cNvSpPr/>
          <p:nvPr userDrawn="1"/>
        </p:nvSpPr>
        <p:spPr>
          <a:xfrm>
            <a:off x="540102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0" name="Rectangle 1179"/>
          <p:cNvSpPr/>
          <p:nvPr userDrawn="1"/>
        </p:nvSpPr>
        <p:spPr>
          <a:xfrm>
            <a:off x="5713553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1" name="Oval 1180"/>
          <p:cNvSpPr/>
          <p:nvPr userDrawn="1"/>
        </p:nvSpPr>
        <p:spPr>
          <a:xfrm>
            <a:off x="578192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2" name="Moon 1181"/>
          <p:cNvSpPr/>
          <p:nvPr userDrawn="1"/>
        </p:nvSpPr>
        <p:spPr>
          <a:xfrm>
            <a:off x="578192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3" name="Rectangle 1182"/>
          <p:cNvSpPr/>
          <p:nvPr userDrawn="1"/>
        </p:nvSpPr>
        <p:spPr>
          <a:xfrm>
            <a:off x="6094456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4" name="Oval 1183"/>
          <p:cNvSpPr/>
          <p:nvPr userDrawn="1"/>
        </p:nvSpPr>
        <p:spPr>
          <a:xfrm>
            <a:off x="616283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5" name="Moon 1184"/>
          <p:cNvSpPr/>
          <p:nvPr userDrawn="1"/>
        </p:nvSpPr>
        <p:spPr>
          <a:xfrm>
            <a:off x="616283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6" name="Rectangle 1185"/>
          <p:cNvSpPr/>
          <p:nvPr userDrawn="1"/>
        </p:nvSpPr>
        <p:spPr>
          <a:xfrm>
            <a:off x="6475360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7" name="Oval 1186"/>
          <p:cNvSpPr/>
          <p:nvPr userDrawn="1"/>
        </p:nvSpPr>
        <p:spPr>
          <a:xfrm>
            <a:off x="654373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8" name="Moon 1187"/>
          <p:cNvSpPr/>
          <p:nvPr userDrawn="1"/>
        </p:nvSpPr>
        <p:spPr>
          <a:xfrm>
            <a:off x="654373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9" name="Rectangle 1188"/>
          <p:cNvSpPr/>
          <p:nvPr userDrawn="1"/>
        </p:nvSpPr>
        <p:spPr>
          <a:xfrm>
            <a:off x="6856263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0" name="Oval 1189"/>
          <p:cNvSpPr/>
          <p:nvPr userDrawn="1"/>
        </p:nvSpPr>
        <p:spPr>
          <a:xfrm>
            <a:off x="692463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1" name="Moon 1190"/>
          <p:cNvSpPr/>
          <p:nvPr userDrawn="1"/>
        </p:nvSpPr>
        <p:spPr>
          <a:xfrm>
            <a:off x="692463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2" name="Rectangle 1191"/>
          <p:cNvSpPr/>
          <p:nvPr userDrawn="1"/>
        </p:nvSpPr>
        <p:spPr>
          <a:xfrm>
            <a:off x="7237167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3" name="Oval 1192"/>
          <p:cNvSpPr/>
          <p:nvPr userDrawn="1"/>
        </p:nvSpPr>
        <p:spPr>
          <a:xfrm>
            <a:off x="730554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4" name="Moon 1193"/>
          <p:cNvSpPr/>
          <p:nvPr userDrawn="1"/>
        </p:nvSpPr>
        <p:spPr>
          <a:xfrm>
            <a:off x="730554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5" name="Rectangle 1194"/>
          <p:cNvSpPr/>
          <p:nvPr userDrawn="1"/>
        </p:nvSpPr>
        <p:spPr>
          <a:xfrm>
            <a:off x="761807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6" name="Oval 1195"/>
          <p:cNvSpPr/>
          <p:nvPr userDrawn="1"/>
        </p:nvSpPr>
        <p:spPr>
          <a:xfrm>
            <a:off x="768644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7" name="Moon 1196"/>
          <p:cNvSpPr/>
          <p:nvPr userDrawn="1"/>
        </p:nvSpPr>
        <p:spPr>
          <a:xfrm>
            <a:off x="768644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8" name="Rectangle 1197"/>
          <p:cNvSpPr/>
          <p:nvPr userDrawn="1"/>
        </p:nvSpPr>
        <p:spPr>
          <a:xfrm>
            <a:off x="799897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9" name="Oval 1198"/>
          <p:cNvSpPr/>
          <p:nvPr userDrawn="1"/>
        </p:nvSpPr>
        <p:spPr>
          <a:xfrm>
            <a:off x="806735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0" name="Moon 1199"/>
          <p:cNvSpPr/>
          <p:nvPr userDrawn="1"/>
        </p:nvSpPr>
        <p:spPr>
          <a:xfrm>
            <a:off x="806735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1" name="Rectangle 1200"/>
          <p:cNvSpPr/>
          <p:nvPr userDrawn="1"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2" name="Oval 1201"/>
          <p:cNvSpPr/>
          <p:nvPr userDrawn="1"/>
        </p:nvSpPr>
        <p:spPr>
          <a:xfrm>
            <a:off x="844825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3" name="Moon 1202"/>
          <p:cNvSpPr/>
          <p:nvPr userDrawn="1"/>
        </p:nvSpPr>
        <p:spPr>
          <a:xfrm>
            <a:off x="844825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4" name="Rectangle 1203"/>
          <p:cNvSpPr/>
          <p:nvPr userDrawn="1"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5" name="Oval 1204"/>
          <p:cNvSpPr/>
          <p:nvPr userDrawn="1"/>
        </p:nvSpPr>
        <p:spPr>
          <a:xfrm>
            <a:off x="882915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6" name="Moon 1205"/>
          <p:cNvSpPr/>
          <p:nvPr userDrawn="1"/>
        </p:nvSpPr>
        <p:spPr>
          <a:xfrm>
            <a:off x="882915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48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GO - Title and Content 3">
    <p:bg>
      <p:bgPr>
        <a:gradFill>
          <a:gsLst>
            <a:gs pos="47000">
              <a:schemeClr val="accent3">
                <a:lumMod val="5000"/>
                <a:lumOff val="95000"/>
              </a:schemeClr>
            </a:gs>
            <a:gs pos="83000">
              <a:schemeClr val="accent3">
                <a:lumMod val="45000"/>
                <a:lumOff val="5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7134"/>
            <a:ext cx="7886700" cy="852492"/>
          </a:xfrm>
        </p:spPr>
        <p:txBody>
          <a:bodyPr>
            <a:normAutofit/>
          </a:bodyPr>
          <a:lstStyle>
            <a:lvl1pPr>
              <a:defRPr sz="5400" b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18826"/>
            <a:ext cx="7886700" cy="356294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994401"/>
            <a:ext cx="2057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994401"/>
            <a:ext cx="30861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994401"/>
            <a:ext cx="2057400" cy="365125"/>
          </a:xfrm>
        </p:spPr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78" name="Rectangle 477"/>
          <p:cNvSpPr/>
          <p:nvPr userDrawn="1"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9" name="Oval 478"/>
          <p:cNvSpPr/>
          <p:nvPr userDrawn="1"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0" name="Moon 479"/>
          <p:cNvSpPr/>
          <p:nvPr userDrawn="1"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7" name="Rectangle 606"/>
          <p:cNvSpPr/>
          <p:nvPr userDrawn="1"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8" name="Oval 607"/>
          <p:cNvSpPr/>
          <p:nvPr userDrawn="1"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9" name="Moon 608"/>
          <p:cNvSpPr/>
          <p:nvPr userDrawn="1"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0" name="Rectangle 609"/>
          <p:cNvSpPr/>
          <p:nvPr userDrawn="1"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1" name="Oval 610"/>
          <p:cNvSpPr/>
          <p:nvPr userDrawn="1"/>
        </p:nvSpPr>
        <p:spPr>
          <a:xfrm>
            <a:off x="83018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2" name="Moon 611"/>
          <p:cNvSpPr/>
          <p:nvPr userDrawn="1"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3" name="Rectangle 612"/>
          <p:cNvSpPr/>
          <p:nvPr userDrawn="1"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4" name="Oval 613"/>
          <p:cNvSpPr/>
          <p:nvPr userDrawn="1"/>
        </p:nvSpPr>
        <p:spPr>
          <a:xfrm>
            <a:off x="121108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5" name="Moon 614"/>
          <p:cNvSpPr/>
          <p:nvPr userDrawn="1"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6" name="Rectangle 615"/>
          <p:cNvSpPr/>
          <p:nvPr userDrawn="1"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7" name="Oval 616"/>
          <p:cNvSpPr/>
          <p:nvPr userDrawn="1"/>
        </p:nvSpPr>
        <p:spPr>
          <a:xfrm>
            <a:off x="159199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8" name="Moon 617"/>
          <p:cNvSpPr/>
          <p:nvPr userDrawn="1"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9" name="Rectangle 618"/>
          <p:cNvSpPr/>
          <p:nvPr userDrawn="1"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0" name="Oval 619"/>
          <p:cNvSpPr/>
          <p:nvPr userDrawn="1"/>
        </p:nvSpPr>
        <p:spPr>
          <a:xfrm>
            <a:off x="197289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1" name="Moon 620"/>
          <p:cNvSpPr/>
          <p:nvPr userDrawn="1"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2" name="Rectangle 621"/>
          <p:cNvSpPr/>
          <p:nvPr userDrawn="1"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3" name="Oval 622"/>
          <p:cNvSpPr/>
          <p:nvPr userDrawn="1"/>
        </p:nvSpPr>
        <p:spPr>
          <a:xfrm>
            <a:off x="235379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4" name="Moon 623"/>
          <p:cNvSpPr/>
          <p:nvPr userDrawn="1"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5" name="Rectangle 624"/>
          <p:cNvSpPr/>
          <p:nvPr userDrawn="1"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6" name="Oval 625"/>
          <p:cNvSpPr/>
          <p:nvPr userDrawn="1"/>
        </p:nvSpPr>
        <p:spPr>
          <a:xfrm>
            <a:off x="273470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7" name="Moon 626"/>
          <p:cNvSpPr/>
          <p:nvPr userDrawn="1"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8" name="Rectangle 627"/>
          <p:cNvSpPr/>
          <p:nvPr userDrawn="1"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9" name="Oval 628"/>
          <p:cNvSpPr/>
          <p:nvPr userDrawn="1"/>
        </p:nvSpPr>
        <p:spPr>
          <a:xfrm>
            <a:off x="311560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0" name="Moon 629"/>
          <p:cNvSpPr/>
          <p:nvPr userDrawn="1"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1" name="Rectangle 630"/>
          <p:cNvSpPr/>
          <p:nvPr userDrawn="1"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2" name="Oval 631"/>
          <p:cNvSpPr/>
          <p:nvPr userDrawn="1"/>
        </p:nvSpPr>
        <p:spPr>
          <a:xfrm>
            <a:off x="349650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3" name="Moon 632"/>
          <p:cNvSpPr/>
          <p:nvPr userDrawn="1"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4" name="Rectangle 633"/>
          <p:cNvSpPr/>
          <p:nvPr userDrawn="1"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5" name="Oval 634"/>
          <p:cNvSpPr/>
          <p:nvPr userDrawn="1"/>
        </p:nvSpPr>
        <p:spPr>
          <a:xfrm>
            <a:off x="387741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6" name="Moon 635"/>
          <p:cNvSpPr/>
          <p:nvPr userDrawn="1"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7" name="Rectangle 636"/>
          <p:cNvSpPr/>
          <p:nvPr userDrawn="1"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8" name="Oval 637"/>
          <p:cNvSpPr/>
          <p:nvPr userDrawn="1"/>
        </p:nvSpPr>
        <p:spPr>
          <a:xfrm>
            <a:off x="425831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9" name="Moon 638"/>
          <p:cNvSpPr/>
          <p:nvPr userDrawn="1"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0" name="Rectangle 639"/>
          <p:cNvSpPr/>
          <p:nvPr userDrawn="1"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1" name="Oval 640"/>
          <p:cNvSpPr/>
          <p:nvPr userDrawn="1"/>
        </p:nvSpPr>
        <p:spPr>
          <a:xfrm>
            <a:off x="463921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2" name="Moon 641"/>
          <p:cNvSpPr/>
          <p:nvPr userDrawn="1"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3" name="Rectangle 642"/>
          <p:cNvSpPr/>
          <p:nvPr userDrawn="1"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4" name="Oval 643"/>
          <p:cNvSpPr/>
          <p:nvPr userDrawn="1"/>
        </p:nvSpPr>
        <p:spPr>
          <a:xfrm>
            <a:off x="502012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5" name="Moon 644"/>
          <p:cNvSpPr/>
          <p:nvPr userDrawn="1"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6" name="Rectangle 645"/>
          <p:cNvSpPr/>
          <p:nvPr userDrawn="1"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7" name="Oval 646"/>
          <p:cNvSpPr/>
          <p:nvPr userDrawn="1"/>
        </p:nvSpPr>
        <p:spPr>
          <a:xfrm>
            <a:off x="540102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8" name="Moon 647"/>
          <p:cNvSpPr/>
          <p:nvPr userDrawn="1"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9" name="Rectangle 648"/>
          <p:cNvSpPr/>
          <p:nvPr userDrawn="1"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0" name="Oval 649"/>
          <p:cNvSpPr/>
          <p:nvPr userDrawn="1"/>
        </p:nvSpPr>
        <p:spPr>
          <a:xfrm>
            <a:off x="578192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1" name="Moon 650"/>
          <p:cNvSpPr/>
          <p:nvPr userDrawn="1"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2" name="Rectangle 651"/>
          <p:cNvSpPr/>
          <p:nvPr userDrawn="1"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3" name="Oval 652"/>
          <p:cNvSpPr/>
          <p:nvPr userDrawn="1"/>
        </p:nvSpPr>
        <p:spPr>
          <a:xfrm>
            <a:off x="616283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4" name="Moon 653"/>
          <p:cNvSpPr/>
          <p:nvPr userDrawn="1"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5" name="Rectangle 654"/>
          <p:cNvSpPr/>
          <p:nvPr userDrawn="1"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6" name="Oval 655"/>
          <p:cNvSpPr/>
          <p:nvPr userDrawn="1"/>
        </p:nvSpPr>
        <p:spPr>
          <a:xfrm>
            <a:off x="654373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7" name="Moon 656"/>
          <p:cNvSpPr/>
          <p:nvPr userDrawn="1"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8" name="Rectangle 657"/>
          <p:cNvSpPr/>
          <p:nvPr userDrawn="1"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9" name="Oval 658"/>
          <p:cNvSpPr/>
          <p:nvPr userDrawn="1"/>
        </p:nvSpPr>
        <p:spPr>
          <a:xfrm>
            <a:off x="692463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0" name="Moon 659"/>
          <p:cNvSpPr/>
          <p:nvPr userDrawn="1"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1" name="Rectangle 660"/>
          <p:cNvSpPr/>
          <p:nvPr userDrawn="1"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2" name="Oval 661"/>
          <p:cNvSpPr/>
          <p:nvPr userDrawn="1"/>
        </p:nvSpPr>
        <p:spPr>
          <a:xfrm>
            <a:off x="730554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3" name="Moon 662"/>
          <p:cNvSpPr/>
          <p:nvPr userDrawn="1"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4" name="Rectangle 663"/>
          <p:cNvSpPr/>
          <p:nvPr userDrawn="1"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5" name="Oval 664"/>
          <p:cNvSpPr/>
          <p:nvPr userDrawn="1"/>
        </p:nvSpPr>
        <p:spPr>
          <a:xfrm>
            <a:off x="768644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6" name="Moon 665"/>
          <p:cNvSpPr/>
          <p:nvPr userDrawn="1"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7" name="Rectangle 666"/>
          <p:cNvSpPr/>
          <p:nvPr userDrawn="1"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8" name="Oval 667"/>
          <p:cNvSpPr/>
          <p:nvPr userDrawn="1"/>
        </p:nvSpPr>
        <p:spPr>
          <a:xfrm>
            <a:off x="806735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9" name="Moon 668"/>
          <p:cNvSpPr/>
          <p:nvPr userDrawn="1"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0" name="Rectangle 669"/>
          <p:cNvSpPr/>
          <p:nvPr userDrawn="1"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1" name="Oval 670"/>
          <p:cNvSpPr/>
          <p:nvPr userDrawn="1"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2" name="Moon 671"/>
          <p:cNvSpPr/>
          <p:nvPr userDrawn="1"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3" name="Rectangle 672"/>
          <p:cNvSpPr/>
          <p:nvPr userDrawn="1"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4" name="Oval 673"/>
          <p:cNvSpPr/>
          <p:nvPr userDrawn="1"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5" name="Moon 674"/>
          <p:cNvSpPr/>
          <p:nvPr userDrawn="1"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6" name="Rectangle 675"/>
          <p:cNvSpPr/>
          <p:nvPr userDrawn="1"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7" name="Oval 676"/>
          <p:cNvSpPr/>
          <p:nvPr userDrawn="1"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8" name="Moon 677"/>
          <p:cNvSpPr/>
          <p:nvPr userDrawn="1"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9" name="Rectangle 678"/>
          <p:cNvSpPr/>
          <p:nvPr userDrawn="1"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0" name="Oval 679"/>
          <p:cNvSpPr/>
          <p:nvPr userDrawn="1"/>
        </p:nvSpPr>
        <p:spPr>
          <a:xfrm>
            <a:off x="882915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1" name="Moon 680"/>
          <p:cNvSpPr/>
          <p:nvPr userDrawn="1"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2" name="Rectangle 681"/>
          <p:cNvSpPr/>
          <p:nvPr userDrawn="1"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3" name="Oval 682"/>
          <p:cNvSpPr/>
          <p:nvPr userDrawn="1"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4" name="Moon 683"/>
          <p:cNvSpPr/>
          <p:nvPr userDrawn="1"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5" name="Rectangle 684"/>
          <p:cNvSpPr/>
          <p:nvPr userDrawn="1"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6" name="Oval 685"/>
          <p:cNvSpPr/>
          <p:nvPr userDrawn="1"/>
        </p:nvSpPr>
        <p:spPr>
          <a:xfrm>
            <a:off x="882915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7" name="Moon 686"/>
          <p:cNvSpPr/>
          <p:nvPr userDrawn="1"/>
        </p:nvSpPr>
        <p:spPr>
          <a:xfrm>
            <a:off x="882915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8" name="Rectangle 687"/>
          <p:cNvSpPr/>
          <p:nvPr userDrawn="1"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9" name="Oval 688"/>
          <p:cNvSpPr/>
          <p:nvPr userDrawn="1"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0" name="Moon 689"/>
          <p:cNvSpPr/>
          <p:nvPr userDrawn="1"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1" name="Rectangle 690"/>
          <p:cNvSpPr/>
          <p:nvPr userDrawn="1"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2" name="Oval 691"/>
          <p:cNvSpPr/>
          <p:nvPr userDrawn="1"/>
        </p:nvSpPr>
        <p:spPr>
          <a:xfrm>
            <a:off x="882915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3" name="Moon 692"/>
          <p:cNvSpPr/>
          <p:nvPr userDrawn="1"/>
        </p:nvSpPr>
        <p:spPr>
          <a:xfrm>
            <a:off x="882915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4" name="Rectangle 693"/>
          <p:cNvSpPr/>
          <p:nvPr userDrawn="1"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5" name="Oval 694"/>
          <p:cNvSpPr/>
          <p:nvPr userDrawn="1"/>
        </p:nvSpPr>
        <p:spPr>
          <a:xfrm>
            <a:off x="6837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6" name="Moon 695"/>
          <p:cNvSpPr/>
          <p:nvPr userDrawn="1"/>
        </p:nvSpPr>
        <p:spPr>
          <a:xfrm>
            <a:off x="6837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7" name="Rectangle 696"/>
          <p:cNvSpPr/>
          <p:nvPr userDrawn="1"/>
        </p:nvSpPr>
        <p:spPr>
          <a:xfrm>
            <a:off x="8760781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8" name="Oval 697"/>
          <p:cNvSpPr/>
          <p:nvPr userDrawn="1"/>
        </p:nvSpPr>
        <p:spPr>
          <a:xfrm>
            <a:off x="882915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9" name="Moon 698"/>
          <p:cNvSpPr/>
          <p:nvPr userDrawn="1"/>
        </p:nvSpPr>
        <p:spPr>
          <a:xfrm>
            <a:off x="882915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0" name="Rectangle 699"/>
          <p:cNvSpPr/>
          <p:nvPr userDrawn="1"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1" name="Oval 700"/>
          <p:cNvSpPr/>
          <p:nvPr userDrawn="1"/>
        </p:nvSpPr>
        <p:spPr>
          <a:xfrm>
            <a:off x="6837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2" name="Moon 701"/>
          <p:cNvSpPr/>
          <p:nvPr userDrawn="1"/>
        </p:nvSpPr>
        <p:spPr>
          <a:xfrm>
            <a:off x="6837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3" name="Rectangle 702"/>
          <p:cNvSpPr/>
          <p:nvPr userDrawn="1"/>
        </p:nvSpPr>
        <p:spPr>
          <a:xfrm>
            <a:off x="8760781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4" name="Oval 703"/>
          <p:cNvSpPr/>
          <p:nvPr userDrawn="1"/>
        </p:nvSpPr>
        <p:spPr>
          <a:xfrm>
            <a:off x="882915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5" name="Moon 704"/>
          <p:cNvSpPr/>
          <p:nvPr userDrawn="1"/>
        </p:nvSpPr>
        <p:spPr>
          <a:xfrm>
            <a:off x="882915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6" name="Rectangle 705"/>
          <p:cNvSpPr/>
          <p:nvPr userDrawn="1"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7" name="Oval 706"/>
          <p:cNvSpPr/>
          <p:nvPr userDrawn="1"/>
        </p:nvSpPr>
        <p:spPr>
          <a:xfrm>
            <a:off x="6837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8" name="Moon 707"/>
          <p:cNvSpPr/>
          <p:nvPr userDrawn="1"/>
        </p:nvSpPr>
        <p:spPr>
          <a:xfrm>
            <a:off x="6837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9" name="Rectangle 708"/>
          <p:cNvSpPr/>
          <p:nvPr userDrawn="1"/>
        </p:nvSpPr>
        <p:spPr>
          <a:xfrm>
            <a:off x="876078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0" name="Oval 709"/>
          <p:cNvSpPr/>
          <p:nvPr userDrawn="1"/>
        </p:nvSpPr>
        <p:spPr>
          <a:xfrm>
            <a:off x="882915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1" name="Moon 710"/>
          <p:cNvSpPr/>
          <p:nvPr userDrawn="1"/>
        </p:nvSpPr>
        <p:spPr>
          <a:xfrm>
            <a:off x="882915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2" name="Rectangle 711"/>
          <p:cNvSpPr/>
          <p:nvPr userDrawn="1"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3" name="Oval 712"/>
          <p:cNvSpPr/>
          <p:nvPr userDrawn="1"/>
        </p:nvSpPr>
        <p:spPr>
          <a:xfrm>
            <a:off x="6837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4" name="Moon 713"/>
          <p:cNvSpPr/>
          <p:nvPr userDrawn="1"/>
        </p:nvSpPr>
        <p:spPr>
          <a:xfrm>
            <a:off x="6837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5" name="Rectangle 714"/>
          <p:cNvSpPr/>
          <p:nvPr userDrawn="1"/>
        </p:nvSpPr>
        <p:spPr>
          <a:xfrm>
            <a:off x="8760781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6" name="Oval 715"/>
          <p:cNvSpPr/>
          <p:nvPr userDrawn="1"/>
        </p:nvSpPr>
        <p:spPr>
          <a:xfrm>
            <a:off x="882915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7" name="Moon 716"/>
          <p:cNvSpPr/>
          <p:nvPr userDrawn="1"/>
        </p:nvSpPr>
        <p:spPr>
          <a:xfrm>
            <a:off x="882915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8" name="Rectangle 717"/>
          <p:cNvSpPr/>
          <p:nvPr userDrawn="1"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9" name="Oval 718"/>
          <p:cNvSpPr/>
          <p:nvPr userDrawn="1"/>
        </p:nvSpPr>
        <p:spPr>
          <a:xfrm>
            <a:off x="6837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0" name="Moon 719"/>
          <p:cNvSpPr/>
          <p:nvPr userDrawn="1"/>
        </p:nvSpPr>
        <p:spPr>
          <a:xfrm>
            <a:off x="6837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1" name="Rectangle 720"/>
          <p:cNvSpPr/>
          <p:nvPr userDrawn="1"/>
        </p:nvSpPr>
        <p:spPr>
          <a:xfrm>
            <a:off x="8760781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2" name="Oval 721"/>
          <p:cNvSpPr/>
          <p:nvPr userDrawn="1"/>
        </p:nvSpPr>
        <p:spPr>
          <a:xfrm>
            <a:off x="882915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3" name="Moon 722"/>
          <p:cNvSpPr/>
          <p:nvPr userDrawn="1"/>
        </p:nvSpPr>
        <p:spPr>
          <a:xfrm>
            <a:off x="882915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4" name="Rectangle 723"/>
          <p:cNvSpPr/>
          <p:nvPr userDrawn="1"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5" name="Oval 724"/>
          <p:cNvSpPr/>
          <p:nvPr userDrawn="1"/>
        </p:nvSpPr>
        <p:spPr>
          <a:xfrm>
            <a:off x="6837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6" name="Moon 725"/>
          <p:cNvSpPr/>
          <p:nvPr userDrawn="1"/>
        </p:nvSpPr>
        <p:spPr>
          <a:xfrm>
            <a:off x="6837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7" name="Rectangle 726"/>
          <p:cNvSpPr/>
          <p:nvPr userDrawn="1"/>
        </p:nvSpPr>
        <p:spPr>
          <a:xfrm>
            <a:off x="8760781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8" name="Oval 727"/>
          <p:cNvSpPr/>
          <p:nvPr userDrawn="1"/>
        </p:nvSpPr>
        <p:spPr>
          <a:xfrm>
            <a:off x="882915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9" name="Moon 728"/>
          <p:cNvSpPr/>
          <p:nvPr userDrawn="1"/>
        </p:nvSpPr>
        <p:spPr>
          <a:xfrm>
            <a:off x="882915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0" name="Rectangle 729"/>
          <p:cNvSpPr/>
          <p:nvPr userDrawn="1"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1" name="Oval 730"/>
          <p:cNvSpPr/>
          <p:nvPr userDrawn="1"/>
        </p:nvSpPr>
        <p:spPr>
          <a:xfrm>
            <a:off x="6837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2" name="Moon 731"/>
          <p:cNvSpPr/>
          <p:nvPr userDrawn="1"/>
        </p:nvSpPr>
        <p:spPr>
          <a:xfrm>
            <a:off x="6837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3" name="Rectangle 732"/>
          <p:cNvSpPr/>
          <p:nvPr userDrawn="1"/>
        </p:nvSpPr>
        <p:spPr>
          <a:xfrm>
            <a:off x="8760781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4" name="Oval 733"/>
          <p:cNvSpPr/>
          <p:nvPr userDrawn="1"/>
        </p:nvSpPr>
        <p:spPr>
          <a:xfrm>
            <a:off x="882915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5" name="Moon 734"/>
          <p:cNvSpPr/>
          <p:nvPr userDrawn="1"/>
        </p:nvSpPr>
        <p:spPr>
          <a:xfrm>
            <a:off x="882915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6" name="Rectangle 735"/>
          <p:cNvSpPr/>
          <p:nvPr userDrawn="1"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7" name="Oval 736"/>
          <p:cNvSpPr/>
          <p:nvPr userDrawn="1"/>
        </p:nvSpPr>
        <p:spPr>
          <a:xfrm>
            <a:off x="6837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8" name="Moon 737"/>
          <p:cNvSpPr/>
          <p:nvPr userDrawn="1"/>
        </p:nvSpPr>
        <p:spPr>
          <a:xfrm>
            <a:off x="6837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9" name="Rectangle 738"/>
          <p:cNvSpPr/>
          <p:nvPr userDrawn="1"/>
        </p:nvSpPr>
        <p:spPr>
          <a:xfrm>
            <a:off x="8760781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0" name="Oval 739"/>
          <p:cNvSpPr/>
          <p:nvPr userDrawn="1"/>
        </p:nvSpPr>
        <p:spPr>
          <a:xfrm>
            <a:off x="8829157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1" name="Moon 740"/>
          <p:cNvSpPr/>
          <p:nvPr userDrawn="1"/>
        </p:nvSpPr>
        <p:spPr>
          <a:xfrm>
            <a:off x="882915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2" name="Rectangle 741"/>
          <p:cNvSpPr/>
          <p:nvPr userDrawn="1"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3" name="Oval 742"/>
          <p:cNvSpPr/>
          <p:nvPr userDrawn="1"/>
        </p:nvSpPr>
        <p:spPr>
          <a:xfrm>
            <a:off x="6837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4" name="Moon 743"/>
          <p:cNvSpPr/>
          <p:nvPr userDrawn="1"/>
        </p:nvSpPr>
        <p:spPr>
          <a:xfrm>
            <a:off x="6837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5" name="Rectangle 744"/>
          <p:cNvSpPr/>
          <p:nvPr userDrawn="1"/>
        </p:nvSpPr>
        <p:spPr>
          <a:xfrm>
            <a:off x="876078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6" name="Oval 745"/>
          <p:cNvSpPr/>
          <p:nvPr userDrawn="1"/>
        </p:nvSpPr>
        <p:spPr>
          <a:xfrm>
            <a:off x="8829157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7" name="Moon 746"/>
          <p:cNvSpPr/>
          <p:nvPr userDrawn="1"/>
        </p:nvSpPr>
        <p:spPr>
          <a:xfrm>
            <a:off x="882915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4" name="Rectangle 753"/>
          <p:cNvSpPr/>
          <p:nvPr userDrawn="1"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5" name="Oval 754"/>
          <p:cNvSpPr/>
          <p:nvPr userDrawn="1"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6" name="Moon 755"/>
          <p:cNvSpPr/>
          <p:nvPr userDrawn="1"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7" name="Rectangle 756"/>
          <p:cNvSpPr/>
          <p:nvPr userDrawn="1"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8" name="Oval 757"/>
          <p:cNvSpPr/>
          <p:nvPr userDrawn="1"/>
        </p:nvSpPr>
        <p:spPr>
          <a:xfrm>
            <a:off x="882915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9" name="Moon 758"/>
          <p:cNvSpPr/>
          <p:nvPr userDrawn="1"/>
        </p:nvSpPr>
        <p:spPr>
          <a:xfrm>
            <a:off x="882915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0" name="Rectangle 759"/>
          <p:cNvSpPr/>
          <p:nvPr userDrawn="1"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1" name="Oval 760"/>
          <p:cNvSpPr/>
          <p:nvPr userDrawn="1"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2" name="Moon 761"/>
          <p:cNvSpPr/>
          <p:nvPr userDrawn="1"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3" name="Rectangle 762"/>
          <p:cNvSpPr/>
          <p:nvPr userDrawn="1"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4" name="Oval 763"/>
          <p:cNvSpPr/>
          <p:nvPr userDrawn="1"/>
        </p:nvSpPr>
        <p:spPr>
          <a:xfrm>
            <a:off x="882915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5" name="Moon 764"/>
          <p:cNvSpPr/>
          <p:nvPr userDrawn="1"/>
        </p:nvSpPr>
        <p:spPr>
          <a:xfrm>
            <a:off x="882915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6" name="Rectangle 765"/>
          <p:cNvSpPr/>
          <p:nvPr userDrawn="1"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7" name="Oval 766"/>
          <p:cNvSpPr/>
          <p:nvPr userDrawn="1"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8" name="Moon 767"/>
          <p:cNvSpPr/>
          <p:nvPr userDrawn="1"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9" name="Rectangle 768"/>
          <p:cNvSpPr/>
          <p:nvPr userDrawn="1"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0" name="Oval 769"/>
          <p:cNvSpPr/>
          <p:nvPr userDrawn="1"/>
        </p:nvSpPr>
        <p:spPr>
          <a:xfrm>
            <a:off x="882915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1" name="Moon 770"/>
          <p:cNvSpPr/>
          <p:nvPr userDrawn="1"/>
        </p:nvSpPr>
        <p:spPr>
          <a:xfrm>
            <a:off x="882915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2" name="Rectangle 771"/>
          <p:cNvSpPr/>
          <p:nvPr userDrawn="1"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3" name="Oval 772"/>
          <p:cNvSpPr/>
          <p:nvPr userDrawn="1"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4" name="Moon 773"/>
          <p:cNvSpPr/>
          <p:nvPr userDrawn="1"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5" name="Rectangle 774"/>
          <p:cNvSpPr/>
          <p:nvPr userDrawn="1"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6" name="Oval 775"/>
          <p:cNvSpPr/>
          <p:nvPr userDrawn="1"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7" name="Moon 776"/>
          <p:cNvSpPr/>
          <p:nvPr userDrawn="1"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8" name="Rectangle 777"/>
          <p:cNvSpPr/>
          <p:nvPr userDrawn="1"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9" name="Oval 778"/>
          <p:cNvSpPr/>
          <p:nvPr userDrawn="1"/>
        </p:nvSpPr>
        <p:spPr>
          <a:xfrm>
            <a:off x="83018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0" name="Moon 779"/>
          <p:cNvSpPr/>
          <p:nvPr userDrawn="1"/>
        </p:nvSpPr>
        <p:spPr>
          <a:xfrm>
            <a:off x="83018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1" name="Rectangle 780"/>
          <p:cNvSpPr/>
          <p:nvPr userDrawn="1"/>
        </p:nvSpPr>
        <p:spPr>
          <a:xfrm>
            <a:off x="114271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2" name="Oval 781"/>
          <p:cNvSpPr/>
          <p:nvPr userDrawn="1"/>
        </p:nvSpPr>
        <p:spPr>
          <a:xfrm>
            <a:off x="121108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3" name="Moon 782"/>
          <p:cNvSpPr/>
          <p:nvPr userDrawn="1"/>
        </p:nvSpPr>
        <p:spPr>
          <a:xfrm>
            <a:off x="121108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4" name="Rectangle 783"/>
          <p:cNvSpPr/>
          <p:nvPr userDrawn="1"/>
        </p:nvSpPr>
        <p:spPr>
          <a:xfrm>
            <a:off x="152361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5" name="Oval 784"/>
          <p:cNvSpPr/>
          <p:nvPr userDrawn="1"/>
        </p:nvSpPr>
        <p:spPr>
          <a:xfrm>
            <a:off x="159199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6" name="Moon 785"/>
          <p:cNvSpPr/>
          <p:nvPr userDrawn="1"/>
        </p:nvSpPr>
        <p:spPr>
          <a:xfrm>
            <a:off x="159199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7" name="Rectangle 786"/>
          <p:cNvSpPr/>
          <p:nvPr userDrawn="1"/>
        </p:nvSpPr>
        <p:spPr>
          <a:xfrm>
            <a:off x="190451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8" name="Oval 787"/>
          <p:cNvSpPr/>
          <p:nvPr userDrawn="1"/>
        </p:nvSpPr>
        <p:spPr>
          <a:xfrm>
            <a:off x="197289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9" name="Moon 788"/>
          <p:cNvSpPr/>
          <p:nvPr userDrawn="1"/>
        </p:nvSpPr>
        <p:spPr>
          <a:xfrm>
            <a:off x="197289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0" name="Rectangle 789"/>
          <p:cNvSpPr/>
          <p:nvPr userDrawn="1"/>
        </p:nvSpPr>
        <p:spPr>
          <a:xfrm>
            <a:off x="228542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1" name="Oval 790"/>
          <p:cNvSpPr/>
          <p:nvPr userDrawn="1"/>
        </p:nvSpPr>
        <p:spPr>
          <a:xfrm>
            <a:off x="235379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2" name="Moon 791"/>
          <p:cNvSpPr/>
          <p:nvPr userDrawn="1"/>
        </p:nvSpPr>
        <p:spPr>
          <a:xfrm>
            <a:off x="235379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3" name="Rectangle 792"/>
          <p:cNvSpPr/>
          <p:nvPr userDrawn="1"/>
        </p:nvSpPr>
        <p:spPr>
          <a:xfrm>
            <a:off x="2666325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4" name="Oval 793"/>
          <p:cNvSpPr/>
          <p:nvPr userDrawn="1"/>
        </p:nvSpPr>
        <p:spPr>
          <a:xfrm>
            <a:off x="273470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5" name="Moon 794"/>
          <p:cNvSpPr/>
          <p:nvPr userDrawn="1"/>
        </p:nvSpPr>
        <p:spPr>
          <a:xfrm>
            <a:off x="273470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6" name="Rectangle 795"/>
          <p:cNvSpPr/>
          <p:nvPr userDrawn="1"/>
        </p:nvSpPr>
        <p:spPr>
          <a:xfrm>
            <a:off x="304722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7" name="Oval 796"/>
          <p:cNvSpPr/>
          <p:nvPr userDrawn="1"/>
        </p:nvSpPr>
        <p:spPr>
          <a:xfrm>
            <a:off x="311560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8" name="Moon 797"/>
          <p:cNvSpPr/>
          <p:nvPr userDrawn="1"/>
        </p:nvSpPr>
        <p:spPr>
          <a:xfrm>
            <a:off x="311560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9" name="Rectangle 798"/>
          <p:cNvSpPr/>
          <p:nvPr userDrawn="1"/>
        </p:nvSpPr>
        <p:spPr>
          <a:xfrm>
            <a:off x="342813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0" name="Oval 799"/>
          <p:cNvSpPr/>
          <p:nvPr userDrawn="1"/>
        </p:nvSpPr>
        <p:spPr>
          <a:xfrm>
            <a:off x="349650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1" name="Moon 800"/>
          <p:cNvSpPr/>
          <p:nvPr userDrawn="1"/>
        </p:nvSpPr>
        <p:spPr>
          <a:xfrm>
            <a:off x="349650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2" name="Rectangle 801"/>
          <p:cNvSpPr/>
          <p:nvPr userDrawn="1"/>
        </p:nvSpPr>
        <p:spPr>
          <a:xfrm>
            <a:off x="380903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3" name="Oval 802"/>
          <p:cNvSpPr/>
          <p:nvPr userDrawn="1"/>
        </p:nvSpPr>
        <p:spPr>
          <a:xfrm>
            <a:off x="387741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4" name="Moon 803"/>
          <p:cNvSpPr/>
          <p:nvPr userDrawn="1"/>
        </p:nvSpPr>
        <p:spPr>
          <a:xfrm>
            <a:off x="387741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5" name="Rectangle 804"/>
          <p:cNvSpPr/>
          <p:nvPr userDrawn="1"/>
        </p:nvSpPr>
        <p:spPr>
          <a:xfrm>
            <a:off x="4189939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6" name="Oval 805"/>
          <p:cNvSpPr/>
          <p:nvPr userDrawn="1"/>
        </p:nvSpPr>
        <p:spPr>
          <a:xfrm>
            <a:off x="425831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7" name="Moon 806"/>
          <p:cNvSpPr/>
          <p:nvPr userDrawn="1"/>
        </p:nvSpPr>
        <p:spPr>
          <a:xfrm>
            <a:off x="425831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8" name="Rectangle 807"/>
          <p:cNvSpPr/>
          <p:nvPr userDrawn="1"/>
        </p:nvSpPr>
        <p:spPr>
          <a:xfrm>
            <a:off x="457084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9" name="Oval 808"/>
          <p:cNvSpPr/>
          <p:nvPr userDrawn="1"/>
        </p:nvSpPr>
        <p:spPr>
          <a:xfrm>
            <a:off x="463921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0" name="Moon 809"/>
          <p:cNvSpPr/>
          <p:nvPr userDrawn="1"/>
        </p:nvSpPr>
        <p:spPr>
          <a:xfrm>
            <a:off x="463921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1" name="Rectangle 810"/>
          <p:cNvSpPr/>
          <p:nvPr userDrawn="1"/>
        </p:nvSpPr>
        <p:spPr>
          <a:xfrm>
            <a:off x="4951746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2" name="Oval 811"/>
          <p:cNvSpPr/>
          <p:nvPr userDrawn="1"/>
        </p:nvSpPr>
        <p:spPr>
          <a:xfrm>
            <a:off x="502012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3" name="Moon 812"/>
          <p:cNvSpPr/>
          <p:nvPr userDrawn="1"/>
        </p:nvSpPr>
        <p:spPr>
          <a:xfrm>
            <a:off x="502012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4" name="Rectangle 813"/>
          <p:cNvSpPr/>
          <p:nvPr userDrawn="1"/>
        </p:nvSpPr>
        <p:spPr>
          <a:xfrm>
            <a:off x="5332649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5" name="Oval 814"/>
          <p:cNvSpPr/>
          <p:nvPr userDrawn="1"/>
        </p:nvSpPr>
        <p:spPr>
          <a:xfrm>
            <a:off x="540102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6" name="Moon 815"/>
          <p:cNvSpPr/>
          <p:nvPr userDrawn="1"/>
        </p:nvSpPr>
        <p:spPr>
          <a:xfrm>
            <a:off x="540102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7" name="Rectangle 816"/>
          <p:cNvSpPr/>
          <p:nvPr userDrawn="1"/>
        </p:nvSpPr>
        <p:spPr>
          <a:xfrm>
            <a:off x="5713553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8" name="Oval 817"/>
          <p:cNvSpPr/>
          <p:nvPr userDrawn="1"/>
        </p:nvSpPr>
        <p:spPr>
          <a:xfrm>
            <a:off x="578192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9" name="Moon 818"/>
          <p:cNvSpPr/>
          <p:nvPr userDrawn="1"/>
        </p:nvSpPr>
        <p:spPr>
          <a:xfrm>
            <a:off x="578192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0" name="Rectangle 819"/>
          <p:cNvSpPr/>
          <p:nvPr userDrawn="1"/>
        </p:nvSpPr>
        <p:spPr>
          <a:xfrm>
            <a:off x="6094456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1" name="Oval 820"/>
          <p:cNvSpPr/>
          <p:nvPr userDrawn="1"/>
        </p:nvSpPr>
        <p:spPr>
          <a:xfrm>
            <a:off x="616283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2" name="Moon 821"/>
          <p:cNvSpPr/>
          <p:nvPr userDrawn="1"/>
        </p:nvSpPr>
        <p:spPr>
          <a:xfrm>
            <a:off x="616283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3" name="Rectangle 822"/>
          <p:cNvSpPr/>
          <p:nvPr userDrawn="1"/>
        </p:nvSpPr>
        <p:spPr>
          <a:xfrm>
            <a:off x="6475360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4" name="Oval 823"/>
          <p:cNvSpPr/>
          <p:nvPr userDrawn="1"/>
        </p:nvSpPr>
        <p:spPr>
          <a:xfrm>
            <a:off x="654373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5" name="Moon 824"/>
          <p:cNvSpPr/>
          <p:nvPr userDrawn="1"/>
        </p:nvSpPr>
        <p:spPr>
          <a:xfrm>
            <a:off x="654373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6" name="Rectangle 825"/>
          <p:cNvSpPr/>
          <p:nvPr userDrawn="1"/>
        </p:nvSpPr>
        <p:spPr>
          <a:xfrm>
            <a:off x="6856263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7" name="Oval 826"/>
          <p:cNvSpPr/>
          <p:nvPr userDrawn="1"/>
        </p:nvSpPr>
        <p:spPr>
          <a:xfrm>
            <a:off x="692463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8" name="Moon 827"/>
          <p:cNvSpPr/>
          <p:nvPr userDrawn="1"/>
        </p:nvSpPr>
        <p:spPr>
          <a:xfrm>
            <a:off x="692463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9" name="Rectangle 828"/>
          <p:cNvSpPr/>
          <p:nvPr userDrawn="1"/>
        </p:nvSpPr>
        <p:spPr>
          <a:xfrm>
            <a:off x="7237167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0" name="Oval 829"/>
          <p:cNvSpPr/>
          <p:nvPr userDrawn="1"/>
        </p:nvSpPr>
        <p:spPr>
          <a:xfrm>
            <a:off x="730554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1" name="Moon 830"/>
          <p:cNvSpPr/>
          <p:nvPr userDrawn="1"/>
        </p:nvSpPr>
        <p:spPr>
          <a:xfrm>
            <a:off x="730554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2" name="Rectangle 831"/>
          <p:cNvSpPr/>
          <p:nvPr userDrawn="1"/>
        </p:nvSpPr>
        <p:spPr>
          <a:xfrm>
            <a:off x="761807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3" name="Oval 832"/>
          <p:cNvSpPr/>
          <p:nvPr userDrawn="1"/>
        </p:nvSpPr>
        <p:spPr>
          <a:xfrm>
            <a:off x="768644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4" name="Moon 833"/>
          <p:cNvSpPr/>
          <p:nvPr userDrawn="1"/>
        </p:nvSpPr>
        <p:spPr>
          <a:xfrm>
            <a:off x="768644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5" name="Rectangle 834"/>
          <p:cNvSpPr/>
          <p:nvPr userDrawn="1"/>
        </p:nvSpPr>
        <p:spPr>
          <a:xfrm>
            <a:off x="799897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6" name="Oval 835"/>
          <p:cNvSpPr/>
          <p:nvPr userDrawn="1"/>
        </p:nvSpPr>
        <p:spPr>
          <a:xfrm>
            <a:off x="806735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7" name="Moon 836"/>
          <p:cNvSpPr/>
          <p:nvPr userDrawn="1"/>
        </p:nvSpPr>
        <p:spPr>
          <a:xfrm>
            <a:off x="806735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8" name="Rectangle 837"/>
          <p:cNvSpPr/>
          <p:nvPr userDrawn="1"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9" name="Oval 838"/>
          <p:cNvSpPr/>
          <p:nvPr userDrawn="1"/>
        </p:nvSpPr>
        <p:spPr>
          <a:xfrm>
            <a:off x="844825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0" name="Moon 839"/>
          <p:cNvSpPr/>
          <p:nvPr userDrawn="1"/>
        </p:nvSpPr>
        <p:spPr>
          <a:xfrm>
            <a:off x="844825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1" name="Rectangle 840"/>
          <p:cNvSpPr/>
          <p:nvPr userDrawn="1"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2" name="Oval 841"/>
          <p:cNvSpPr/>
          <p:nvPr userDrawn="1"/>
        </p:nvSpPr>
        <p:spPr>
          <a:xfrm>
            <a:off x="882915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3" name="Moon 842"/>
          <p:cNvSpPr/>
          <p:nvPr userDrawn="1"/>
        </p:nvSpPr>
        <p:spPr>
          <a:xfrm>
            <a:off x="882915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6" name="Rectangle 915"/>
          <p:cNvSpPr/>
          <p:nvPr userDrawn="1"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7" name="Oval 916"/>
          <p:cNvSpPr/>
          <p:nvPr userDrawn="1"/>
        </p:nvSpPr>
        <p:spPr>
          <a:xfrm>
            <a:off x="6837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8" name="Moon 917"/>
          <p:cNvSpPr/>
          <p:nvPr userDrawn="1"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9" name="Rectangle 918"/>
          <p:cNvSpPr/>
          <p:nvPr userDrawn="1"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0" name="Oval 919"/>
          <p:cNvSpPr/>
          <p:nvPr userDrawn="1"/>
        </p:nvSpPr>
        <p:spPr>
          <a:xfrm>
            <a:off x="44928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1" name="Moon 920"/>
          <p:cNvSpPr/>
          <p:nvPr userDrawn="1"/>
        </p:nvSpPr>
        <p:spPr>
          <a:xfrm>
            <a:off x="44928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" name="Rectangle 921"/>
          <p:cNvSpPr/>
          <p:nvPr userDrawn="1"/>
        </p:nvSpPr>
        <p:spPr>
          <a:xfrm>
            <a:off x="761807" y="152345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3" name="Oval 922"/>
          <p:cNvSpPr/>
          <p:nvPr userDrawn="1"/>
        </p:nvSpPr>
        <p:spPr>
          <a:xfrm>
            <a:off x="83018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4" name="Moon 923"/>
          <p:cNvSpPr/>
          <p:nvPr userDrawn="1"/>
        </p:nvSpPr>
        <p:spPr>
          <a:xfrm>
            <a:off x="83018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5" name="Rectangle 924"/>
          <p:cNvSpPr/>
          <p:nvPr userDrawn="1"/>
        </p:nvSpPr>
        <p:spPr>
          <a:xfrm>
            <a:off x="114271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6" name="Oval 925"/>
          <p:cNvSpPr/>
          <p:nvPr userDrawn="1"/>
        </p:nvSpPr>
        <p:spPr>
          <a:xfrm>
            <a:off x="121108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7" name="Moon 926"/>
          <p:cNvSpPr/>
          <p:nvPr userDrawn="1"/>
        </p:nvSpPr>
        <p:spPr>
          <a:xfrm>
            <a:off x="121108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8" name="Rectangle 927"/>
          <p:cNvSpPr/>
          <p:nvPr userDrawn="1"/>
        </p:nvSpPr>
        <p:spPr>
          <a:xfrm>
            <a:off x="1523614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9" name="Oval 928"/>
          <p:cNvSpPr/>
          <p:nvPr userDrawn="1"/>
        </p:nvSpPr>
        <p:spPr>
          <a:xfrm>
            <a:off x="159199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0" name="Moon 929"/>
          <p:cNvSpPr/>
          <p:nvPr userDrawn="1"/>
        </p:nvSpPr>
        <p:spPr>
          <a:xfrm>
            <a:off x="159199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1" name="Rectangle 930"/>
          <p:cNvSpPr/>
          <p:nvPr userDrawn="1"/>
        </p:nvSpPr>
        <p:spPr>
          <a:xfrm>
            <a:off x="1904518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2" name="Oval 931"/>
          <p:cNvSpPr/>
          <p:nvPr userDrawn="1"/>
        </p:nvSpPr>
        <p:spPr>
          <a:xfrm>
            <a:off x="1972894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3" name="Moon 932"/>
          <p:cNvSpPr/>
          <p:nvPr userDrawn="1"/>
        </p:nvSpPr>
        <p:spPr>
          <a:xfrm>
            <a:off x="1972894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4" name="Rectangle 933"/>
          <p:cNvSpPr/>
          <p:nvPr userDrawn="1"/>
        </p:nvSpPr>
        <p:spPr>
          <a:xfrm>
            <a:off x="2285421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5" name="Oval 934"/>
          <p:cNvSpPr/>
          <p:nvPr userDrawn="1"/>
        </p:nvSpPr>
        <p:spPr>
          <a:xfrm>
            <a:off x="235379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6" name="Moon 935"/>
          <p:cNvSpPr/>
          <p:nvPr userDrawn="1"/>
        </p:nvSpPr>
        <p:spPr>
          <a:xfrm>
            <a:off x="235379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7" name="Rectangle 936"/>
          <p:cNvSpPr/>
          <p:nvPr userDrawn="1"/>
        </p:nvSpPr>
        <p:spPr>
          <a:xfrm>
            <a:off x="2666325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8" name="Oval 937"/>
          <p:cNvSpPr/>
          <p:nvPr userDrawn="1"/>
        </p:nvSpPr>
        <p:spPr>
          <a:xfrm>
            <a:off x="2734701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9" name="Moon 938"/>
          <p:cNvSpPr/>
          <p:nvPr userDrawn="1"/>
        </p:nvSpPr>
        <p:spPr>
          <a:xfrm>
            <a:off x="2734701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0" name="Rectangle 939"/>
          <p:cNvSpPr/>
          <p:nvPr userDrawn="1"/>
        </p:nvSpPr>
        <p:spPr>
          <a:xfrm>
            <a:off x="3047228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1" name="Oval 940"/>
          <p:cNvSpPr/>
          <p:nvPr userDrawn="1"/>
        </p:nvSpPr>
        <p:spPr>
          <a:xfrm>
            <a:off x="3115604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2" name="Moon 941"/>
          <p:cNvSpPr/>
          <p:nvPr userDrawn="1"/>
        </p:nvSpPr>
        <p:spPr>
          <a:xfrm>
            <a:off x="3115604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3" name="Rectangle 942"/>
          <p:cNvSpPr/>
          <p:nvPr userDrawn="1"/>
        </p:nvSpPr>
        <p:spPr>
          <a:xfrm>
            <a:off x="3428132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4" name="Oval 943"/>
          <p:cNvSpPr/>
          <p:nvPr userDrawn="1"/>
        </p:nvSpPr>
        <p:spPr>
          <a:xfrm>
            <a:off x="3496508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5" name="Moon 944"/>
          <p:cNvSpPr/>
          <p:nvPr userDrawn="1"/>
        </p:nvSpPr>
        <p:spPr>
          <a:xfrm>
            <a:off x="3496508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6" name="Rectangle 945"/>
          <p:cNvSpPr/>
          <p:nvPr userDrawn="1"/>
        </p:nvSpPr>
        <p:spPr>
          <a:xfrm>
            <a:off x="3809035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7" name="Oval 946"/>
          <p:cNvSpPr/>
          <p:nvPr userDrawn="1"/>
        </p:nvSpPr>
        <p:spPr>
          <a:xfrm>
            <a:off x="3877411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8" name="Moon 947"/>
          <p:cNvSpPr/>
          <p:nvPr userDrawn="1"/>
        </p:nvSpPr>
        <p:spPr>
          <a:xfrm>
            <a:off x="3877411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9" name="Rectangle 948"/>
          <p:cNvSpPr/>
          <p:nvPr userDrawn="1"/>
        </p:nvSpPr>
        <p:spPr>
          <a:xfrm>
            <a:off x="4189939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0" name="Oval 949"/>
          <p:cNvSpPr/>
          <p:nvPr userDrawn="1"/>
        </p:nvSpPr>
        <p:spPr>
          <a:xfrm>
            <a:off x="4258315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1" name="Moon 950"/>
          <p:cNvSpPr/>
          <p:nvPr userDrawn="1"/>
        </p:nvSpPr>
        <p:spPr>
          <a:xfrm>
            <a:off x="4258315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2" name="Rectangle 951"/>
          <p:cNvSpPr/>
          <p:nvPr userDrawn="1"/>
        </p:nvSpPr>
        <p:spPr>
          <a:xfrm>
            <a:off x="4570842" y="152345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3" name="Oval 952"/>
          <p:cNvSpPr/>
          <p:nvPr userDrawn="1"/>
        </p:nvSpPr>
        <p:spPr>
          <a:xfrm>
            <a:off x="4639218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4" name="Moon 953"/>
          <p:cNvSpPr/>
          <p:nvPr userDrawn="1"/>
        </p:nvSpPr>
        <p:spPr>
          <a:xfrm>
            <a:off x="4639218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5" name="Rectangle 954"/>
          <p:cNvSpPr/>
          <p:nvPr userDrawn="1"/>
        </p:nvSpPr>
        <p:spPr>
          <a:xfrm>
            <a:off x="4951746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6" name="Oval 955"/>
          <p:cNvSpPr/>
          <p:nvPr userDrawn="1"/>
        </p:nvSpPr>
        <p:spPr>
          <a:xfrm>
            <a:off x="5020122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7" name="Moon 956"/>
          <p:cNvSpPr/>
          <p:nvPr userDrawn="1"/>
        </p:nvSpPr>
        <p:spPr>
          <a:xfrm>
            <a:off x="5020122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8" name="Rectangle 957"/>
          <p:cNvSpPr/>
          <p:nvPr userDrawn="1"/>
        </p:nvSpPr>
        <p:spPr>
          <a:xfrm>
            <a:off x="5332649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9" name="Oval 958"/>
          <p:cNvSpPr/>
          <p:nvPr userDrawn="1"/>
        </p:nvSpPr>
        <p:spPr>
          <a:xfrm>
            <a:off x="5401025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0" name="Moon 959"/>
          <p:cNvSpPr/>
          <p:nvPr userDrawn="1"/>
        </p:nvSpPr>
        <p:spPr>
          <a:xfrm>
            <a:off x="5401025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1" name="Rectangle 960"/>
          <p:cNvSpPr/>
          <p:nvPr userDrawn="1"/>
        </p:nvSpPr>
        <p:spPr>
          <a:xfrm>
            <a:off x="5713553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2" name="Oval 961"/>
          <p:cNvSpPr/>
          <p:nvPr userDrawn="1"/>
        </p:nvSpPr>
        <p:spPr>
          <a:xfrm>
            <a:off x="5781929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3" name="Moon 962"/>
          <p:cNvSpPr/>
          <p:nvPr userDrawn="1"/>
        </p:nvSpPr>
        <p:spPr>
          <a:xfrm>
            <a:off x="5781929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4" name="Rectangle 963"/>
          <p:cNvSpPr/>
          <p:nvPr userDrawn="1"/>
        </p:nvSpPr>
        <p:spPr>
          <a:xfrm>
            <a:off x="6094456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5" name="Oval 964"/>
          <p:cNvSpPr/>
          <p:nvPr userDrawn="1"/>
        </p:nvSpPr>
        <p:spPr>
          <a:xfrm>
            <a:off x="6162832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6" name="Moon 965"/>
          <p:cNvSpPr/>
          <p:nvPr userDrawn="1"/>
        </p:nvSpPr>
        <p:spPr>
          <a:xfrm>
            <a:off x="6162832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7" name="Rectangle 966"/>
          <p:cNvSpPr/>
          <p:nvPr userDrawn="1"/>
        </p:nvSpPr>
        <p:spPr>
          <a:xfrm>
            <a:off x="6475360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8" name="Oval 967"/>
          <p:cNvSpPr/>
          <p:nvPr userDrawn="1"/>
        </p:nvSpPr>
        <p:spPr>
          <a:xfrm>
            <a:off x="654373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9" name="Moon 968"/>
          <p:cNvSpPr/>
          <p:nvPr userDrawn="1"/>
        </p:nvSpPr>
        <p:spPr>
          <a:xfrm>
            <a:off x="654373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0" name="Rectangle 969"/>
          <p:cNvSpPr/>
          <p:nvPr userDrawn="1"/>
        </p:nvSpPr>
        <p:spPr>
          <a:xfrm>
            <a:off x="6856263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1" name="Oval 970"/>
          <p:cNvSpPr/>
          <p:nvPr userDrawn="1"/>
        </p:nvSpPr>
        <p:spPr>
          <a:xfrm>
            <a:off x="6924639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2" name="Moon 971"/>
          <p:cNvSpPr/>
          <p:nvPr userDrawn="1"/>
        </p:nvSpPr>
        <p:spPr>
          <a:xfrm>
            <a:off x="6924639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3" name="Rectangle 972"/>
          <p:cNvSpPr/>
          <p:nvPr userDrawn="1"/>
        </p:nvSpPr>
        <p:spPr>
          <a:xfrm>
            <a:off x="7237167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4" name="Oval 973"/>
          <p:cNvSpPr/>
          <p:nvPr userDrawn="1"/>
        </p:nvSpPr>
        <p:spPr>
          <a:xfrm>
            <a:off x="730554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5" name="Moon 974"/>
          <p:cNvSpPr/>
          <p:nvPr userDrawn="1"/>
        </p:nvSpPr>
        <p:spPr>
          <a:xfrm>
            <a:off x="730554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6" name="Rectangle 975"/>
          <p:cNvSpPr/>
          <p:nvPr userDrawn="1"/>
        </p:nvSpPr>
        <p:spPr>
          <a:xfrm>
            <a:off x="761807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7" name="Oval 976"/>
          <p:cNvSpPr/>
          <p:nvPr userDrawn="1"/>
        </p:nvSpPr>
        <p:spPr>
          <a:xfrm>
            <a:off x="768644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8" name="Moon 977"/>
          <p:cNvSpPr/>
          <p:nvPr userDrawn="1"/>
        </p:nvSpPr>
        <p:spPr>
          <a:xfrm>
            <a:off x="768644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9" name="Rectangle 978"/>
          <p:cNvSpPr/>
          <p:nvPr userDrawn="1"/>
        </p:nvSpPr>
        <p:spPr>
          <a:xfrm>
            <a:off x="7998974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0" name="Oval 979"/>
          <p:cNvSpPr/>
          <p:nvPr userDrawn="1"/>
        </p:nvSpPr>
        <p:spPr>
          <a:xfrm>
            <a:off x="806735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1" name="Moon 980"/>
          <p:cNvSpPr/>
          <p:nvPr userDrawn="1"/>
        </p:nvSpPr>
        <p:spPr>
          <a:xfrm>
            <a:off x="806735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2" name="Rectangle 981"/>
          <p:cNvSpPr/>
          <p:nvPr userDrawn="1"/>
        </p:nvSpPr>
        <p:spPr>
          <a:xfrm>
            <a:off x="8379877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3" name="Oval 982"/>
          <p:cNvSpPr/>
          <p:nvPr userDrawn="1"/>
        </p:nvSpPr>
        <p:spPr>
          <a:xfrm>
            <a:off x="844825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4" name="Moon 983"/>
          <p:cNvSpPr/>
          <p:nvPr userDrawn="1"/>
        </p:nvSpPr>
        <p:spPr>
          <a:xfrm>
            <a:off x="844825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5" name="Rectangle 984"/>
          <p:cNvSpPr/>
          <p:nvPr userDrawn="1"/>
        </p:nvSpPr>
        <p:spPr>
          <a:xfrm>
            <a:off x="876078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6" name="Oval 985"/>
          <p:cNvSpPr/>
          <p:nvPr userDrawn="1"/>
        </p:nvSpPr>
        <p:spPr>
          <a:xfrm>
            <a:off x="882915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7" name="Moon 986"/>
          <p:cNvSpPr/>
          <p:nvPr userDrawn="1"/>
        </p:nvSpPr>
        <p:spPr>
          <a:xfrm>
            <a:off x="882915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8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4B38-B68E-4E02-A3EC-055F8823C8D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5528-85E8-424B-8C61-89883BDF02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GO - Title and Content 4">
    <p:bg>
      <p:bgPr>
        <a:gradFill>
          <a:gsLst>
            <a:gs pos="47000">
              <a:schemeClr val="accent3">
                <a:lumMod val="5000"/>
                <a:lumOff val="95000"/>
              </a:schemeClr>
            </a:gs>
            <a:gs pos="83000">
              <a:schemeClr val="accent3">
                <a:lumMod val="45000"/>
                <a:lumOff val="5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133" y="893670"/>
            <a:ext cx="7399734" cy="797019"/>
          </a:xfrm>
        </p:spPr>
        <p:txBody>
          <a:bodyPr>
            <a:normAutofit/>
          </a:bodyPr>
          <a:lstStyle>
            <a:lvl1pPr>
              <a:defRPr sz="5400" b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133" y="1890490"/>
            <a:ext cx="7399734" cy="344011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2133" y="5530410"/>
            <a:ext cx="2057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530410"/>
            <a:ext cx="30861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4467" y="5530410"/>
            <a:ext cx="2057400" cy="365125"/>
          </a:xfrm>
        </p:spPr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9" name="Rectangle 558"/>
          <p:cNvSpPr/>
          <p:nvPr userDrawn="1"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0" name="Oval 559"/>
          <p:cNvSpPr/>
          <p:nvPr userDrawn="1"/>
        </p:nvSpPr>
        <p:spPr>
          <a:xfrm>
            <a:off x="6837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1" name="Moon 560"/>
          <p:cNvSpPr/>
          <p:nvPr userDrawn="1"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2" name="Rectangle 561"/>
          <p:cNvSpPr/>
          <p:nvPr userDrawn="1"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3" name="Oval 562"/>
          <p:cNvSpPr/>
          <p:nvPr userDrawn="1"/>
        </p:nvSpPr>
        <p:spPr>
          <a:xfrm>
            <a:off x="44928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4" name="Moon 563"/>
          <p:cNvSpPr/>
          <p:nvPr userDrawn="1"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5" name="Rectangle 564"/>
          <p:cNvSpPr/>
          <p:nvPr userDrawn="1"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6" name="Oval 565"/>
          <p:cNvSpPr/>
          <p:nvPr userDrawn="1"/>
        </p:nvSpPr>
        <p:spPr>
          <a:xfrm>
            <a:off x="844825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7" name="Moon 566"/>
          <p:cNvSpPr/>
          <p:nvPr userDrawn="1"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8" name="Rectangle 567"/>
          <p:cNvSpPr/>
          <p:nvPr userDrawn="1"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9" name="Oval 568"/>
          <p:cNvSpPr/>
          <p:nvPr userDrawn="1"/>
        </p:nvSpPr>
        <p:spPr>
          <a:xfrm>
            <a:off x="882915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0" name="Moon 569"/>
          <p:cNvSpPr/>
          <p:nvPr userDrawn="1"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1" name="Rectangle 570"/>
          <p:cNvSpPr/>
          <p:nvPr userDrawn="1"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2" name="Oval 571"/>
          <p:cNvSpPr/>
          <p:nvPr userDrawn="1"/>
        </p:nvSpPr>
        <p:spPr>
          <a:xfrm>
            <a:off x="6837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3" name="Moon 572"/>
          <p:cNvSpPr/>
          <p:nvPr userDrawn="1"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4" name="Rectangle 573"/>
          <p:cNvSpPr/>
          <p:nvPr userDrawn="1"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5" name="Oval 574"/>
          <p:cNvSpPr/>
          <p:nvPr userDrawn="1"/>
        </p:nvSpPr>
        <p:spPr>
          <a:xfrm>
            <a:off x="44928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6" name="Moon 575"/>
          <p:cNvSpPr/>
          <p:nvPr userDrawn="1"/>
        </p:nvSpPr>
        <p:spPr>
          <a:xfrm>
            <a:off x="44928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7" name="Rectangle 576"/>
          <p:cNvSpPr/>
          <p:nvPr userDrawn="1"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8" name="Oval 577"/>
          <p:cNvSpPr/>
          <p:nvPr userDrawn="1"/>
        </p:nvSpPr>
        <p:spPr>
          <a:xfrm>
            <a:off x="844825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9" name="Moon 578"/>
          <p:cNvSpPr/>
          <p:nvPr userDrawn="1"/>
        </p:nvSpPr>
        <p:spPr>
          <a:xfrm>
            <a:off x="844825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0" name="Rectangle 579"/>
          <p:cNvSpPr/>
          <p:nvPr userDrawn="1"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1" name="Oval 580"/>
          <p:cNvSpPr/>
          <p:nvPr userDrawn="1"/>
        </p:nvSpPr>
        <p:spPr>
          <a:xfrm>
            <a:off x="882915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2" name="Moon 581"/>
          <p:cNvSpPr/>
          <p:nvPr userDrawn="1"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3" name="Rectangle 582"/>
          <p:cNvSpPr/>
          <p:nvPr userDrawn="1"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4" name="Oval 583"/>
          <p:cNvSpPr/>
          <p:nvPr userDrawn="1"/>
        </p:nvSpPr>
        <p:spPr>
          <a:xfrm>
            <a:off x="68376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5" name="Moon 584"/>
          <p:cNvSpPr/>
          <p:nvPr userDrawn="1"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6" name="Rectangle 585"/>
          <p:cNvSpPr/>
          <p:nvPr userDrawn="1"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7" name="Oval 586"/>
          <p:cNvSpPr/>
          <p:nvPr userDrawn="1"/>
        </p:nvSpPr>
        <p:spPr>
          <a:xfrm>
            <a:off x="449280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8" name="Moon 587"/>
          <p:cNvSpPr/>
          <p:nvPr userDrawn="1"/>
        </p:nvSpPr>
        <p:spPr>
          <a:xfrm>
            <a:off x="44928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9" name="Rectangle 588"/>
          <p:cNvSpPr/>
          <p:nvPr userDrawn="1"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0" name="Oval 589"/>
          <p:cNvSpPr/>
          <p:nvPr userDrawn="1"/>
        </p:nvSpPr>
        <p:spPr>
          <a:xfrm>
            <a:off x="8448253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1" name="Moon 590"/>
          <p:cNvSpPr/>
          <p:nvPr userDrawn="1"/>
        </p:nvSpPr>
        <p:spPr>
          <a:xfrm>
            <a:off x="844825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2" name="Rectangle 591"/>
          <p:cNvSpPr/>
          <p:nvPr userDrawn="1"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3" name="Oval 592"/>
          <p:cNvSpPr/>
          <p:nvPr userDrawn="1"/>
        </p:nvSpPr>
        <p:spPr>
          <a:xfrm>
            <a:off x="8829157" y="578176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4" name="Moon 593"/>
          <p:cNvSpPr/>
          <p:nvPr userDrawn="1"/>
        </p:nvSpPr>
        <p:spPr>
          <a:xfrm>
            <a:off x="882915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5" name="Rectangle 594"/>
          <p:cNvSpPr/>
          <p:nvPr userDrawn="1"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6" name="Oval 595"/>
          <p:cNvSpPr/>
          <p:nvPr userDrawn="1"/>
        </p:nvSpPr>
        <p:spPr>
          <a:xfrm>
            <a:off x="68376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7" name="Moon 596"/>
          <p:cNvSpPr/>
          <p:nvPr userDrawn="1"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8" name="Rectangle 597"/>
          <p:cNvSpPr/>
          <p:nvPr userDrawn="1"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9" name="Oval 598"/>
          <p:cNvSpPr/>
          <p:nvPr userDrawn="1"/>
        </p:nvSpPr>
        <p:spPr>
          <a:xfrm>
            <a:off x="449280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0" name="Moon 599"/>
          <p:cNvSpPr/>
          <p:nvPr userDrawn="1"/>
        </p:nvSpPr>
        <p:spPr>
          <a:xfrm>
            <a:off x="44928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1" name="Rectangle 600"/>
          <p:cNvSpPr/>
          <p:nvPr userDrawn="1"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2" name="Oval 601"/>
          <p:cNvSpPr/>
          <p:nvPr userDrawn="1"/>
        </p:nvSpPr>
        <p:spPr>
          <a:xfrm>
            <a:off x="8448253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3" name="Moon 602"/>
          <p:cNvSpPr/>
          <p:nvPr userDrawn="1"/>
        </p:nvSpPr>
        <p:spPr>
          <a:xfrm>
            <a:off x="844825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4" name="Rectangle 603"/>
          <p:cNvSpPr/>
          <p:nvPr userDrawn="1"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5" name="Oval 604"/>
          <p:cNvSpPr/>
          <p:nvPr userDrawn="1"/>
        </p:nvSpPr>
        <p:spPr>
          <a:xfrm>
            <a:off x="8829157" y="540090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6" name="Moon 605"/>
          <p:cNvSpPr/>
          <p:nvPr userDrawn="1"/>
        </p:nvSpPr>
        <p:spPr>
          <a:xfrm>
            <a:off x="882915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7" name="Rectangle 606"/>
          <p:cNvSpPr/>
          <p:nvPr userDrawn="1"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8" name="Oval 607"/>
          <p:cNvSpPr/>
          <p:nvPr userDrawn="1"/>
        </p:nvSpPr>
        <p:spPr>
          <a:xfrm>
            <a:off x="68376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9" name="Moon 608"/>
          <p:cNvSpPr/>
          <p:nvPr userDrawn="1"/>
        </p:nvSpPr>
        <p:spPr>
          <a:xfrm>
            <a:off x="6837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0" name="Rectangle 609"/>
          <p:cNvSpPr/>
          <p:nvPr userDrawn="1"/>
        </p:nvSpPr>
        <p:spPr>
          <a:xfrm>
            <a:off x="380904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1" name="Oval 610"/>
          <p:cNvSpPr/>
          <p:nvPr userDrawn="1"/>
        </p:nvSpPr>
        <p:spPr>
          <a:xfrm>
            <a:off x="449280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2" name="Moon 611"/>
          <p:cNvSpPr/>
          <p:nvPr userDrawn="1"/>
        </p:nvSpPr>
        <p:spPr>
          <a:xfrm>
            <a:off x="44928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3" name="Rectangle 612"/>
          <p:cNvSpPr/>
          <p:nvPr userDrawn="1"/>
        </p:nvSpPr>
        <p:spPr>
          <a:xfrm>
            <a:off x="8379877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4" name="Oval 613"/>
          <p:cNvSpPr/>
          <p:nvPr userDrawn="1"/>
        </p:nvSpPr>
        <p:spPr>
          <a:xfrm>
            <a:off x="8448253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5" name="Moon 614"/>
          <p:cNvSpPr/>
          <p:nvPr userDrawn="1"/>
        </p:nvSpPr>
        <p:spPr>
          <a:xfrm>
            <a:off x="844825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6" name="Rectangle 615"/>
          <p:cNvSpPr/>
          <p:nvPr userDrawn="1"/>
        </p:nvSpPr>
        <p:spPr>
          <a:xfrm>
            <a:off x="8760781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7" name="Oval 616"/>
          <p:cNvSpPr/>
          <p:nvPr userDrawn="1"/>
        </p:nvSpPr>
        <p:spPr>
          <a:xfrm>
            <a:off x="8829157" y="5020039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8" name="Moon 617"/>
          <p:cNvSpPr/>
          <p:nvPr userDrawn="1"/>
        </p:nvSpPr>
        <p:spPr>
          <a:xfrm>
            <a:off x="882915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9" name="Rectangle 618"/>
          <p:cNvSpPr/>
          <p:nvPr userDrawn="1"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0" name="Oval 619"/>
          <p:cNvSpPr/>
          <p:nvPr userDrawn="1"/>
        </p:nvSpPr>
        <p:spPr>
          <a:xfrm>
            <a:off x="68376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1" name="Moon 620"/>
          <p:cNvSpPr/>
          <p:nvPr userDrawn="1"/>
        </p:nvSpPr>
        <p:spPr>
          <a:xfrm>
            <a:off x="6837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2" name="Rectangle 621"/>
          <p:cNvSpPr/>
          <p:nvPr userDrawn="1"/>
        </p:nvSpPr>
        <p:spPr>
          <a:xfrm>
            <a:off x="380904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3" name="Oval 622"/>
          <p:cNvSpPr/>
          <p:nvPr userDrawn="1"/>
        </p:nvSpPr>
        <p:spPr>
          <a:xfrm>
            <a:off x="449280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4" name="Moon 623"/>
          <p:cNvSpPr/>
          <p:nvPr userDrawn="1"/>
        </p:nvSpPr>
        <p:spPr>
          <a:xfrm>
            <a:off x="44928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5" name="Rectangle 624"/>
          <p:cNvSpPr/>
          <p:nvPr userDrawn="1"/>
        </p:nvSpPr>
        <p:spPr>
          <a:xfrm>
            <a:off x="8379877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6" name="Oval 625"/>
          <p:cNvSpPr/>
          <p:nvPr userDrawn="1"/>
        </p:nvSpPr>
        <p:spPr>
          <a:xfrm>
            <a:off x="8448253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7" name="Moon 626"/>
          <p:cNvSpPr/>
          <p:nvPr userDrawn="1"/>
        </p:nvSpPr>
        <p:spPr>
          <a:xfrm>
            <a:off x="844825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8" name="Rectangle 627"/>
          <p:cNvSpPr/>
          <p:nvPr userDrawn="1"/>
        </p:nvSpPr>
        <p:spPr>
          <a:xfrm>
            <a:off x="8760781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9" name="Oval 628"/>
          <p:cNvSpPr/>
          <p:nvPr userDrawn="1"/>
        </p:nvSpPr>
        <p:spPr>
          <a:xfrm>
            <a:off x="8829157" y="4639174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0" name="Moon 629"/>
          <p:cNvSpPr/>
          <p:nvPr userDrawn="1"/>
        </p:nvSpPr>
        <p:spPr>
          <a:xfrm>
            <a:off x="882915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1" name="Rectangle 630"/>
          <p:cNvSpPr/>
          <p:nvPr userDrawn="1"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2" name="Oval 631"/>
          <p:cNvSpPr/>
          <p:nvPr userDrawn="1"/>
        </p:nvSpPr>
        <p:spPr>
          <a:xfrm>
            <a:off x="68376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3" name="Moon 632"/>
          <p:cNvSpPr/>
          <p:nvPr userDrawn="1"/>
        </p:nvSpPr>
        <p:spPr>
          <a:xfrm>
            <a:off x="6837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4" name="Rectangle 633"/>
          <p:cNvSpPr/>
          <p:nvPr userDrawn="1"/>
        </p:nvSpPr>
        <p:spPr>
          <a:xfrm>
            <a:off x="38090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5" name="Oval 634"/>
          <p:cNvSpPr/>
          <p:nvPr userDrawn="1"/>
        </p:nvSpPr>
        <p:spPr>
          <a:xfrm>
            <a:off x="449280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6" name="Moon 635"/>
          <p:cNvSpPr/>
          <p:nvPr userDrawn="1"/>
        </p:nvSpPr>
        <p:spPr>
          <a:xfrm>
            <a:off x="44928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7" name="Rectangle 636"/>
          <p:cNvSpPr/>
          <p:nvPr userDrawn="1"/>
        </p:nvSpPr>
        <p:spPr>
          <a:xfrm>
            <a:off x="8379877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8" name="Oval 637"/>
          <p:cNvSpPr/>
          <p:nvPr userDrawn="1"/>
        </p:nvSpPr>
        <p:spPr>
          <a:xfrm>
            <a:off x="8448253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9" name="Moon 638"/>
          <p:cNvSpPr/>
          <p:nvPr userDrawn="1"/>
        </p:nvSpPr>
        <p:spPr>
          <a:xfrm>
            <a:off x="844825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0" name="Rectangle 639"/>
          <p:cNvSpPr/>
          <p:nvPr userDrawn="1"/>
        </p:nvSpPr>
        <p:spPr>
          <a:xfrm>
            <a:off x="876078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1" name="Oval 640"/>
          <p:cNvSpPr/>
          <p:nvPr userDrawn="1"/>
        </p:nvSpPr>
        <p:spPr>
          <a:xfrm>
            <a:off x="8829157" y="425831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2" name="Moon 641"/>
          <p:cNvSpPr/>
          <p:nvPr userDrawn="1"/>
        </p:nvSpPr>
        <p:spPr>
          <a:xfrm>
            <a:off x="882915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3" name="Rectangle 642"/>
          <p:cNvSpPr/>
          <p:nvPr userDrawn="1"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4" name="Oval 643"/>
          <p:cNvSpPr/>
          <p:nvPr userDrawn="1"/>
        </p:nvSpPr>
        <p:spPr>
          <a:xfrm>
            <a:off x="68376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5" name="Moon 644"/>
          <p:cNvSpPr/>
          <p:nvPr userDrawn="1"/>
        </p:nvSpPr>
        <p:spPr>
          <a:xfrm>
            <a:off x="6837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6" name="Rectangle 645"/>
          <p:cNvSpPr/>
          <p:nvPr userDrawn="1"/>
        </p:nvSpPr>
        <p:spPr>
          <a:xfrm>
            <a:off x="380904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7" name="Oval 646"/>
          <p:cNvSpPr/>
          <p:nvPr userDrawn="1"/>
        </p:nvSpPr>
        <p:spPr>
          <a:xfrm>
            <a:off x="449280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8" name="Moon 647"/>
          <p:cNvSpPr/>
          <p:nvPr userDrawn="1"/>
        </p:nvSpPr>
        <p:spPr>
          <a:xfrm>
            <a:off x="44928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9" name="Rectangle 648"/>
          <p:cNvSpPr/>
          <p:nvPr userDrawn="1"/>
        </p:nvSpPr>
        <p:spPr>
          <a:xfrm>
            <a:off x="837987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0" name="Oval 649"/>
          <p:cNvSpPr/>
          <p:nvPr userDrawn="1"/>
        </p:nvSpPr>
        <p:spPr>
          <a:xfrm>
            <a:off x="8448253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1" name="Moon 650"/>
          <p:cNvSpPr/>
          <p:nvPr userDrawn="1"/>
        </p:nvSpPr>
        <p:spPr>
          <a:xfrm>
            <a:off x="844825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2" name="Rectangle 651"/>
          <p:cNvSpPr/>
          <p:nvPr userDrawn="1"/>
        </p:nvSpPr>
        <p:spPr>
          <a:xfrm>
            <a:off x="8760781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3" name="Oval 652"/>
          <p:cNvSpPr/>
          <p:nvPr userDrawn="1"/>
        </p:nvSpPr>
        <p:spPr>
          <a:xfrm>
            <a:off x="8829157" y="387744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4" name="Moon 653"/>
          <p:cNvSpPr/>
          <p:nvPr userDrawn="1"/>
        </p:nvSpPr>
        <p:spPr>
          <a:xfrm>
            <a:off x="882915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5" name="Rectangle 654"/>
          <p:cNvSpPr/>
          <p:nvPr userDrawn="1"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6" name="Oval 655"/>
          <p:cNvSpPr/>
          <p:nvPr userDrawn="1"/>
        </p:nvSpPr>
        <p:spPr>
          <a:xfrm>
            <a:off x="68376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7" name="Moon 656"/>
          <p:cNvSpPr/>
          <p:nvPr userDrawn="1"/>
        </p:nvSpPr>
        <p:spPr>
          <a:xfrm>
            <a:off x="6837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8" name="Rectangle 657"/>
          <p:cNvSpPr/>
          <p:nvPr userDrawn="1"/>
        </p:nvSpPr>
        <p:spPr>
          <a:xfrm>
            <a:off x="38090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9" name="Oval 658"/>
          <p:cNvSpPr/>
          <p:nvPr userDrawn="1"/>
        </p:nvSpPr>
        <p:spPr>
          <a:xfrm>
            <a:off x="449280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0" name="Moon 659"/>
          <p:cNvSpPr/>
          <p:nvPr userDrawn="1"/>
        </p:nvSpPr>
        <p:spPr>
          <a:xfrm>
            <a:off x="44928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1" name="Rectangle 660"/>
          <p:cNvSpPr/>
          <p:nvPr userDrawn="1"/>
        </p:nvSpPr>
        <p:spPr>
          <a:xfrm>
            <a:off x="8379877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2" name="Oval 661"/>
          <p:cNvSpPr/>
          <p:nvPr userDrawn="1"/>
        </p:nvSpPr>
        <p:spPr>
          <a:xfrm>
            <a:off x="8448253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3" name="Moon 662"/>
          <p:cNvSpPr/>
          <p:nvPr userDrawn="1"/>
        </p:nvSpPr>
        <p:spPr>
          <a:xfrm>
            <a:off x="844825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4" name="Rectangle 663"/>
          <p:cNvSpPr/>
          <p:nvPr userDrawn="1"/>
        </p:nvSpPr>
        <p:spPr>
          <a:xfrm>
            <a:off x="8760781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5" name="Oval 664"/>
          <p:cNvSpPr/>
          <p:nvPr userDrawn="1"/>
        </p:nvSpPr>
        <p:spPr>
          <a:xfrm>
            <a:off x="8829157" y="349658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6" name="Moon 665"/>
          <p:cNvSpPr/>
          <p:nvPr userDrawn="1"/>
        </p:nvSpPr>
        <p:spPr>
          <a:xfrm>
            <a:off x="882915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7" name="Rectangle 666"/>
          <p:cNvSpPr/>
          <p:nvPr userDrawn="1"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8" name="Oval 667"/>
          <p:cNvSpPr/>
          <p:nvPr userDrawn="1"/>
        </p:nvSpPr>
        <p:spPr>
          <a:xfrm>
            <a:off x="68376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9" name="Moon 668"/>
          <p:cNvSpPr/>
          <p:nvPr userDrawn="1"/>
        </p:nvSpPr>
        <p:spPr>
          <a:xfrm>
            <a:off x="6837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0" name="Rectangle 669"/>
          <p:cNvSpPr/>
          <p:nvPr userDrawn="1"/>
        </p:nvSpPr>
        <p:spPr>
          <a:xfrm>
            <a:off x="380904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1" name="Oval 670"/>
          <p:cNvSpPr/>
          <p:nvPr userDrawn="1"/>
        </p:nvSpPr>
        <p:spPr>
          <a:xfrm>
            <a:off x="449280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2" name="Moon 671"/>
          <p:cNvSpPr/>
          <p:nvPr userDrawn="1"/>
        </p:nvSpPr>
        <p:spPr>
          <a:xfrm>
            <a:off x="44928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3" name="Rectangle 672"/>
          <p:cNvSpPr/>
          <p:nvPr userDrawn="1"/>
        </p:nvSpPr>
        <p:spPr>
          <a:xfrm>
            <a:off x="8379877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4" name="Oval 673"/>
          <p:cNvSpPr/>
          <p:nvPr userDrawn="1"/>
        </p:nvSpPr>
        <p:spPr>
          <a:xfrm>
            <a:off x="8448253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5" name="Moon 674"/>
          <p:cNvSpPr/>
          <p:nvPr userDrawn="1"/>
        </p:nvSpPr>
        <p:spPr>
          <a:xfrm>
            <a:off x="844825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6" name="Rectangle 675"/>
          <p:cNvSpPr/>
          <p:nvPr userDrawn="1"/>
        </p:nvSpPr>
        <p:spPr>
          <a:xfrm>
            <a:off x="8760781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7" name="Oval 676"/>
          <p:cNvSpPr/>
          <p:nvPr userDrawn="1"/>
        </p:nvSpPr>
        <p:spPr>
          <a:xfrm>
            <a:off x="8829157" y="3115715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8" name="Moon 677"/>
          <p:cNvSpPr/>
          <p:nvPr userDrawn="1"/>
        </p:nvSpPr>
        <p:spPr>
          <a:xfrm>
            <a:off x="882915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9" name="Rectangle 678"/>
          <p:cNvSpPr/>
          <p:nvPr userDrawn="1"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0" name="Oval 679"/>
          <p:cNvSpPr/>
          <p:nvPr userDrawn="1"/>
        </p:nvSpPr>
        <p:spPr>
          <a:xfrm>
            <a:off x="68376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1" name="Moon 680"/>
          <p:cNvSpPr/>
          <p:nvPr userDrawn="1"/>
        </p:nvSpPr>
        <p:spPr>
          <a:xfrm>
            <a:off x="6837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2" name="Rectangle 681"/>
          <p:cNvSpPr/>
          <p:nvPr userDrawn="1"/>
        </p:nvSpPr>
        <p:spPr>
          <a:xfrm>
            <a:off x="380904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3" name="Oval 682"/>
          <p:cNvSpPr/>
          <p:nvPr userDrawn="1"/>
        </p:nvSpPr>
        <p:spPr>
          <a:xfrm>
            <a:off x="449280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4" name="Moon 683"/>
          <p:cNvSpPr/>
          <p:nvPr userDrawn="1"/>
        </p:nvSpPr>
        <p:spPr>
          <a:xfrm>
            <a:off x="44928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5" name="Rectangle 684"/>
          <p:cNvSpPr/>
          <p:nvPr userDrawn="1"/>
        </p:nvSpPr>
        <p:spPr>
          <a:xfrm>
            <a:off x="8379877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6" name="Oval 685"/>
          <p:cNvSpPr/>
          <p:nvPr userDrawn="1"/>
        </p:nvSpPr>
        <p:spPr>
          <a:xfrm>
            <a:off x="8448253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7" name="Moon 686"/>
          <p:cNvSpPr/>
          <p:nvPr userDrawn="1"/>
        </p:nvSpPr>
        <p:spPr>
          <a:xfrm>
            <a:off x="844825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8" name="Rectangle 687"/>
          <p:cNvSpPr/>
          <p:nvPr userDrawn="1"/>
        </p:nvSpPr>
        <p:spPr>
          <a:xfrm>
            <a:off x="8760781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9" name="Oval 688"/>
          <p:cNvSpPr/>
          <p:nvPr userDrawn="1"/>
        </p:nvSpPr>
        <p:spPr>
          <a:xfrm>
            <a:off x="8829157" y="2734850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0" name="Moon 689"/>
          <p:cNvSpPr/>
          <p:nvPr userDrawn="1"/>
        </p:nvSpPr>
        <p:spPr>
          <a:xfrm>
            <a:off x="882915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1" name="Rectangle 690"/>
          <p:cNvSpPr/>
          <p:nvPr userDrawn="1"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2" name="Oval 691"/>
          <p:cNvSpPr/>
          <p:nvPr userDrawn="1"/>
        </p:nvSpPr>
        <p:spPr>
          <a:xfrm>
            <a:off x="68376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3" name="Moon 692"/>
          <p:cNvSpPr/>
          <p:nvPr userDrawn="1"/>
        </p:nvSpPr>
        <p:spPr>
          <a:xfrm>
            <a:off x="6837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4" name="Rectangle 693"/>
          <p:cNvSpPr/>
          <p:nvPr userDrawn="1"/>
        </p:nvSpPr>
        <p:spPr>
          <a:xfrm>
            <a:off x="380904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5" name="Oval 694"/>
          <p:cNvSpPr/>
          <p:nvPr userDrawn="1"/>
        </p:nvSpPr>
        <p:spPr>
          <a:xfrm>
            <a:off x="449280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6" name="Moon 695"/>
          <p:cNvSpPr/>
          <p:nvPr userDrawn="1"/>
        </p:nvSpPr>
        <p:spPr>
          <a:xfrm>
            <a:off x="44928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7" name="Rectangle 696"/>
          <p:cNvSpPr/>
          <p:nvPr userDrawn="1"/>
        </p:nvSpPr>
        <p:spPr>
          <a:xfrm>
            <a:off x="8379877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8" name="Oval 697"/>
          <p:cNvSpPr/>
          <p:nvPr userDrawn="1"/>
        </p:nvSpPr>
        <p:spPr>
          <a:xfrm>
            <a:off x="8448253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9" name="Moon 698"/>
          <p:cNvSpPr/>
          <p:nvPr userDrawn="1"/>
        </p:nvSpPr>
        <p:spPr>
          <a:xfrm>
            <a:off x="844825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0" name="Rectangle 699"/>
          <p:cNvSpPr/>
          <p:nvPr userDrawn="1"/>
        </p:nvSpPr>
        <p:spPr>
          <a:xfrm>
            <a:off x="8760781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1" name="Oval 700"/>
          <p:cNvSpPr/>
          <p:nvPr userDrawn="1"/>
        </p:nvSpPr>
        <p:spPr>
          <a:xfrm>
            <a:off x="8829157" y="235398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2" name="Moon 701"/>
          <p:cNvSpPr/>
          <p:nvPr userDrawn="1"/>
        </p:nvSpPr>
        <p:spPr>
          <a:xfrm>
            <a:off x="882915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3" name="Rectangle 702"/>
          <p:cNvSpPr/>
          <p:nvPr userDrawn="1"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4" name="Oval 703"/>
          <p:cNvSpPr/>
          <p:nvPr userDrawn="1"/>
        </p:nvSpPr>
        <p:spPr>
          <a:xfrm>
            <a:off x="68376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5" name="Moon 704"/>
          <p:cNvSpPr/>
          <p:nvPr userDrawn="1"/>
        </p:nvSpPr>
        <p:spPr>
          <a:xfrm>
            <a:off x="6837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6" name="Rectangle 705"/>
          <p:cNvSpPr/>
          <p:nvPr userDrawn="1"/>
        </p:nvSpPr>
        <p:spPr>
          <a:xfrm>
            <a:off x="380904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7" name="Oval 706"/>
          <p:cNvSpPr/>
          <p:nvPr userDrawn="1"/>
        </p:nvSpPr>
        <p:spPr>
          <a:xfrm>
            <a:off x="449280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8" name="Moon 707"/>
          <p:cNvSpPr/>
          <p:nvPr userDrawn="1"/>
        </p:nvSpPr>
        <p:spPr>
          <a:xfrm>
            <a:off x="44928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9" name="Rectangle 708"/>
          <p:cNvSpPr/>
          <p:nvPr userDrawn="1"/>
        </p:nvSpPr>
        <p:spPr>
          <a:xfrm>
            <a:off x="8379877" y="190432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0" name="Oval 709"/>
          <p:cNvSpPr/>
          <p:nvPr userDrawn="1"/>
        </p:nvSpPr>
        <p:spPr>
          <a:xfrm>
            <a:off x="8448253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1" name="Moon 710"/>
          <p:cNvSpPr/>
          <p:nvPr userDrawn="1"/>
        </p:nvSpPr>
        <p:spPr>
          <a:xfrm>
            <a:off x="844825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2" name="Rectangle 711"/>
          <p:cNvSpPr/>
          <p:nvPr userDrawn="1"/>
        </p:nvSpPr>
        <p:spPr>
          <a:xfrm>
            <a:off x="876078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3" name="Oval 712"/>
          <p:cNvSpPr/>
          <p:nvPr userDrawn="1"/>
        </p:nvSpPr>
        <p:spPr>
          <a:xfrm>
            <a:off x="8829157" y="197312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4" name="Moon 713"/>
          <p:cNvSpPr/>
          <p:nvPr userDrawn="1"/>
        </p:nvSpPr>
        <p:spPr>
          <a:xfrm>
            <a:off x="882915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5" name="Rectangle 714"/>
          <p:cNvSpPr/>
          <p:nvPr userDrawn="1"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6" name="Oval 715"/>
          <p:cNvSpPr/>
          <p:nvPr userDrawn="1"/>
        </p:nvSpPr>
        <p:spPr>
          <a:xfrm>
            <a:off x="6837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7" name="Moon 716"/>
          <p:cNvSpPr/>
          <p:nvPr userDrawn="1"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8" name="Rectangle 717"/>
          <p:cNvSpPr/>
          <p:nvPr userDrawn="1"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9" name="Oval 718"/>
          <p:cNvSpPr/>
          <p:nvPr userDrawn="1"/>
        </p:nvSpPr>
        <p:spPr>
          <a:xfrm>
            <a:off x="44928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0" name="Moon 719"/>
          <p:cNvSpPr/>
          <p:nvPr userDrawn="1"/>
        </p:nvSpPr>
        <p:spPr>
          <a:xfrm>
            <a:off x="44928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1" name="Rectangle 720"/>
          <p:cNvSpPr/>
          <p:nvPr userDrawn="1"/>
        </p:nvSpPr>
        <p:spPr>
          <a:xfrm>
            <a:off x="8379877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2" name="Oval 721"/>
          <p:cNvSpPr/>
          <p:nvPr userDrawn="1"/>
        </p:nvSpPr>
        <p:spPr>
          <a:xfrm>
            <a:off x="8448253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3" name="Moon 722"/>
          <p:cNvSpPr/>
          <p:nvPr userDrawn="1"/>
        </p:nvSpPr>
        <p:spPr>
          <a:xfrm>
            <a:off x="844825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4" name="Rectangle 723"/>
          <p:cNvSpPr/>
          <p:nvPr userDrawn="1"/>
        </p:nvSpPr>
        <p:spPr>
          <a:xfrm>
            <a:off x="876078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5" name="Oval 724"/>
          <p:cNvSpPr/>
          <p:nvPr userDrawn="1"/>
        </p:nvSpPr>
        <p:spPr>
          <a:xfrm>
            <a:off x="8829157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6" name="Moon 725"/>
          <p:cNvSpPr/>
          <p:nvPr userDrawn="1"/>
        </p:nvSpPr>
        <p:spPr>
          <a:xfrm>
            <a:off x="882915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7" name="Rectangle 726"/>
          <p:cNvSpPr/>
          <p:nvPr userDrawn="1"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8" name="Oval 727"/>
          <p:cNvSpPr/>
          <p:nvPr userDrawn="1"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9" name="Moon 728"/>
          <p:cNvSpPr/>
          <p:nvPr userDrawn="1"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0" name="Rectangle 729"/>
          <p:cNvSpPr/>
          <p:nvPr userDrawn="1"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1" name="Oval 730"/>
          <p:cNvSpPr/>
          <p:nvPr userDrawn="1"/>
        </p:nvSpPr>
        <p:spPr>
          <a:xfrm>
            <a:off x="44928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2" name="Moon 731"/>
          <p:cNvSpPr/>
          <p:nvPr userDrawn="1"/>
        </p:nvSpPr>
        <p:spPr>
          <a:xfrm>
            <a:off x="44928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3" name="Rectangle 732"/>
          <p:cNvSpPr/>
          <p:nvPr userDrawn="1"/>
        </p:nvSpPr>
        <p:spPr>
          <a:xfrm>
            <a:off x="837987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4" name="Oval 733"/>
          <p:cNvSpPr/>
          <p:nvPr userDrawn="1"/>
        </p:nvSpPr>
        <p:spPr>
          <a:xfrm>
            <a:off x="844825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5" name="Moon 734"/>
          <p:cNvSpPr/>
          <p:nvPr userDrawn="1"/>
        </p:nvSpPr>
        <p:spPr>
          <a:xfrm>
            <a:off x="844825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6" name="Rectangle 735"/>
          <p:cNvSpPr/>
          <p:nvPr userDrawn="1"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7" name="Oval 736"/>
          <p:cNvSpPr/>
          <p:nvPr userDrawn="1"/>
        </p:nvSpPr>
        <p:spPr>
          <a:xfrm>
            <a:off x="8829157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8" name="Moon 737"/>
          <p:cNvSpPr/>
          <p:nvPr userDrawn="1"/>
        </p:nvSpPr>
        <p:spPr>
          <a:xfrm>
            <a:off x="882915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9" name="Rectangle 738"/>
          <p:cNvSpPr/>
          <p:nvPr userDrawn="1"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0" name="Oval 739"/>
          <p:cNvSpPr/>
          <p:nvPr userDrawn="1"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1" name="Moon 740"/>
          <p:cNvSpPr/>
          <p:nvPr userDrawn="1"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2" name="Rectangle 741"/>
          <p:cNvSpPr/>
          <p:nvPr userDrawn="1"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3" name="Oval 742"/>
          <p:cNvSpPr/>
          <p:nvPr userDrawn="1"/>
        </p:nvSpPr>
        <p:spPr>
          <a:xfrm>
            <a:off x="44928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4" name="Moon 743"/>
          <p:cNvSpPr/>
          <p:nvPr userDrawn="1"/>
        </p:nvSpPr>
        <p:spPr>
          <a:xfrm>
            <a:off x="44928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5" name="Rectangle 744"/>
          <p:cNvSpPr/>
          <p:nvPr userDrawn="1"/>
        </p:nvSpPr>
        <p:spPr>
          <a:xfrm>
            <a:off x="8379877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6" name="Oval 745"/>
          <p:cNvSpPr/>
          <p:nvPr userDrawn="1"/>
        </p:nvSpPr>
        <p:spPr>
          <a:xfrm>
            <a:off x="844825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7" name="Moon 746"/>
          <p:cNvSpPr/>
          <p:nvPr userDrawn="1"/>
        </p:nvSpPr>
        <p:spPr>
          <a:xfrm>
            <a:off x="844825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8" name="Rectangle 747"/>
          <p:cNvSpPr/>
          <p:nvPr userDrawn="1"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9" name="Oval 748"/>
          <p:cNvSpPr/>
          <p:nvPr userDrawn="1"/>
        </p:nvSpPr>
        <p:spPr>
          <a:xfrm>
            <a:off x="8829157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0" name="Moon 749"/>
          <p:cNvSpPr/>
          <p:nvPr userDrawn="1"/>
        </p:nvSpPr>
        <p:spPr>
          <a:xfrm>
            <a:off x="882915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1" name="Rectangle 750"/>
          <p:cNvSpPr/>
          <p:nvPr userDrawn="1"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2" name="Oval 751"/>
          <p:cNvSpPr/>
          <p:nvPr userDrawn="1"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3" name="Moon 752"/>
          <p:cNvSpPr/>
          <p:nvPr userDrawn="1"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4" name="Rectangle 753"/>
          <p:cNvSpPr/>
          <p:nvPr userDrawn="1"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5" name="Oval 754"/>
          <p:cNvSpPr/>
          <p:nvPr userDrawn="1"/>
        </p:nvSpPr>
        <p:spPr>
          <a:xfrm>
            <a:off x="44928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6" name="Moon 755"/>
          <p:cNvSpPr/>
          <p:nvPr userDrawn="1"/>
        </p:nvSpPr>
        <p:spPr>
          <a:xfrm>
            <a:off x="44928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7" name="Rectangle 756"/>
          <p:cNvSpPr/>
          <p:nvPr userDrawn="1"/>
        </p:nvSpPr>
        <p:spPr>
          <a:xfrm>
            <a:off x="8379877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8" name="Oval 757"/>
          <p:cNvSpPr/>
          <p:nvPr userDrawn="1"/>
        </p:nvSpPr>
        <p:spPr>
          <a:xfrm>
            <a:off x="844825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9" name="Moon 758"/>
          <p:cNvSpPr/>
          <p:nvPr userDrawn="1"/>
        </p:nvSpPr>
        <p:spPr>
          <a:xfrm>
            <a:off x="844825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0" name="Rectangle 759"/>
          <p:cNvSpPr/>
          <p:nvPr userDrawn="1"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1" name="Oval 760"/>
          <p:cNvSpPr/>
          <p:nvPr userDrawn="1"/>
        </p:nvSpPr>
        <p:spPr>
          <a:xfrm>
            <a:off x="882915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2" name="Moon 761"/>
          <p:cNvSpPr/>
          <p:nvPr userDrawn="1"/>
        </p:nvSpPr>
        <p:spPr>
          <a:xfrm>
            <a:off x="882915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3" name="Rectangle 762"/>
          <p:cNvSpPr/>
          <p:nvPr userDrawn="1"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4" name="Oval 763"/>
          <p:cNvSpPr/>
          <p:nvPr userDrawn="1"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5" name="Moon 764"/>
          <p:cNvSpPr/>
          <p:nvPr userDrawn="1"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6" name="Rectangle 765"/>
          <p:cNvSpPr/>
          <p:nvPr userDrawn="1"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7" name="Oval 766"/>
          <p:cNvSpPr/>
          <p:nvPr userDrawn="1"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8" name="Moon 767"/>
          <p:cNvSpPr/>
          <p:nvPr userDrawn="1"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9" name="Rectangle 768"/>
          <p:cNvSpPr/>
          <p:nvPr userDrawn="1"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0" name="Oval 769"/>
          <p:cNvSpPr/>
          <p:nvPr userDrawn="1"/>
        </p:nvSpPr>
        <p:spPr>
          <a:xfrm>
            <a:off x="844825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1" name="Moon 770"/>
          <p:cNvSpPr/>
          <p:nvPr userDrawn="1"/>
        </p:nvSpPr>
        <p:spPr>
          <a:xfrm>
            <a:off x="844825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2" name="Rectangle 771"/>
          <p:cNvSpPr/>
          <p:nvPr userDrawn="1"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3" name="Oval 772"/>
          <p:cNvSpPr/>
          <p:nvPr userDrawn="1"/>
        </p:nvSpPr>
        <p:spPr>
          <a:xfrm>
            <a:off x="882915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4" name="Moon 773"/>
          <p:cNvSpPr/>
          <p:nvPr userDrawn="1"/>
        </p:nvSpPr>
        <p:spPr>
          <a:xfrm>
            <a:off x="882915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5" name="Rectangle 774"/>
          <p:cNvSpPr/>
          <p:nvPr userDrawn="1"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6" name="Oval 775"/>
          <p:cNvSpPr/>
          <p:nvPr userDrawn="1"/>
        </p:nvSpPr>
        <p:spPr>
          <a:xfrm>
            <a:off x="83018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7" name="Moon 776"/>
          <p:cNvSpPr/>
          <p:nvPr userDrawn="1"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8" name="Rectangle 777"/>
          <p:cNvSpPr/>
          <p:nvPr userDrawn="1"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9" name="Oval 778"/>
          <p:cNvSpPr/>
          <p:nvPr userDrawn="1"/>
        </p:nvSpPr>
        <p:spPr>
          <a:xfrm>
            <a:off x="121108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0" name="Moon 779"/>
          <p:cNvSpPr/>
          <p:nvPr userDrawn="1"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1" name="Rectangle 780"/>
          <p:cNvSpPr/>
          <p:nvPr userDrawn="1"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2" name="Oval 781"/>
          <p:cNvSpPr/>
          <p:nvPr userDrawn="1"/>
        </p:nvSpPr>
        <p:spPr>
          <a:xfrm>
            <a:off x="159199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3" name="Moon 782"/>
          <p:cNvSpPr/>
          <p:nvPr userDrawn="1"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4" name="Rectangle 783"/>
          <p:cNvSpPr/>
          <p:nvPr userDrawn="1"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5" name="Oval 784"/>
          <p:cNvSpPr/>
          <p:nvPr userDrawn="1"/>
        </p:nvSpPr>
        <p:spPr>
          <a:xfrm>
            <a:off x="197289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6" name="Moon 785"/>
          <p:cNvSpPr/>
          <p:nvPr userDrawn="1"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7" name="Rectangle 786"/>
          <p:cNvSpPr/>
          <p:nvPr userDrawn="1"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8" name="Oval 787"/>
          <p:cNvSpPr/>
          <p:nvPr userDrawn="1"/>
        </p:nvSpPr>
        <p:spPr>
          <a:xfrm>
            <a:off x="2353797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9" name="Moon 788"/>
          <p:cNvSpPr/>
          <p:nvPr userDrawn="1"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0" name="Rectangle 789"/>
          <p:cNvSpPr/>
          <p:nvPr userDrawn="1"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1" name="Oval 790"/>
          <p:cNvSpPr/>
          <p:nvPr userDrawn="1"/>
        </p:nvSpPr>
        <p:spPr>
          <a:xfrm>
            <a:off x="273470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2" name="Moon 791"/>
          <p:cNvSpPr/>
          <p:nvPr userDrawn="1"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3" name="Rectangle 792"/>
          <p:cNvSpPr/>
          <p:nvPr userDrawn="1"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4" name="Oval 793"/>
          <p:cNvSpPr/>
          <p:nvPr userDrawn="1"/>
        </p:nvSpPr>
        <p:spPr>
          <a:xfrm>
            <a:off x="3115604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5" name="Moon 794"/>
          <p:cNvSpPr/>
          <p:nvPr userDrawn="1"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6" name="Rectangle 795"/>
          <p:cNvSpPr/>
          <p:nvPr userDrawn="1"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7" name="Oval 796"/>
          <p:cNvSpPr/>
          <p:nvPr userDrawn="1"/>
        </p:nvSpPr>
        <p:spPr>
          <a:xfrm>
            <a:off x="349650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8" name="Moon 797"/>
          <p:cNvSpPr/>
          <p:nvPr userDrawn="1"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9" name="Rectangle 798"/>
          <p:cNvSpPr/>
          <p:nvPr userDrawn="1"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0" name="Oval 799"/>
          <p:cNvSpPr/>
          <p:nvPr userDrawn="1"/>
        </p:nvSpPr>
        <p:spPr>
          <a:xfrm>
            <a:off x="3877411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1" name="Moon 800"/>
          <p:cNvSpPr/>
          <p:nvPr userDrawn="1"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2" name="Rectangle 801"/>
          <p:cNvSpPr/>
          <p:nvPr userDrawn="1"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3" name="Oval 802"/>
          <p:cNvSpPr/>
          <p:nvPr userDrawn="1"/>
        </p:nvSpPr>
        <p:spPr>
          <a:xfrm>
            <a:off x="425831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4" name="Moon 803"/>
          <p:cNvSpPr/>
          <p:nvPr userDrawn="1"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5" name="Rectangle 804"/>
          <p:cNvSpPr/>
          <p:nvPr userDrawn="1"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6" name="Oval 805"/>
          <p:cNvSpPr/>
          <p:nvPr userDrawn="1"/>
        </p:nvSpPr>
        <p:spPr>
          <a:xfrm>
            <a:off x="4639218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7" name="Moon 806"/>
          <p:cNvSpPr/>
          <p:nvPr userDrawn="1"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8" name="Rectangle 807"/>
          <p:cNvSpPr/>
          <p:nvPr userDrawn="1"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9" name="Oval 808"/>
          <p:cNvSpPr/>
          <p:nvPr userDrawn="1"/>
        </p:nvSpPr>
        <p:spPr>
          <a:xfrm>
            <a:off x="502012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0" name="Moon 809"/>
          <p:cNvSpPr/>
          <p:nvPr userDrawn="1"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1" name="Rectangle 810"/>
          <p:cNvSpPr/>
          <p:nvPr userDrawn="1"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2" name="Oval 811"/>
          <p:cNvSpPr/>
          <p:nvPr userDrawn="1"/>
        </p:nvSpPr>
        <p:spPr>
          <a:xfrm>
            <a:off x="5401025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3" name="Moon 812"/>
          <p:cNvSpPr/>
          <p:nvPr userDrawn="1"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4" name="Rectangle 813"/>
          <p:cNvSpPr/>
          <p:nvPr userDrawn="1"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5" name="Oval 814"/>
          <p:cNvSpPr/>
          <p:nvPr userDrawn="1"/>
        </p:nvSpPr>
        <p:spPr>
          <a:xfrm>
            <a:off x="578192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6" name="Moon 815"/>
          <p:cNvSpPr/>
          <p:nvPr userDrawn="1"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7" name="Rectangle 816"/>
          <p:cNvSpPr/>
          <p:nvPr userDrawn="1"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8" name="Oval 817"/>
          <p:cNvSpPr/>
          <p:nvPr userDrawn="1"/>
        </p:nvSpPr>
        <p:spPr>
          <a:xfrm>
            <a:off x="6162832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9" name="Moon 818"/>
          <p:cNvSpPr/>
          <p:nvPr userDrawn="1"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0" name="Rectangle 819"/>
          <p:cNvSpPr/>
          <p:nvPr userDrawn="1"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1" name="Oval 820"/>
          <p:cNvSpPr/>
          <p:nvPr userDrawn="1"/>
        </p:nvSpPr>
        <p:spPr>
          <a:xfrm>
            <a:off x="654373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2" name="Moon 821"/>
          <p:cNvSpPr/>
          <p:nvPr userDrawn="1"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3" name="Rectangle 822"/>
          <p:cNvSpPr/>
          <p:nvPr userDrawn="1"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4" name="Oval 823"/>
          <p:cNvSpPr/>
          <p:nvPr userDrawn="1"/>
        </p:nvSpPr>
        <p:spPr>
          <a:xfrm>
            <a:off x="6924639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5" name="Moon 824"/>
          <p:cNvSpPr/>
          <p:nvPr userDrawn="1"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6" name="Rectangle 825"/>
          <p:cNvSpPr/>
          <p:nvPr userDrawn="1"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7" name="Oval 826"/>
          <p:cNvSpPr/>
          <p:nvPr userDrawn="1"/>
        </p:nvSpPr>
        <p:spPr>
          <a:xfrm>
            <a:off x="7305543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8" name="Moon 827"/>
          <p:cNvSpPr/>
          <p:nvPr userDrawn="1"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9" name="Rectangle 828"/>
          <p:cNvSpPr/>
          <p:nvPr userDrawn="1"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0" name="Oval 829"/>
          <p:cNvSpPr/>
          <p:nvPr userDrawn="1"/>
        </p:nvSpPr>
        <p:spPr>
          <a:xfrm>
            <a:off x="7686446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1" name="Moon 830"/>
          <p:cNvSpPr/>
          <p:nvPr userDrawn="1"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2" name="Rectangle 831"/>
          <p:cNvSpPr/>
          <p:nvPr userDrawn="1"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3" name="Oval 832"/>
          <p:cNvSpPr/>
          <p:nvPr userDrawn="1"/>
        </p:nvSpPr>
        <p:spPr>
          <a:xfrm>
            <a:off x="8067350" y="65434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4" name="Moon 833"/>
          <p:cNvSpPr/>
          <p:nvPr userDrawn="1"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5" name="Rectangle 834"/>
          <p:cNvSpPr/>
          <p:nvPr userDrawn="1"/>
        </p:nvSpPr>
        <p:spPr>
          <a:xfrm>
            <a:off x="761807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6" name="Oval 835"/>
          <p:cNvSpPr/>
          <p:nvPr userDrawn="1"/>
        </p:nvSpPr>
        <p:spPr>
          <a:xfrm>
            <a:off x="83018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7" name="Moon 836"/>
          <p:cNvSpPr/>
          <p:nvPr userDrawn="1"/>
        </p:nvSpPr>
        <p:spPr>
          <a:xfrm>
            <a:off x="83018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8" name="Rectangle 837"/>
          <p:cNvSpPr/>
          <p:nvPr userDrawn="1"/>
        </p:nvSpPr>
        <p:spPr>
          <a:xfrm>
            <a:off x="1142711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9" name="Oval 838"/>
          <p:cNvSpPr/>
          <p:nvPr userDrawn="1"/>
        </p:nvSpPr>
        <p:spPr>
          <a:xfrm>
            <a:off x="121108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0" name="Moon 839"/>
          <p:cNvSpPr/>
          <p:nvPr userDrawn="1"/>
        </p:nvSpPr>
        <p:spPr>
          <a:xfrm>
            <a:off x="121108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1" name="Rectangle 840"/>
          <p:cNvSpPr/>
          <p:nvPr userDrawn="1"/>
        </p:nvSpPr>
        <p:spPr>
          <a:xfrm>
            <a:off x="152361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2" name="Oval 841"/>
          <p:cNvSpPr/>
          <p:nvPr userDrawn="1"/>
        </p:nvSpPr>
        <p:spPr>
          <a:xfrm>
            <a:off x="159199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3" name="Moon 842"/>
          <p:cNvSpPr/>
          <p:nvPr userDrawn="1"/>
        </p:nvSpPr>
        <p:spPr>
          <a:xfrm>
            <a:off x="159199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4" name="Rectangle 843"/>
          <p:cNvSpPr/>
          <p:nvPr userDrawn="1"/>
        </p:nvSpPr>
        <p:spPr>
          <a:xfrm>
            <a:off x="1904518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5" name="Oval 844"/>
          <p:cNvSpPr/>
          <p:nvPr userDrawn="1"/>
        </p:nvSpPr>
        <p:spPr>
          <a:xfrm>
            <a:off x="197289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6" name="Moon 845"/>
          <p:cNvSpPr/>
          <p:nvPr userDrawn="1"/>
        </p:nvSpPr>
        <p:spPr>
          <a:xfrm>
            <a:off x="197289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7" name="Rectangle 846"/>
          <p:cNvSpPr/>
          <p:nvPr userDrawn="1"/>
        </p:nvSpPr>
        <p:spPr>
          <a:xfrm>
            <a:off x="228542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8" name="Oval 847"/>
          <p:cNvSpPr/>
          <p:nvPr userDrawn="1"/>
        </p:nvSpPr>
        <p:spPr>
          <a:xfrm>
            <a:off x="2353797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9" name="Moon 848"/>
          <p:cNvSpPr/>
          <p:nvPr userDrawn="1"/>
        </p:nvSpPr>
        <p:spPr>
          <a:xfrm>
            <a:off x="235379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0" name="Rectangle 849"/>
          <p:cNvSpPr/>
          <p:nvPr userDrawn="1"/>
        </p:nvSpPr>
        <p:spPr>
          <a:xfrm>
            <a:off x="2666325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1" name="Oval 850"/>
          <p:cNvSpPr/>
          <p:nvPr userDrawn="1"/>
        </p:nvSpPr>
        <p:spPr>
          <a:xfrm>
            <a:off x="273470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2" name="Moon 851"/>
          <p:cNvSpPr/>
          <p:nvPr userDrawn="1"/>
        </p:nvSpPr>
        <p:spPr>
          <a:xfrm>
            <a:off x="273470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3" name="Rectangle 852"/>
          <p:cNvSpPr/>
          <p:nvPr userDrawn="1"/>
        </p:nvSpPr>
        <p:spPr>
          <a:xfrm>
            <a:off x="304722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4" name="Oval 853"/>
          <p:cNvSpPr/>
          <p:nvPr userDrawn="1"/>
        </p:nvSpPr>
        <p:spPr>
          <a:xfrm>
            <a:off x="3115604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5" name="Moon 854"/>
          <p:cNvSpPr/>
          <p:nvPr userDrawn="1"/>
        </p:nvSpPr>
        <p:spPr>
          <a:xfrm>
            <a:off x="311560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6" name="Rectangle 855"/>
          <p:cNvSpPr/>
          <p:nvPr userDrawn="1"/>
        </p:nvSpPr>
        <p:spPr>
          <a:xfrm>
            <a:off x="3428132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7" name="Oval 856"/>
          <p:cNvSpPr/>
          <p:nvPr userDrawn="1"/>
        </p:nvSpPr>
        <p:spPr>
          <a:xfrm>
            <a:off x="349650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8" name="Moon 857"/>
          <p:cNvSpPr/>
          <p:nvPr userDrawn="1"/>
        </p:nvSpPr>
        <p:spPr>
          <a:xfrm>
            <a:off x="349650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9" name="Rectangle 858"/>
          <p:cNvSpPr/>
          <p:nvPr userDrawn="1"/>
        </p:nvSpPr>
        <p:spPr>
          <a:xfrm>
            <a:off x="3809035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0" name="Oval 859"/>
          <p:cNvSpPr/>
          <p:nvPr userDrawn="1"/>
        </p:nvSpPr>
        <p:spPr>
          <a:xfrm>
            <a:off x="3877411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1" name="Moon 860"/>
          <p:cNvSpPr/>
          <p:nvPr userDrawn="1"/>
        </p:nvSpPr>
        <p:spPr>
          <a:xfrm>
            <a:off x="387741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2" name="Rectangle 861"/>
          <p:cNvSpPr/>
          <p:nvPr userDrawn="1"/>
        </p:nvSpPr>
        <p:spPr>
          <a:xfrm>
            <a:off x="4189939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3" name="Oval 862"/>
          <p:cNvSpPr/>
          <p:nvPr userDrawn="1"/>
        </p:nvSpPr>
        <p:spPr>
          <a:xfrm>
            <a:off x="425831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4" name="Moon 863"/>
          <p:cNvSpPr/>
          <p:nvPr userDrawn="1"/>
        </p:nvSpPr>
        <p:spPr>
          <a:xfrm>
            <a:off x="425831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5" name="Rectangle 864"/>
          <p:cNvSpPr/>
          <p:nvPr userDrawn="1"/>
        </p:nvSpPr>
        <p:spPr>
          <a:xfrm>
            <a:off x="4570842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6" name="Oval 865"/>
          <p:cNvSpPr/>
          <p:nvPr userDrawn="1"/>
        </p:nvSpPr>
        <p:spPr>
          <a:xfrm>
            <a:off x="4639218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7" name="Moon 866"/>
          <p:cNvSpPr/>
          <p:nvPr userDrawn="1"/>
        </p:nvSpPr>
        <p:spPr>
          <a:xfrm>
            <a:off x="463921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8" name="Rectangle 867"/>
          <p:cNvSpPr/>
          <p:nvPr userDrawn="1"/>
        </p:nvSpPr>
        <p:spPr>
          <a:xfrm>
            <a:off x="4951746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9" name="Oval 868"/>
          <p:cNvSpPr/>
          <p:nvPr userDrawn="1"/>
        </p:nvSpPr>
        <p:spPr>
          <a:xfrm>
            <a:off x="502012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0" name="Moon 869"/>
          <p:cNvSpPr/>
          <p:nvPr userDrawn="1"/>
        </p:nvSpPr>
        <p:spPr>
          <a:xfrm>
            <a:off x="502012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1" name="Rectangle 870"/>
          <p:cNvSpPr/>
          <p:nvPr userDrawn="1"/>
        </p:nvSpPr>
        <p:spPr>
          <a:xfrm>
            <a:off x="5332649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2" name="Oval 871"/>
          <p:cNvSpPr/>
          <p:nvPr userDrawn="1"/>
        </p:nvSpPr>
        <p:spPr>
          <a:xfrm>
            <a:off x="5401025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3" name="Moon 872"/>
          <p:cNvSpPr/>
          <p:nvPr userDrawn="1"/>
        </p:nvSpPr>
        <p:spPr>
          <a:xfrm>
            <a:off x="540102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4" name="Rectangle 873"/>
          <p:cNvSpPr/>
          <p:nvPr userDrawn="1"/>
        </p:nvSpPr>
        <p:spPr>
          <a:xfrm>
            <a:off x="5713553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5" name="Oval 874"/>
          <p:cNvSpPr/>
          <p:nvPr userDrawn="1"/>
        </p:nvSpPr>
        <p:spPr>
          <a:xfrm>
            <a:off x="578192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6" name="Moon 875"/>
          <p:cNvSpPr/>
          <p:nvPr userDrawn="1"/>
        </p:nvSpPr>
        <p:spPr>
          <a:xfrm>
            <a:off x="578192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7" name="Rectangle 876"/>
          <p:cNvSpPr/>
          <p:nvPr userDrawn="1"/>
        </p:nvSpPr>
        <p:spPr>
          <a:xfrm>
            <a:off x="6094456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8" name="Oval 877"/>
          <p:cNvSpPr/>
          <p:nvPr userDrawn="1"/>
        </p:nvSpPr>
        <p:spPr>
          <a:xfrm>
            <a:off x="6162832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9" name="Moon 878"/>
          <p:cNvSpPr/>
          <p:nvPr userDrawn="1"/>
        </p:nvSpPr>
        <p:spPr>
          <a:xfrm>
            <a:off x="616283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0" name="Rectangle 879"/>
          <p:cNvSpPr/>
          <p:nvPr userDrawn="1"/>
        </p:nvSpPr>
        <p:spPr>
          <a:xfrm>
            <a:off x="6475360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1" name="Oval 880"/>
          <p:cNvSpPr/>
          <p:nvPr userDrawn="1"/>
        </p:nvSpPr>
        <p:spPr>
          <a:xfrm>
            <a:off x="654373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2" name="Moon 881"/>
          <p:cNvSpPr/>
          <p:nvPr userDrawn="1"/>
        </p:nvSpPr>
        <p:spPr>
          <a:xfrm>
            <a:off x="654373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3" name="Rectangle 882"/>
          <p:cNvSpPr/>
          <p:nvPr userDrawn="1"/>
        </p:nvSpPr>
        <p:spPr>
          <a:xfrm>
            <a:off x="6856263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4" name="Oval 883"/>
          <p:cNvSpPr/>
          <p:nvPr userDrawn="1"/>
        </p:nvSpPr>
        <p:spPr>
          <a:xfrm>
            <a:off x="6924639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5" name="Moon 884"/>
          <p:cNvSpPr/>
          <p:nvPr userDrawn="1"/>
        </p:nvSpPr>
        <p:spPr>
          <a:xfrm>
            <a:off x="692463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6" name="Rectangle 885"/>
          <p:cNvSpPr/>
          <p:nvPr userDrawn="1"/>
        </p:nvSpPr>
        <p:spPr>
          <a:xfrm>
            <a:off x="7237167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7" name="Oval 886"/>
          <p:cNvSpPr/>
          <p:nvPr userDrawn="1"/>
        </p:nvSpPr>
        <p:spPr>
          <a:xfrm>
            <a:off x="7305543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8" name="Moon 887"/>
          <p:cNvSpPr/>
          <p:nvPr userDrawn="1"/>
        </p:nvSpPr>
        <p:spPr>
          <a:xfrm>
            <a:off x="730554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9" name="Rectangle 888"/>
          <p:cNvSpPr/>
          <p:nvPr userDrawn="1"/>
        </p:nvSpPr>
        <p:spPr>
          <a:xfrm>
            <a:off x="7618070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0" name="Oval 889"/>
          <p:cNvSpPr/>
          <p:nvPr userDrawn="1"/>
        </p:nvSpPr>
        <p:spPr>
          <a:xfrm>
            <a:off x="7686446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1" name="Moon 890"/>
          <p:cNvSpPr/>
          <p:nvPr userDrawn="1"/>
        </p:nvSpPr>
        <p:spPr>
          <a:xfrm>
            <a:off x="768644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2" name="Rectangle 891"/>
          <p:cNvSpPr/>
          <p:nvPr userDrawn="1"/>
        </p:nvSpPr>
        <p:spPr>
          <a:xfrm>
            <a:off x="799897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3" name="Oval 892"/>
          <p:cNvSpPr/>
          <p:nvPr userDrawn="1"/>
        </p:nvSpPr>
        <p:spPr>
          <a:xfrm>
            <a:off x="8067350" y="6162633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4" name="Moon 893"/>
          <p:cNvSpPr/>
          <p:nvPr userDrawn="1"/>
        </p:nvSpPr>
        <p:spPr>
          <a:xfrm>
            <a:off x="806735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5" name="Rectangle 894"/>
          <p:cNvSpPr/>
          <p:nvPr userDrawn="1"/>
        </p:nvSpPr>
        <p:spPr>
          <a:xfrm>
            <a:off x="761807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6" name="Oval 895"/>
          <p:cNvSpPr/>
          <p:nvPr userDrawn="1"/>
        </p:nvSpPr>
        <p:spPr>
          <a:xfrm>
            <a:off x="83018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7" name="Moon 896"/>
          <p:cNvSpPr/>
          <p:nvPr userDrawn="1"/>
        </p:nvSpPr>
        <p:spPr>
          <a:xfrm>
            <a:off x="83018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8" name="Rectangle 897"/>
          <p:cNvSpPr/>
          <p:nvPr userDrawn="1"/>
        </p:nvSpPr>
        <p:spPr>
          <a:xfrm>
            <a:off x="114271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9" name="Oval 898"/>
          <p:cNvSpPr/>
          <p:nvPr userDrawn="1"/>
        </p:nvSpPr>
        <p:spPr>
          <a:xfrm>
            <a:off x="121108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0" name="Moon 899"/>
          <p:cNvSpPr/>
          <p:nvPr userDrawn="1"/>
        </p:nvSpPr>
        <p:spPr>
          <a:xfrm>
            <a:off x="121108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1" name="Rectangle 900"/>
          <p:cNvSpPr/>
          <p:nvPr userDrawn="1"/>
        </p:nvSpPr>
        <p:spPr>
          <a:xfrm>
            <a:off x="152361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2" name="Oval 901"/>
          <p:cNvSpPr/>
          <p:nvPr userDrawn="1"/>
        </p:nvSpPr>
        <p:spPr>
          <a:xfrm>
            <a:off x="159199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3" name="Moon 902"/>
          <p:cNvSpPr/>
          <p:nvPr userDrawn="1"/>
        </p:nvSpPr>
        <p:spPr>
          <a:xfrm>
            <a:off x="159199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4" name="Rectangle 903"/>
          <p:cNvSpPr/>
          <p:nvPr userDrawn="1"/>
        </p:nvSpPr>
        <p:spPr>
          <a:xfrm>
            <a:off x="1904518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5" name="Oval 904"/>
          <p:cNvSpPr/>
          <p:nvPr userDrawn="1"/>
        </p:nvSpPr>
        <p:spPr>
          <a:xfrm>
            <a:off x="1972894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6" name="Moon 905"/>
          <p:cNvSpPr/>
          <p:nvPr userDrawn="1"/>
        </p:nvSpPr>
        <p:spPr>
          <a:xfrm>
            <a:off x="197289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7" name="Rectangle 906"/>
          <p:cNvSpPr/>
          <p:nvPr userDrawn="1"/>
        </p:nvSpPr>
        <p:spPr>
          <a:xfrm>
            <a:off x="228542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8" name="Oval 907"/>
          <p:cNvSpPr/>
          <p:nvPr userDrawn="1"/>
        </p:nvSpPr>
        <p:spPr>
          <a:xfrm>
            <a:off x="2353797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9" name="Moon 908"/>
          <p:cNvSpPr/>
          <p:nvPr userDrawn="1"/>
        </p:nvSpPr>
        <p:spPr>
          <a:xfrm>
            <a:off x="235379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0" name="Rectangle 909"/>
          <p:cNvSpPr/>
          <p:nvPr userDrawn="1"/>
        </p:nvSpPr>
        <p:spPr>
          <a:xfrm>
            <a:off x="2666325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1" name="Oval 910"/>
          <p:cNvSpPr/>
          <p:nvPr userDrawn="1"/>
        </p:nvSpPr>
        <p:spPr>
          <a:xfrm>
            <a:off x="273470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2" name="Moon 911"/>
          <p:cNvSpPr/>
          <p:nvPr userDrawn="1"/>
        </p:nvSpPr>
        <p:spPr>
          <a:xfrm>
            <a:off x="273470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3" name="Rectangle 912"/>
          <p:cNvSpPr/>
          <p:nvPr userDrawn="1"/>
        </p:nvSpPr>
        <p:spPr>
          <a:xfrm>
            <a:off x="3047228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4" name="Oval 913"/>
          <p:cNvSpPr/>
          <p:nvPr userDrawn="1"/>
        </p:nvSpPr>
        <p:spPr>
          <a:xfrm>
            <a:off x="3115604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5" name="Moon 914"/>
          <p:cNvSpPr/>
          <p:nvPr userDrawn="1"/>
        </p:nvSpPr>
        <p:spPr>
          <a:xfrm>
            <a:off x="311560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6" name="Rectangle 915"/>
          <p:cNvSpPr/>
          <p:nvPr userDrawn="1"/>
        </p:nvSpPr>
        <p:spPr>
          <a:xfrm>
            <a:off x="3428132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7" name="Oval 916"/>
          <p:cNvSpPr/>
          <p:nvPr userDrawn="1"/>
        </p:nvSpPr>
        <p:spPr>
          <a:xfrm>
            <a:off x="349650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8" name="Moon 917"/>
          <p:cNvSpPr/>
          <p:nvPr userDrawn="1"/>
        </p:nvSpPr>
        <p:spPr>
          <a:xfrm>
            <a:off x="349650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9" name="Rectangle 918"/>
          <p:cNvSpPr/>
          <p:nvPr userDrawn="1"/>
        </p:nvSpPr>
        <p:spPr>
          <a:xfrm>
            <a:off x="3809035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0" name="Oval 919"/>
          <p:cNvSpPr/>
          <p:nvPr userDrawn="1"/>
        </p:nvSpPr>
        <p:spPr>
          <a:xfrm>
            <a:off x="3877411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1" name="Moon 920"/>
          <p:cNvSpPr/>
          <p:nvPr userDrawn="1"/>
        </p:nvSpPr>
        <p:spPr>
          <a:xfrm>
            <a:off x="387741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" name="Rectangle 921"/>
          <p:cNvSpPr/>
          <p:nvPr userDrawn="1"/>
        </p:nvSpPr>
        <p:spPr>
          <a:xfrm>
            <a:off x="4189939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3" name="Oval 922"/>
          <p:cNvSpPr/>
          <p:nvPr userDrawn="1"/>
        </p:nvSpPr>
        <p:spPr>
          <a:xfrm>
            <a:off x="4258315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4" name="Moon 923"/>
          <p:cNvSpPr/>
          <p:nvPr userDrawn="1"/>
        </p:nvSpPr>
        <p:spPr>
          <a:xfrm>
            <a:off x="4258315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5" name="Rectangle 924"/>
          <p:cNvSpPr/>
          <p:nvPr userDrawn="1"/>
        </p:nvSpPr>
        <p:spPr>
          <a:xfrm>
            <a:off x="4570842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6" name="Oval 925"/>
          <p:cNvSpPr/>
          <p:nvPr userDrawn="1"/>
        </p:nvSpPr>
        <p:spPr>
          <a:xfrm>
            <a:off x="4639218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7" name="Moon 926"/>
          <p:cNvSpPr/>
          <p:nvPr userDrawn="1"/>
        </p:nvSpPr>
        <p:spPr>
          <a:xfrm>
            <a:off x="463921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8" name="Rectangle 927"/>
          <p:cNvSpPr/>
          <p:nvPr userDrawn="1"/>
        </p:nvSpPr>
        <p:spPr>
          <a:xfrm>
            <a:off x="4951746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9" name="Oval 928"/>
          <p:cNvSpPr/>
          <p:nvPr userDrawn="1"/>
        </p:nvSpPr>
        <p:spPr>
          <a:xfrm>
            <a:off x="5020122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0" name="Moon 929"/>
          <p:cNvSpPr/>
          <p:nvPr userDrawn="1"/>
        </p:nvSpPr>
        <p:spPr>
          <a:xfrm>
            <a:off x="5020122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1" name="Rectangle 930"/>
          <p:cNvSpPr/>
          <p:nvPr userDrawn="1"/>
        </p:nvSpPr>
        <p:spPr>
          <a:xfrm>
            <a:off x="5332649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2" name="Oval 931"/>
          <p:cNvSpPr/>
          <p:nvPr userDrawn="1"/>
        </p:nvSpPr>
        <p:spPr>
          <a:xfrm>
            <a:off x="5401025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3" name="Moon 932"/>
          <p:cNvSpPr/>
          <p:nvPr userDrawn="1"/>
        </p:nvSpPr>
        <p:spPr>
          <a:xfrm>
            <a:off x="5401025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4" name="Rectangle 933"/>
          <p:cNvSpPr/>
          <p:nvPr userDrawn="1"/>
        </p:nvSpPr>
        <p:spPr>
          <a:xfrm>
            <a:off x="5713553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5" name="Oval 934"/>
          <p:cNvSpPr/>
          <p:nvPr userDrawn="1"/>
        </p:nvSpPr>
        <p:spPr>
          <a:xfrm>
            <a:off x="5781929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6" name="Moon 935"/>
          <p:cNvSpPr/>
          <p:nvPr userDrawn="1"/>
        </p:nvSpPr>
        <p:spPr>
          <a:xfrm>
            <a:off x="5781929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7" name="Rectangle 936"/>
          <p:cNvSpPr/>
          <p:nvPr userDrawn="1"/>
        </p:nvSpPr>
        <p:spPr>
          <a:xfrm>
            <a:off x="6094456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8" name="Oval 937"/>
          <p:cNvSpPr/>
          <p:nvPr userDrawn="1"/>
        </p:nvSpPr>
        <p:spPr>
          <a:xfrm>
            <a:off x="6162832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9" name="Moon 938"/>
          <p:cNvSpPr/>
          <p:nvPr userDrawn="1"/>
        </p:nvSpPr>
        <p:spPr>
          <a:xfrm>
            <a:off x="6162832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0" name="Rectangle 939"/>
          <p:cNvSpPr/>
          <p:nvPr userDrawn="1"/>
        </p:nvSpPr>
        <p:spPr>
          <a:xfrm>
            <a:off x="647536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1" name="Oval 940"/>
          <p:cNvSpPr/>
          <p:nvPr userDrawn="1"/>
        </p:nvSpPr>
        <p:spPr>
          <a:xfrm>
            <a:off x="654373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2" name="Moon 941"/>
          <p:cNvSpPr/>
          <p:nvPr userDrawn="1"/>
        </p:nvSpPr>
        <p:spPr>
          <a:xfrm>
            <a:off x="654373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3" name="Rectangle 942"/>
          <p:cNvSpPr/>
          <p:nvPr userDrawn="1"/>
        </p:nvSpPr>
        <p:spPr>
          <a:xfrm>
            <a:off x="6856263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4" name="Oval 943"/>
          <p:cNvSpPr/>
          <p:nvPr userDrawn="1"/>
        </p:nvSpPr>
        <p:spPr>
          <a:xfrm>
            <a:off x="6924639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5" name="Moon 944"/>
          <p:cNvSpPr/>
          <p:nvPr userDrawn="1"/>
        </p:nvSpPr>
        <p:spPr>
          <a:xfrm>
            <a:off x="6924639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6" name="Rectangle 945"/>
          <p:cNvSpPr/>
          <p:nvPr userDrawn="1"/>
        </p:nvSpPr>
        <p:spPr>
          <a:xfrm>
            <a:off x="7237167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7" name="Oval 946"/>
          <p:cNvSpPr/>
          <p:nvPr userDrawn="1"/>
        </p:nvSpPr>
        <p:spPr>
          <a:xfrm>
            <a:off x="730554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8" name="Moon 947"/>
          <p:cNvSpPr/>
          <p:nvPr userDrawn="1"/>
        </p:nvSpPr>
        <p:spPr>
          <a:xfrm>
            <a:off x="730554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9" name="Rectangle 948"/>
          <p:cNvSpPr/>
          <p:nvPr userDrawn="1"/>
        </p:nvSpPr>
        <p:spPr>
          <a:xfrm>
            <a:off x="7618070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0" name="Oval 949"/>
          <p:cNvSpPr/>
          <p:nvPr userDrawn="1"/>
        </p:nvSpPr>
        <p:spPr>
          <a:xfrm>
            <a:off x="768644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1" name="Moon 950"/>
          <p:cNvSpPr/>
          <p:nvPr userDrawn="1"/>
        </p:nvSpPr>
        <p:spPr>
          <a:xfrm>
            <a:off x="768644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2" name="Rectangle 951"/>
          <p:cNvSpPr/>
          <p:nvPr userDrawn="1"/>
        </p:nvSpPr>
        <p:spPr>
          <a:xfrm>
            <a:off x="799897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3" name="Oval 952"/>
          <p:cNvSpPr/>
          <p:nvPr userDrawn="1"/>
        </p:nvSpPr>
        <p:spPr>
          <a:xfrm>
            <a:off x="806735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4" name="Moon 953"/>
          <p:cNvSpPr/>
          <p:nvPr userDrawn="1"/>
        </p:nvSpPr>
        <p:spPr>
          <a:xfrm>
            <a:off x="806735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5" name="Rectangle 954"/>
          <p:cNvSpPr/>
          <p:nvPr userDrawn="1"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6" name="Oval 955"/>
          <p:cNvSpPr/>
          <p:nvPr userDrawn="1"/>
        </p:nvSpPr>
        <p:spPr>
          <a:xfrm>
            <a:off x="83018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7" name="Moon 956"/>
          <p:cNvSpPr/>
          <p:nvPr userDrawn="1"/>
        </p:nvSpPr>
        <p:spPr>
          <a:xfrm>
            <a:off x="83018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8" name="Rectangle 957"/>
          <p:cNvSpPr/>
          <p:nvPr userDrawn="1"/>
        </p:nvSpPr>
        <p:spPr>
          <a:xfrm>
            <a:off x="114271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9" name="Oval 958"/>
          <p:cNvSpPr/>
          <p:nvPr userDrawn="1"/>
        </p:nvSpPr>
        <p:spPr>
          <a:xfrm>
            <a:off x="121108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0" name="Moon 959"/>
          <p:cNvSpPr/>
          <p:nvPr userDrawn="1"/>
        </p:nvSpPr>
        <p:spPr>
          <a:xfrm>
            <a:off x="121108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1" name="Rectangle 960"/>
          <p:cNvSpPr/>
          <p:nvPr userDrawn="1"/>
        </p:nvSpPr>
        <p:spPr>
          <a:xfrm>
            <a:off x="152361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2" name="Oval 961"/>
          <p:cNvSpPr/>
          <p:nvPr userDrawn="1"/>
        </p:nvSpPr>
        <p:spPr>
          <a:xfrm>
            <a:off x="159199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3" name="Moon 962"/>
          <p:cNvSpPr/>
          <p:nvPr userDrawn="1"/>
        </p:nvSpPr>
        <p:spPr>
          <a:xfrm>
            <a:off x="159199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4" name="Rectangle 963"/>
          <p:cNvSpPr/>
          <p:nvPr userDrawn="1"/>
        </p:nvSpPr>
        <p:spPr>
          <a:xfrm>
            <a:off x="190451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5" name="Oval 964"/>
          <p:cNvSpPr/>
          <p:nvPr userDrawn="1"/>
        </p:nvSpPr>
        <p:spPr>
          <a:xfrm>
            <a:off x="197289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6" name="Moon 965"/>
          <p:cNvSpPr/>
          <p:nvPr userDrawn="1"/>
        </p:nvSpPr>
        <p:spPr>
          <a:xfrm>
            <a:off x="197289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7" name="Rectangle 966"/>
          <p:cNvSpPr/>
          <p:nvPr userDrawn="1"/>
        </p:nvSpPr>
        <p:spPr>
          <a:xfrm>
            <a:off x="228542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8" name="Oval 967"/>
          <p:cNvSpPr/>
          <p:nvPr userDrawn="1"/>
        </p:nvSpPr>
        <p:spPr>
          <a:xfrm>
            <a:off x="2353797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9" name="Moon 968"/>
          <p:cNvSpPr/>
          <p:nvPr userDrawn="1"/>
        </p:nvSpPr>
        <p:spPr>
          <a:xfrm>
            <a:off x="235379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0" name="Rectangle 969"/>
          <p:cNvSpPr/>
          <p:nvPr userDrawn="1"/>
        </p:nvSpPr>
        <p:spPr>
          <a:xfrm>
            <a:off x="2666325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1" name="Oval 970"/>
          <p:cNvSpPr/>
          <p:nvPr userDrawn="1"/>
        </p:nvSpPr>
        <p:spPr>
          <a:xfrm>
            <a:off x="273470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2" name="Moon 971"/>
          <p:cNvSpPr/>
          <p:nvPr userDrawn="1"/>
        </p:nvSpPr>
        <p:spPr>
          <a:xfrm>
            <a:off x="273470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3" name="Rectangle 972"/>
          <p:cNvSpPr/>
          <p:nvPr userDrawn="1"/>
        </p:nvSpPr>
        <p:spPr>
          <a:xfrm>
            <a:off x="304722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4" name="Oval 973"/>
          <p:cNvSpPr/>
          <p:nvPr userDrawn="1"/>
        </p:nvSpPr>
        <p:spPr>
          <a:xfrm>
            <a:off x="3115604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5" name="Moon 974"/>
          <p:cNvSpPr/>
          <p:nvPr userDrawn="1"/>
        </p:nvSpPr>
        <p:spPr>
          <a:xfrm>
            <a:off x="311560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6" name="Rectangle 975"/>
          <p:cNvSpPr/>
          <p:nvPr userDrawn="1"/>
        </p:nvSpPr>
        <p:spPr>
          <a:xfrm>
            <a:off x="342813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7" name="Oval 976"/>
          <p:cNvSpPr/>
          <p:nvPr userDrawn="1"/>
        </p:nvSpPr>
        <p:spPr>
          <a:xfrm>
            <a:off x="349650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8" name="Moon 977"/>
          <p:cNvSpPr/>
          <p:nvPr userDrawn="1"/>
        </p:nvSpPr>
        <p:spPr>
          <a:xfrm>
            <a:off x="349650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9" name="Rectangle 978"/>
          <p:cNvSpPr/>
          <p:nvPr userDrawn="1"/>
        </p:nvSpPr>
        <p:spPr>
          <a:xfrm>
            <a:off x="380903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0" name="Oval 979"/>
          <p:cNvSpPr/>
          <p:nvPr userDrawn="1"/>
        </p:nvSpPr>
        <p:spPr>
          <a:xfrm>
            <a:off x="3877411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1" name="Moon 980"/>
          <p:cNvSpPr/>
          <p:nvPr userDrawn="1"/>
        </p:nvSpPr>
        <p:spPr>
          <a:xfrm>
            <a:off x="387741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2" name="Rectangle 981"/>
          <p:cNvSpPr/>
          <p:nvPr userDrawn="1"/>
        </p:nvSpPr>
        <p:spPr>
          <a:xfrm>
            <a:off x="4189939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3" name="Oval 982"/>
          <p:cNvSpPr/>
          <p:nvPr userDrawn="1"/>
        </p:nvSpPr>
        <p:spPr>
          <a:xfrm>
            <a:off x="425831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4" name="Moon 983"/>
          <p:cNvSpPr/>
          <p:nvPr userDrawn="1"/>
        </p:nvSpPr>
        <p:spPr>
          <a:xfrm>
            <a:off x="425831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5" name="Rectangle 984"/>
          <p:cNvSpPr/>
          <p:nvPr userDrawn="1"/>
        </p:nvSpPr>
        <p:spPr>
          <a:xfrm>
            <a:off x="457084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6" name="Oval 985"/>
          <p:cNvSpPr/>
          <p:nvPr userDrawn="1"/>
        </p:nvSpPr>
        <p:spPr>
          <a:xfrm>
            <a:off x="4639218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7" name="Moon 986"/>
          <p:cNvSpPr/>
          <p:nvPr userDrawn="1"/>
        </p:nvSpPr>
        <p:spPr>
          <a:xfrm>
            <a:off x="463921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8" name="Rectangle 987"/>
          <p:cNvSpPr/>
          <p:nvPr userDrawn="1"/>
        </p:nvSpPr>
        <p:spPr>
          <a:xfrm>
            <a:off x="4951746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9" name="Oval 988"/>
          <p:cNvSpPr/>
          <p:nvPr userDrawn="1"/>
        </p:nvSpPr>
        <p:spPr>
          <a:xfrm>
            <a:off x="502012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0" name="Moon 989"/>
          <p:cNvSpPr/>
          <p:nvPr userDrawn="1"/>
        </p:nvSpPr>
        <p:spPr>
          <a:xfrm>
            <a:off x="502012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1" name="Rectangle 990"/>
          <p:cNvSpPr/>
          <p:nvPr userDrawn="1"/>
        </p:nvSpPr>
        <p:spPr>
          <a:xfrm>
            <a:off x="5332649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2" name="Oval 991"/>
          <p:cNvSpPr/>
          <p:nvPr userDrawn="1"/>
        </p:nvSpPr>
        <p:spPr>
          <a:xfrm>
            <a:off x="5401025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3" name="Moon 992"/>
          <p:cNvSpPr/>
          <p:nvPr userDrawn="1"/>
        </p:nvSpPr>
        <p:spPr>
          <a:xfrm>
            <a:off x="540102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4" name="Rectangle 993"/>
          <p:cNvSpPr/>
          <p:nvPr userDrawn="1"/>
        </p:nvSpPr>
        <p:spPr>
          <a:xfrm>
            <a:off x="5713553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5" name="Oval 994"/>
          <p:cNvSpPr/>
          <p:nvPr userDrawn="1"/>
        </p:nvSpPr>
        <p:spPr>
          <a:xfrm>
            <a:off x="578192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6" name="Moon 995"/>
          <p:cNvSpPr/>
          <p:nvPr userDrawn="1"/>
        </p:nvSpPr>
        <p:spPr>
          <a:xfrm>
            <a:off x="578192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7" name="Rectangle 996"/>
          <p:cNvSpPr/>
          <p:nvPr userDrawn="1"/>
        </p:nvSpPr>
        <p:spPr>
          <a:xfrm>
            <a:off x="6094456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8" name="Oval 997"/>
          <p:cNvSpPr/>
          <p:nvPr userDrawn="1"/>
        </p:nvSpPr>
        <p:spPr>
          <a:xfrm>
            <a:off x="6162832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9" name="Moon 998"/>
          <p:cNvSpPr/>
          <p:nvPr userDrawn="1"/>
        </p:nvSpPr>
        <p:spPr>
          <a:xfrm>
            <a:off x="616283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0" name="Rectangle 999"/>
          <p:cNvSpPr/>
          <p:nvPr userDrawn="1"/>
        </p:nvSpPr>
        <p:spPr>
          <a:xfrm>
            <a:off x="6475360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1" name="Oval 1000"/>
          <p:cNvSpPr/>
          <p:nvPr userDrawn="1"/>
        </p:nvSpPr>
        <p:spPr>
          <a:xfrm>
            <a:off x="654373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2" name="Moon 1001"/>
          <p:cNvSpPr/>
          <p:nvPr userDrawn="1"/>
        </p:nvSpPr>
        <p:spPr>
          <a:xfrm>
            <a:off x="654373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3" name="Rectangle 1002"/>
          <p:cNvSpPr/>
          <p:nvPr userDrawn="1"/>
        </p:nvSpPr>
        <p:spPr>
          <a:xfrm>
            <a:off x="6856263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4" name="Oval 1003"/>
          <p:cNvSpPr/>
          <p:nvPr userDrawn="1"/>
        </p:nvSpPr>
        <p:spPr>
          <a:xfrm>
            <a:off x="6924639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5" name="Moon 1004"/>
          <p:cNvSpPr/>
          <p:nvPr userDrawn="1"/>
        </p:nvSpPr>
        <p:spPr>
          <a:xfrm>
            <a:off x="692463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6" name="Rectangle 1005"/>
          <p:cNvSpPr/>
          <p:nvPr userDrawn="1"/>
        </p:nvSpPr>
        <p:spPr>
          <a:xfrm>
            <a:off x="7237167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7" name="Oval 1006"/>
          <p:cNvSpPr/>
          <p:nvPr userDrawn="1"/>
        </p:nvSpPr>
        <p:spPr>
          <a:xfrm>
            <a:off x="730554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8" name="Moon 1007"/>
          <p:cNvSpPr/>
          <p:nvPr userDrawn="1"/>
        </p:nvSpPr>
        <p:spPr>
          <a:xfrm>
            <a:off x="730554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9" name="Rectangle 1008"/>
          <p:cNvSpPr/>
          <p:nvPr userDrawn="1"/>
        </p:nvSpPr>
        <p:spPr>
          <a:xfrm>
            <a:off x="761807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0" name="Oval 1009"/>
          <p:cNvSpPr/>
          <p:nvPr userDrawn="1"/>
        </p:nvSpPr>
        <p:spPr>
          <a:xfrm>
            <a:off x="768644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1" name="Moon 1010"/>
          <p:cNvSpPr/>
          <p:nvPr userDrawn="1"/>
        </p:nvSpPr>
        <p:spPr>
          <a:xfrm>
            <a:off x="768644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2" name="Rectangle 1011"/>
          <p:cNvSpPr/>
          <p:nvPr userDrawn="1"/>
        </p:nvSpPr>
        <p:spPr>
          <a:xfrm>
            <a:off x="799897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3" name="Oval 1012"/>
          <p:cNvSpPr/>
          <p:nvPr userDrawn="1"/>
        </p:nvSpPr>
        <p:spPr>
          <a:xfrm>
            <a:off x="806735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4" name="Moon 1013"/>
          <p:cNvSpPr/>
          <p:nvPr userDrawn="1"/>
        </p:nvSpPr>
        <p:spPr>
          <a:xfrm>
            <a:off x="806735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87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GO - Title and Content 5">
    <p:bg>
      <p:bgPr>
        <a:gradFill>
          <a:gsLst>
            <a:gs pos="47000">
              <a:schemeClr val="accent3">
                <a:lumMod val="5000"/>
                <a:lumOff val="9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567" y="365126"/>
            <a:ext cx="7229783" cy="1325563"/>
          </a:xfrm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315" y="2069117"/>
            <a:ext cx="7607035" cy="41078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8315" y="6356351"/>
            <a:ext cx="2057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0" name="Rectangle 259"/>
          <p:cNvSpPr/>
          <p:nvPr userDrawn="1"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" name="Oval 260"/>
          <p:cNvSpPr/>
          <p:nvPr userDrawn="1"/>
        </p:nvSpPr>
        <p:spPr>
          <a:xfrm>
            <a:off x="68376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" name="Moon 261"/>
          <p:cNvSpPr/>
          <p:nvPr userDrawn="1"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" name="Rectangle 262"/>
          <p:cNvSpPr/>
          <p:nvPr userDrawn="1"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" name="Oval 263"/>
          <p:cNvSpPr/>
          <p:nvPr userDrawn="1"/>
        </p:nvSpPr>
        <p:spPr>
          <a:xfrm>
            <a:off x="449280" y="1592256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" name="Moon 264"/>
          <p:cNvSpPr/>
          <p:nvPr userDrawn="1"/>
        </p:nvSpPr>
        <p:spPr>
          <a:xfrm>
            <a:off x="44928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" name="Rectangle 265"/>
          <p:cNvSpPr/>
          <p:nvPr userDrawn="1"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" name="Oval 266"/>
          <p:cNvSpPr/>
          <p:nvPr userDrawn="1"/>
        </p:nvSpPr>
        <p:spPr>
          <a:xfrm>
            <a:off x="68376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" name="Moon 267"/>
          <p:cNvSpPr/>
          <p:nvPr userDrawn="1"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" name="Rectangle 268"/>
          <p:cNvSpPr/>
          <p:nvPr userDrawn="1"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" name="Oval 269"/>
          <p:cNvSpPr/>
          <p:nvPr userDrawn="1"/>
        </p:nvSpPr>
        <p:spPr>
          <a:xfrm>
            <a:off x="449280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" name="Moon 270"/>
          <p:cNvSpPr/>
          <p:nvPr userDrawn="1"/>
        </p:nvSpPr>
        <p:spPr>
          <a:xfrm>
            <a:off x="44928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" name="Rectangle 271"/>
          <p:cNvSpPr/>
          <p:nvPr userDrawn="1"/>
        </p:nvSpPr>
        <p:spPr>
          <a:xfrm>
            <a:off x="76180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" name="Oval 272"/>
          <p:cNvSpPr/>
          <p:nvPr userDrawn="1"/>
        </p:nvSpPr>
        <p:spPr>
          <a:xfrm>
            <a:off x="830183" y="1211391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" name="Moon 273"/>
          <p:cNvSpPr/>
          <p:nvPr userDrawn="1"/>
        </p:nvSpPr>
        <p:spPr>
          <a:xfrm>
            <a:off x="83018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5" name="Rectangle 274"/>
          <p:cNvSpPr/>
          <p:nvPr userDrawn="1"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" name="Oval 275"/>
          <p:cNvSpPr/>
          <p:nvPr userDrawn="1"/>
        </p:nvSpPr>
        <p:spPr>
          <a:xfrm>
            <a:off x="68376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7" name="Moon 276"/>
          <p:cNvSpPr/>
          <p:nvPr userDrawn="1"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" name="Rectangle 277"/>
          <p:cNvSpPr/>
          <p:nvPr userDrawn="1"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" name="Oval 278"/>
          <p:cNvSpPr/>
          <p:nvPr userDrawn="1"/>
        </p:nvSpPr>
        <p:spPr>
          <a:xfrm>
            <a:off x="449280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" name="Moon 279"/>
          <p:cNvSpPr/>
          <p:nvPr userDrawn="1"/>
        </p:nvSpPr>
        <p:spPr>
          <a:xfrm>
            <a:off x="44928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" name="Rectangle 280"/>
          <p:cNvSpPr/>
          <p:nvPr userDrawn="1"/>
        </p:nvSpPr>
        <p:spPr>
          <a:xfrm>
            <a:off x="761807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" name="Oval 281"/>
          <p:cNvSpPr/>
          <p:nvPr userDrawn="1"/>
        </p:nvSpPr>
        <p:spPr>
          <a:xfrm>
            <a:off x="830183" y="83052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" name="Moon 282"/>
          <p:cNvSpPr/>
          <p:nvPr userDrawn="1"/>
        </p:nvSpPr>
        <p:spPr>
          <a:xfrm>
            <a:off x="83018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" name="Rectangle 283"/>
          <p:cNvSpPr/>
          <p:nvPr userDrawn="1"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" name="Oval 284"/>
          <p:cNvSpPr/>
          <p:nvPr userDrawn="1"/>
        </p:nvSpPr>
        <p:spPr>
          <a:xfrm>
            <a:off x="68376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" name="Moon 285"/>
          <p:cNvSpPr/>
          <p:nvPr userDrawn="1"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7" name="Rectangle 286"/>
          <p:cNvSpPr/>
          <p:nvPr userDrawn="1"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8" name="Oval 287"/>
          <p:cNvSpPr/>
          <p:nvPr userDrawn="1"/>
        </p:nvSpPr>
        <p:spPr>
          <a:xfrm>
            <a:off x="449280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9" name="Moon 288"/>
          <p:cNvSpPr/>
          <p:nvPr userDrawn="1"/>
        </p:nvSpPr>
        <p:spPr>
          <a:xfrm>
            <a:off x="44928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" name="Rectangle 289"/>
          <p:cNvSpPr/>
          <p:nvPr userDrawn="1"/>
        </p:nvSpPr>
        <p:spPr>
          <a:xfrm>
            <a:off x="761807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" name="Oval 290"/>
          <p:cNvSpPr/>
          <p:nvPr userDrawn="1"/>
        </p:nvSpPr>
        <p:spPr>
          <a:xfrm>
            <a:off x="830183" y="449662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" name="Moon 291"/>
          <p:cNvSpPr/>
          <p:nvPr userDrawn="1"/>
        </p:nvSpPr>
        <p:spPr>
          <a:xfrm>
            <a:off x="83018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" name="Rectangle 292"/>
          <p:cNvSpPr/>
          <p:nvPr userDrawn="1"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4" name="Oval 293"/>
          <p:cNvSpPr/>
          <p:nvPr userDrawn="1"/>
        </p:nvSpPr>
        <p:spPr>
          <a:xfrm>
            <a:off x="68376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" name="Moon 294"/>
          <p:cNvSpPr/>
          <p:nvPr userDrawn="1"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" name="Rectangle 295"/>
          <p:cNvSpPr/>
          <p:nvPr userDrawn="1"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" name="Oval 296"/>
          <p:cNvSpPr/>
          <p:nvPr userDrawn="1"/>
        </p:nvSpPr>
        <p:spPr>
          <a:xfrm>
            <a:off x="449280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8" name="Moon 297"/>
          <p:cNvSpPr/>
          <p:nvPr userDrawn="1"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" name="Rectangle 298"/>
          <p:cNvSpPr/>
          <p:nvPr userDrawn="1"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" name="Oval 299"/>
          <p:cNvSpPr/>
          <p:nvPr userDrawn="1"/>
        </p:nvSpPr>
        <p:spPr>
          <a:xfrm>
            <a:off x="830183" y="68797"/>
            <a:ext cx="244199" cy="245705"/>
          </a:xfrm>
          <a:prstGeom prst="ellipse">
            <a:avLst/>
          </a:prstGeom>
          <a:gradFill flip="none" rotWithShape="1"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" name="Moon 300"/>
          <p:cNvSpPr/>
          <p:nvPr userDrawn="1"/>
        </p:nvSpPr>
        <p:spPr>
          <a:xfrm>
            <a:off x="83018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884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latin typeface="+mn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53FE-D4A7-44A4-ABA6-C8220C9069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51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53FE-D4A7-44A4-ABA6-C8220C9069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841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581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13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03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76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73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44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CAD4B38-B68E-4E02-A3EC-055F8823C8D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AD5528-85E8-424B-8C61-89883BDF02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059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408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682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GO - Title Slide Plai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Rectangle 1769"/>
          <p:cNvSpPr/>
          <p:nvPr userDrawn="1"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7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38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3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7A3A721B-3AEB-4634-80E3-36456CDD71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62C895-9456-4303-BAEA-4C31BCCEBA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484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GO - Title and Content Plai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Rectangle 1736"/>
          <p:cNvSpPr/>
          <p:nvPr userDrawn="1"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latin typeface="+mn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7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73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C0853FE-D4A7-44A4-ABA6-C8220C9069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38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GO - Title Slide Pla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Rectangle 1769"/>
          <p:cNvSpPr/>
          <p:nvPr userDrawn="1"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2F3A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7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38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3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A3A721B-3AEB-4634-80E3-36456CDD7109}" type="datetimeFigureOut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1/10/2019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7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7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862C895-9456-4303-BAEA-4C31BCCEBA37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174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GO - Title and Content Pla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Rectangle 1736"/>
          <p:cNvSpPr/>
          <p:nvPr userDrawn="1"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2F3A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7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73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C0853FE-D4A7-44A4-ABA6-C8220C90695F}" type="datetimeFigureOut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1/10/2019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7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7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B6DB433-8946-4B30-B593-62976901634E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5884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GO - Title Slide Plai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Rectangle 1769"/>
          <p:cNvSpPr/>
          <p:nvPr userDrawn="1"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7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38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3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A3A721B-3AEB-4634-80E3-36456CDD7109}" type="datetimeFigureOut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1/10/2019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7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7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862C895-9456-4303-BAEA-4C31BCCEBA37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8212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GO - Title and Content Plai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Rectangle 1736"/>
          <p:cNvSpPr/>
          <p:nvPr userDrawn="1"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7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73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C0853FE-D4A7-44A4-ABA6-C8220C90695F}" type="datetimeFigureOut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1/10/2019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7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7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B6DB433-8946-4B30-B593-62976901634E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9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4B38-B68E-4E02-A3EC-055F8823C8D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5528-85E8-424B-8C61-89883BDF02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4B38-B68E-4E02-A3EC-055F8823C8D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5528-85E8-424B-8C61-89883BDF02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4B38-B68E-4E02-A3EC-055F8823C8D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5528-85E8-424B-8C61-89883BDF02E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4B38-B68E-4E02-A3EC-055F8823C8D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5528-85E8-424B-8C61-89883BDF02E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4B38-B68E-4E02-A3EC-055F8823C8D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5528-85E8-424B-8C61-89883BDF02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4B38-B68E-4E02-A3EC-055F8823C8D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5528-85E8-424B-8C61-89883BDF02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CAD4B38-B68E-4E02-A3EC-055F8823C8D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AD5528-85E8-424B-8C61-89883BDF02E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47000">
              <a:schemeClr val="accent3">
                <a:lumMod val="5000"/>
                <a:lumOff val="95000"/>
              </a:schemeClr>
            </a:gs>
            <a:gs pos="83000">
              <a:schemeClr val="accent3">
                <a:lumMod val="45000"/>
                <a:lumOff val="5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8473620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66604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376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Moon 9"/>
          <p:cNvSpPr/>
          <p:nvPr/>
        </p:nvSpPr>
        <p:spPr>
          <a:xfrm>
            <a:off x="6837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9280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Moon 12"/>
          <p:cNvSpPr/>
          <p:nvPr/>
        </p:nvSpPr>
        <p:spPr>
          <a:xfrm>
            <a:off x="44928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30183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Moon 15"/>
          <p:cNvSpPr/>
          <p:nvPr/>
        </p:nvSpPr>
        <p:spPr>
          <a:xfrm>
            <a:off x="83018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211087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Moon 18"/>
          <p:cNvSpPr/>
          <p:nvPr/>
        </p:nvSpPr>
        <p:spPr>
          <a:xfrm>
            <a:off x="121108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591990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Moon 21"/>
          <p:cNvSpPr/>
          <p:nvPr/>
        </p:nvSpPr>
        <p:spPr>
          <a:xfrm>
            <a:off x="159199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972894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Moon 24"/>
          <p:cNvSpPr/>
          <p:nvPr/>
        </p:nvSpPr>
        <p:spPr>
          <a:xfrm>
            <a:off x="197289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353797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Moon 27"/>
          <p:cNvSpPr/>
          <p:nvPr/>
        </p:nvSpPr>
        <p:spPr>
          <a:xfrm>
            <a:off x="235379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734701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Moon 30"/>
          <p:cNvSpPr/>
          <p:nvPr/>
        </p:nvSpPr>
        <p:spPr>
          <a:xfrm>
            <a:off x="273470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115604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Moon 33"/>
          <p:cNvSpPr/>
          <p:nvPr/>
        </p:nvSpPr>
        <p:spPr>
          <a:xfrm>
            <a:off x="3115604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496508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Moon 36"/>
          <p:cNvSpPr/>
          <p:nvPr/>
        </p:nvSpPr>
        <p:spPr>
          <a:xfrm>
            <a:off x="349650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877411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Moon 39"/>
          <p:cNvSpPr/>
          <p:nvPr/>
        </p:nvSpPr>
        <p:spPr>
          <a:xfrm>
            <a:off x="3877411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258315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Moon 42"/>
          <p:cNvSpPr/>
          <p:nvPr/>
        </p:nvSpPr>
        <p:spPr>
          <a:xfrm>
            <a:off x="425831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639218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Moon 45"/>
          <p:cNvSpPr/>
          <p:nvPr/>
        </p:nvSpPr>
        <p:spPr>
          <a:xfrm>
            <a:off x="4639218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020122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Moon 48"/>
          <p:cNvSpPr/>
          <p:nvPr/>
        </p:nvSpPr>
        <p:spPr>
          <a:xfrm>
            <a:off x="502012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401025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Moon 51"/>
          <p:cNvSpPr/>
          <p:nvPr/>
        </p:nvSpPr>
        <p:spPr>
          <a:xfrm>
            <a:off x="5401025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781929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Moon 54"/>
          <p:cNvSpPr/>
          <p:nvPr/>
        </p:nvSpPr>
        <p:spPr>
          <a:xfrm>
            <a:off x="578192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6162832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Moon 57"/>
          <p:cNvSpPr/>
          <p:nvPr/>
        </p:nvSpPr>
        <p:spPr>
          <a:xfrm>
            <a:off x="6162832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543736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Moon 60"/>
          <p:cNvSpPr/>
          <p:nvPr/>
        </p:nvSpPr>
        <p:spPr>
          <a:xfrm>
            <a:off x="654373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924639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Moon 63"/>
          <p:cNvSpPr/>
          <p:nvPr/>
        </p:nvSpPr>
        <p:spPr>
          <a:xfrm>
            <a:off x="6924639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7305543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Moon 66"/>
          <p:cNvSpPr/>
          <p:nvPr/>
        </p:nvSpPr>
        <p:spPr>
          <a:xfrm>
            <a:off x="730554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686446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Moon 69"/>
          <p:cNvSpPr/>
          <p:nvPr/>
        </p:nvSpPr>
        <p:spPr>
          <a:xfrm>
            <a:off x="7686446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8067350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Moon 72"/>
          <p:cNvSpPr/>
          <p:nvPr/>
        </p:nvSpPr>
        <p:spPr>
          <a:xfrm>
            <a:off x="8067350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8448253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Moon 75"/>
          <p:cNvSpPr/>
          <p:nvPr/>
        </p:nvSpPr>
        <p:spPr>
          <a:xfrm>
            <a:off x="8448253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829157" y="65434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Moon 78"/>
          <p:cNvSpPr/>
          <p:nvPr/>
        </p:nvSpPr>
        <p:spPr>
          <a:xfrm>
            <a:off x="8829157" y="65434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8376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Moon 84"/>
          <p:cNvSpPr/>
          <p:nvPr/>
        </p:nvSpPr>
        <p:spPr>
          <a:xfrm>
            <a:off x="6837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449280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Moon 87"/>
          <p:cNvSpPr/>
          <p:nvPr/>
        </p:nvSpPr>
        <p:spPr>
          <a:xfrm>
            <a:off x="44928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1807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830183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Moon 90"/>
          <p:cNvSpPr/>
          <p:nvPr/>
        </p:nvSpPr>
        <p:spPr>
          <a:xfrm>
            <a:off x="83018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42711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1211087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Moon 93"/>
          <p:cNvSpPr/>
          <p:nvPr/>
        </p:nvSpPr>
        <p:spPr>
          <a:xfrm>
            <a:off x="121108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23614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1591990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Moon 96"/>
          <p:cNvSpPr/>
          <p:nvPr/>
        </p:nvSpPr>
        <p:spPr>
          <a:xfrm>
            <a:off x="159199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04518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1972894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Moon 99"/>
          <p:cNvSpPr/>
          <p:nvPr/>
        </p:nvSpPr>
        <p:spPr>
          <a:xfrm>
            <a:off x="197289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285421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353797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Moon 102"/>
          <p:cNvSpPr/>
          <p:nvPr/>
        </p:nvSpPr>
        <p:spPr>
          <a:xfrm>
            <a:off x="235379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666325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734701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Moon 105"/>
          <p:cNvSpPr/>
          <p:nvPr/>
        </p:nvSpPr>
        <p:spPr>
          <a:xfrm>
            <a:off x="273470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047228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3115604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Moon 108"/>
          <p:cNvSpPr/>
          <p:nvPr/>
        </p:nvSpPr>
        <p:spPr>
          <a:xfrm>
            <a:off x="3115604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428132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3496508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Moon 111"/>
          <p:cNvSpPr/>
          <p:nvPr/>
        </p:nvSpPr>
        <p:spPr>
          <a:xfrm>
            <a:off x="349650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809035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3877411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Moon 114"/>
          <p:cNvSpPr/>
          <p:nvPr/>
        </p:nvSpPr>
        <p:spPr>
          <a:xfrm>
            <a:off x="3877411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89939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4258315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Moon 117"/>
          <p:cNvSpPr/>
          <p:nvPr/>
        </p:nvSpPr>
        <p:spPr>
          <a:xfrm>
            <a:off x="425831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570842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639218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Moon 120"/>
          <p:cNvSpPr/>
          <p:nvPr/>
        </p:nvSpPr>
        <p:spPr>
          <a:xfrm>
            <a:off x="4639218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951746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5020122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Moon 123"/>
          <p:cNvSpPr/>
          <p:nvPr/>
        </p:nvSpPr>
        <p:spPr>
          <a:xfrm>
            <a:off x="502012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2649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5401025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Moon 126"/>
          <p:cNvSpPr/>
          <p:nvPr/>
        </p:nvSpPr>
        <p:spPr>
          <a:xfrm>
            <a:off x="5401025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713553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781929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Moon 129"/>
          <p:cNvSpPr/>
          <p:nvPr/>
        </p:nvSpPr>
        <p:spPr>
          <a:xfrm>
            <a:off x="578192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4456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162832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Moon 132"/>
          <p:cNvSpPr/>
          <p:nvPr/>
        </p:nvSpPr>
        <p:spPr>
          <a:xfrm>
            <a:off x="6162832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475360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6543736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Moon 135"/>
          <p:cNvSpPr/>
          <p:nvPr/>
        </p:nvSpPr>
        <p:spPr>
          <a:xfrm>
            <a:off x="654373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856263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6924639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Moon 138"/>
          <p:cNvSpPr/>
          <p:nvPr/>
        </p:nvSpPr>
        <p:spPr>
          <a:xfrm>
            <a:off x="6924639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237167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7305543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Moon 141"/>
          <p:cNvSpPr/>
          <p:nvPr/>
        </p:nvSpPr>
        <p:spPr>
          <a:xfrm>
            <a:off x="730554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618070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7686446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" name="Moon 144"/>
          <p:cNvSpPr/>
          <p:nvPr/>
        </p:nvSpPr>
        <p:spPr>
          <a:xfrm>
            <a:off x="7686446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7998974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8067350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Moon 147"/>
          <p:cNvSpPr/>
          <p:nvPr/>
        </p:nvSpPr>
        <p:spPr>
          <a:xfrm>
            <a:off x="8067350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8448253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Moon 150"/>
          <p:cNvSpPr/>
          <p:nvPr/>
        </p:nvSpPr>
        <p:spPr>
          <a:xfrm>
            <a:off x="8448253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8829157" y="6162633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Moon 153"/>
          <p:cNvSpPr/>
          <p:nvPr/>
        </p:nvSpPr>
        <p:spPr>
          <a:xfrm>
            <a:off x="8829157" y="6162633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68376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" name="Moon 159"/>
          <p:cNvSpPr/>
          <p:nvPr/>
        </p:nvSpPr>
        <p:spPr>
          <a:xfrm>
            <a:off x="6837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449280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3" name="Moon 162"/>
          <p:cNvSpPr/>
          <p:nvPr/>
        </p:nvSpPr>
        <p:spPr>
          <a:xfrm>
            <a:off x="44928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1807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830183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" name="Moon 165"/>
          <p:cNvSpPr/>
          <p:nvPr/>
        </p:nvSpPr>
        <p:spPr>
          <a:xfrm>
            <a:off x="83018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142711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1211087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" name="Moon 168"/>
          <p:cNvSpPr/>
          <p:nvPr/>
        </p:nvSpPr>
        <p:spPr>
          <a:xfrm>
            <a:off x="121108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23614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1591990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" name="Moon 171"/>
          <p:cNvSpPr/>
          <p:nvPr/>
        </p:nvSpPr>
        <p:spPr>
          <a:xfrm>
            <a:off x="159199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904518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1972894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" name="Moon 174"/>
          <p:cNvSpPr/>
          <p:nvPr/>
        </p:nvSpPr>
        <p:spPr>
          <a:xfrm>
            <a:off x="197289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285421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2353797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" name="Moon 177"/>
          <p:cNvSpPr/>
          <p:nvPr/>
        </p:nvSpPr>
        <p:spPr>
          <a:xfrm>
            <a:off x="235379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666325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2734701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" name="Moon 180"/>
          <p:cNvSpPr/>
          <p:nvPr/>
        </p:nvSpPr>
        <p:spPr>
          <a:xfrm>
            <a:off x="273470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047228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3115604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" name="Moon 183"/>
          <p:cNvSpPr/>
          <p:nvPr/>
        </p:nvSpPr>
        <p:spPr>
          <a:xfrm>
            <a:off x="3115604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3428132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3496508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" name="Moon 186"/>
          <p:cNvSpPr/>
          <p:nvPr/>
        </p:nvSpPr>
        <p:spPr>
          <a:xfrm>
            <a:off x="349650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809035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3877411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" name="Moon 189"/>
          <p:cNvSpPr/>
          <p:nvPr/>
        </p:nvSpPr>
        <p:spPr>
          <a:xfrm>
            <a:off x="3877411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4189939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4258315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" name="Moon 192"/>
          <p:cNvSpPr/>
          <p:nvPr/>
        </p:nvSpPr>
        <p:spPr>
          <a:xfrm>
            <a:off x="425831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570842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4639218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" name="Moon 195"/>
          <p:cNvSpPr/>
          <p:nvPr/>
        </p:nvSpPr>
        <p:spPr>
          <a:xfrm>
            <a:off x="4639218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4951746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5020122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" name="Moon 198"/>
          <p:cNvSpPr/>
          <p:nvPr/>
        </p:nvSpPr>
        <p:spPr>
          <a:xfrm>
            <a:off x="502012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5332649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5401025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" name="Moon 201"/>
          <p:cNvSpPr/>
          <p:nvPr/>
        </p:nvSpPr>
        <p:spPr>
          <a:xfrm>
            <a:off x="5401025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5713553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5781929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" name="Moon 204"/>
          <p:cNvSpPr/>
          <p:nvPr/>
        </p:nvSpPr>
        <p:spPr>
          <a:xfrm>
            <a:off x="578192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6094456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6162832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" name="Moon 207"/>
          <p:cNvSpPr/>
          <p:nvPr/>
        </p:nvSpPr>
        <p:spPr>
          <a:xfrm>
            <a:off x="6162832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475360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6543736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" name="Moon 210"/>
          <p:cNvSpPr/>
          <p:nvPr/>
        </p:nvSpPr>
        <p:spPr>
          <a:xfrm>
            <a:off x="654373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6856263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6924639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" name="Moon 213"/>
          <p:cNvSpPr/>
          <p:nvPr/>
        </p:nvSpPr>
        <p:spPr>
          <a:xfrm>
            <a:off x="6924639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237167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7305543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" name="Moon 216"/>
          <p:cNvSpPr/>
          <p:nvPr/>
        </p:nvSpPr>
        <p:spPr>
          <a:xfrm>
            <a:off x="730554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618070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7686446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" name="Moon 219"/>
          <p:cNvSpPr/>
          <p:nvPr/>
        </p:nvSpPr>
        <p:spPr>
          <a:xfrm>
            <a:off x="7686446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7998974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8067350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" name="Moon 222"/>
          <p:cNvSpPr/>
          <p:nvPr/>
        </p:nvSpPr>
        <p:spPr>
          <a:xfrm>
            <a:off x="8067350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8448253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" name="Moon 225"/>
          <p:cNvSpPr/>
          <p:nvPr/>
        </p:nvSpPr>
        <p:spPr>
          <a:xfrm>
            <a:off x="8448253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8829157" y="578176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" name="Moon 228"/>
          <p:cNvSpPr/>
          <p:nvPr/>
        </p:nvSpPr>
        <p:spPr>
          <a:xfrm>
            <a:off x="8829157" y="578176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68376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" name="Moon 234"/>
          <p:cNvSpPr/>
          <p:nvPr/>
        </p:nvSpPr>
        <p:spPr>
          <a:xfrm>
            <a:off x="6837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449280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" name="Moon 237"/>
          <p:cNvSpPr/>
          <p:nvPr/>
        </p:nvSpPr>
        <p:spPr>
          <a:xfrm>
            <a:off x="44928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61807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830183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" name="Moon 240"/>
          <p:cNvSpPr/>
          <p:nvPr/>
        </p:nvSpPr>
        <p:spPr>
          <a:xfrm>
            <a:off x="83018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142711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1211087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" name="Moon 243"/>
          <p:cNvSpPr/>
          <p:nvPr/>
        </p:nvSpPr>
        <p:spPr>
          <a:xfrm>
            <a:off x="121108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523614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1591990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" name="Moon 246"/>
          <p:cNvSpPr/>
          <p:nvPr/>
        </p:nvSpPr>
        <p:spPr>
          <a:xfrm>
            <a:off x="159199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904518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1972894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" name="Moon 249"/>
          <p:cNvSpPr/>
          <p:nvPr/>
        </p:nvSpPr>
        <p:spPr>
          <a:xfrm>
            <a:off x="197289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2285421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" name="Oval 251"/>
          <p:cNvSpPr/>
          <p:nvPr/>
        </p:nvSpPr>
        <p:spPr>
          <a:xfrm>
            <a:off x="2353797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" name="Moon 252"/>
          <p:cNvSpPr/>
          <p:nvPr/>
        </p:nvSpPr>
        <p:spPr>
          <a:xfrm>
            <a:off x="235379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2666325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2734701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" name="Moon 255"/>
          <p:cNvSpPr/>
          <p:nvPr/>
        </p:nvSpPr>
        <p:spPr>
          <a:xfrm>
            <a:off x="273470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3047228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3115604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" name="Moon 258"/>
          <p:cNvSpPr/>
          <p:nvPr/>
        </p:nvSpPr>
        <p:spPr>
          <a:xfrm>
            <a:off x="3115604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3428132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" name="Oval 260"/>
          <p:cNvSpPr/>
          <p:nvPr/>
        </p:nvSpPr>
        <p:spPr>
          <a:xfrm>
            <a:off x="3496508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" name="Moon 261"/>
          <p:cNvSpPr/>
          <p:nvPr/>
        </p:nvSpPr>
        <p:spPr>
          <a:xfrm>
            <a:off x="349650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3809035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3877411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" name="Moon 264"/>
          <p:cNvSpPr/>
          <p:nvPr/>
        </p:nvSpPr>
        <p:spPr>
          <a:xfrm>
            <a:off x="3877411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4189939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4258315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" name="Moon 267"/>
          <p:cNvSpPr/>
          <p:nvPr/>
        </p:nvSpPr>
        <p:spPr>
          <a:xfrm>
            <a:off x="425831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4570842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0" name="Oval 269"/>
          <p:cNvSpPr/>
          <p:nvPr/>
        </p:nvSpPr>
        <p:spPr>
          <a:xfrm>
            <a:off x="4639218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" name="Moon 270"/>
          <p:cNvSpPr/>
          <p:nvPr/>
        </p:nvSpPr>
        <p:spPr>
          <a:xfrm>
            <a:off x="4639218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4951746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" name="Oval 272"/>
          <p:cNvSpPr/>
          <p:nvPr/>
        </p:nvSpPr>
        <p:spPr>
          <a:xfrm>
            <a:off x="5020122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" name="Moon 273"/>
          <p:cNvSpPr/>
          <p:nvPr/>
        </p:nvSpPr>
        <p:spPr>
          <a:xfrm>
            <a:off x="502012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5332649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5401025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7" name="Moon 276"/>
          <p:cNvSpPr/>
          <p:nvPr/>
        </p:nvSpPr>
        <p:spPr>
          <a:xfrm>
            <a:off x="5401025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5713553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5781929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" name="Moon 279"/>
          <p:cNvSpPr/>
          <p:nvPr/>
        </p:nvSpPr>
        <p:spPr>
          <a:xfrm>
            <a:off x="578192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6094456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6162832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" name="Moon 282"/>
          <p:cNvSpPr/>
          <p:nvPr/>
        </p:nvSpPr>
        <p:spPr>
          <a:xfrm>
            <a:off x="6162832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6475360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6543736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" name="Moon 285"/>
          <p:cNvSpPr/>
          <p:nvPr/>
        </p:nvSpPr>
        <p:spPr>
          <a:xfrm>
            <a:off x="654373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6856263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6924639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9" name="Moon 288"/>
          <p:cNvSpPr/>
          <p:nvPr/>
        </p:nvSpPr>
        <p:spPr>
          <a:xfrm>
            <a:off x="6924639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7237167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" name="Oval 290"/>
          <p:cNvSpPr/>
          <p:nvPr/>
        </p:nvSpPr>
        <p:spPr>
          <a:xfrm>
            <a:off x="7305543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" name="Moon 291"/>
          <p:cNvSpPr/>
          <p:nvPr/>
        </p:nvSpPr>
        <p:spPr>
          <a:xfrm>
            <a:off x="730554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7618070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4" name="Oval 293"/>
          <p:cNvSpPr/>
          <p:nvPr/>
        </p:nvSpPr>
        <p:spPr>
          <a:xfrm>
            <a:off x="7686446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" name="Moon 294"/>
          <p:cNvSpPr/>
          <p:nvPr/>
        </p:nvSpPr>
        <p:spPr>
          <a:xfrm>
            <a:off x="7686446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7998974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" name="Oval 296"/>
          <p:cNvSpPr/>
          <p:nvPr/>
        </p:nvSpPr>
        <p:spPr>
          <a:xfrm>
            <a:off x="8067350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8" name="Moon 297"/>
          <p:cNvSpPr/>
          <p:nvPr/>
        </p:nvSpPr>
        <p:spPr>
          <a:xfrm>
            <a:off x="8067350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" name="Oval 299"/>
          <p:cNvSpPr/>
          <p:nvPr/>
        </p:nvSpPr>
        <p:spPr>
          <a:xfrm>
            <a:off x="8448253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" name="Moon 300"/>
          <p:cNvSpPr/>
          <p:nvPr/>
        </p:nvSpPr>
        <p:spPr>
          <a:xfrm>
            <a:off x="8448253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" name="Oval 302"/>
          <p:cNvSpPr/>
          <p:nvPr/>
        </p:nvSpPr>
        <p:spPr>
          <a:xfrm>
            <a:off x="8829157" y="540090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4" name="Moon 303"/>
          <p:cNvSpPr/>
          <p:nvPr/>
        </p:nvSpPr>
        <p:spPr>
          <a:xfrm>
            <a:off x="8829157" y="540090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9" name="Oval 308"/>
          <p:cNvSpPr/>
          <p:nvPr/>
        </p:nvSpPr>
        <p:spPr>
          <a:xfrm>
            <a:off x="68376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0" name="Moon 309"/>
          <p:cNvSpPr/>
          <p:nvPr/>
        </p:nvSpPr>
        <p:spPr>
          <a:xfrm>
            <a:off x="6837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380904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2" name="Oval 311"/>
          <p:cNvSpPr/>
          <p:nvPr/>
        </p:nvSpPr>
        <p:spPr>
          <a:xfrm>
            <a:off x="449280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3" name="Moon 312"/>
          <p:cNvSpPr/>
          <p:nvPr/>
        </p:nvSpPr>
        <p:spPr>
          <a:xfrm>
            <a:off x="44928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761807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830183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6" name="Moon 315"/>
          <p:cNvSpPr/>
          <p:nvPr/>
        </p:nvSpPr>
        <p:spPr>
          <a:xfrm>
            <a:off x="83018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1142711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8" name="Oval 317"/>
          <p:cNvSpPr/>
          <p:nvPr/>
        </p:nvSpPr>
        <p:spPr>
          <a:xfrm>
            <a:off x="1211087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9" name="Moon 318"/>
          <p:cNvSpPr/>
          <p:nvPr/>
        </p:nvSpPr>
        <p:spPr>
          <a:xfrm>
            <a:off x="121108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1523614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1" name="Oval 320"/>
          <p:cNvSpPr/>
          <p:nvPr/>
        </p:nvSpPr>
        <p:spPr>
          <a:xfrm>
            <a:off x="1591990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2" name="Moon 321"/>
          <p:cNvSpPr/>
          <p:nvPr/>
        </p:nvSpPr>
        <p:spPr>
          <a:xfrm>
            <a:off x="159199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1904518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4" name="Oval 323"/>
          <p:cNvSpPr/>
          <p:nvPr/>
        </p:nvSpPr>
        <p:spPr>
          <a:xfrm>
            <a:off x="1972894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5" name="Moon 324"/>
          <p:cNvSpPr/>
          <p:nvPr/>
        </p:nvSpPr>
        <p:spPr>
          <a:xfrm>
            <a:off x="1972894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2285421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7" name="Oval 326"/>
          <p:cNvSpPr/>
          <p:nvPr/>
        </p:nvSpPr>
        <p:spPr>
          <a:xfrm>
            <a:off x="2353797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8" name="Moon 327"/>
          <p:cNvSpPr/>
          <p:nvPr/>
        </p:nvSpPr>
        <p:spPr>
          <a:xfrm>
            <a:off x="235379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2666325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0" name="Oval 329"/>
          <p:cNvSpPr/>
          <p:nvPr/>
        </p:nvSpPr>
        <p:spPr>
          <a:xfrm>
            <a:off x="2734701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1" name="Moon 330"/>
          <p:cNvSpPr/>
          <p:nvPr/>
        </p:nvSpPr>
        <p:spPr>
          <a:xfrm>
            <a:off x="2734701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3047228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3" name="Oval 332"/>
          <p:cNvSpPr/>
          <p:nvPr/>
        </p:nvSpPr>
        <p:spPr>
          <a:xfrm>
            <a:off x="3115604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4" name="Moon 333"/>
          <p:cNvSpPr/>
          <p:nvPr/>
        </p:nvSpPr>
        <p:spPr>
          <a:xfrm>
            <a:off x="3115604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3428132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6" name="Oval 335"/>
          <p:cNvSpPr/>
          <p:nvPr/>
        </p:nvSpPr>
        <p:spPr>
          <a:xfrm>
            <a:off x="3496508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7" name="Moon 336"/>
          <p:cNvSpPr/>
          <p:nvPr/>
        </p:nvSpPr>
        <p:spPr>
          <a:xfrm>
            <a:off x="349650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3809035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9" name="Oval 338"/>
          <p:cNvSpPr/>
          <p:nvPr/>
        </p:nvSpPr>
        <p:spPr>
          <a:xfrm>
            <a:off x="3877411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0" name="Moon 339"/>
          <p:cNvSpPr/>
          <p:nvPr/>
        </p:nvSpPr>
        <p:spPr>
          <a:xfrm>
            <a:off x="3877411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4189939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2" name="Oval 341"/>
          <p:cNvSpPr/>
          <p:nvPr/>
        </p:nvSpPr>
        <p:spPr>
          <a:xfrm>
            <a:off x="4258315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3" name="Moon 342"/>
          <p:cNvSpPr/>
          <p:nvPr/>
        </p:nvSpPr>
        <p:spPr>
          <a:xfrm>
            <a:off x="4258315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4570842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5" name="Oval 344"/>
          <p:cNvSpPr/>
          <p:nvPr/>
        </p:nvSpPr>
        <p:spPr>
          <a:xfrm>
            <a:off x="4639218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6" name="Moon 345"/>
          <p:cNvSpPr/>
          <p:nvPr/>
        </p:nvSpPr>
        <p:spPr>
          <a:xfrm>
            <a:off x="4639218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4951746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8" name="Oval 347"/>
          <p:cNvSpPr/>
          <p:nvPr/>
        </p:nvSpPr>
        <p:spPr>
          <a:xfrm>
            <a:off x="5020122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9" name="Moon 348"/>
          <p:cNvSpPr/>
          <p:nvPr/>
        </p:nvSpPr>
        <p:spPr>
          <a:xfrm>
            <a:off x="5020122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5332649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1" name="Oval 350"/>
          <p:cNvSpPr/>
          <p:nvPr/>
        </p:nvSpPr>
        <p:spPr>
          <a:xfrm>
            <a:off x="5401025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2" name="Moon 351"/>
          <p:cNvSpPr/>
          <p:nvPr/>
        </p:nvSpPr>
        <p:spPr>
          <a:xfrm>
            <a:off x="5401025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5713553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4" name="Oval 353"/>
          <p:cNvSpPr/>
          <p:nvPr/>
        </p:nvSpPr>
        <p:spPr>
          <a:xfrm>
            <a:off x="5781929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5" name="Moon 354"/>
          <p:cNvSpPr/>
          <p:nvPr/>
        </p:nvSpPr>
        <p:spPr>
          <a:xfrm>
            <a:off x="5781929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6094456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6162832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8" name="Moon 357"/>
          <p:cNvSpPr/>
          <p:nvPr/>
        </p:nvSpPr>
        <p:spPr>
          <a:xfrm>
            <a:off x="6162832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6475360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0" name="Oval 359"/>
          <p:cNvSpPr/>
          <p:nvPr/>
        </p:nvSpPr>
        <p:spPr>
          <a:xfrm>
            <a:off x="6543736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1" name="Moon 360"/>
          <p:cNvSpPr/>
          <p:nvPr/>
        </p:nvSpPr>
        <p:spPr>
          <a:xfrm>
            <a:off x="654373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6856263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6924639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4" name="Moon 363"/>
          <p:cNvSpPr/>
          <p:nvPr/>
        </p:nvSpPr>
        <p:spPr>
          <a:xfrm>
            <a:off x="6924639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7237167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6" name="Oval 365"/>
          <p:cNvSpPr/>
          <p:nvPr/>
        </p:nvSpPr>
        <p:spPr>
          <a:xfrm>
            <a:off x="7305543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7" name="Moon 366"/>
          <p:cNvSpPr/>
          <p:nvPr/>
        </p:nvSpPr>
        <p:spPr>
          <a:xfrm>
            <a:off x="730554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7618070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9" name="Oval 368"/>
          <p:cNvSpPr/>
          <p:nvPr/>
        </p:nvSpPr>
        <p:spPr>
          <a:xfrm>
            <a:off x="7686446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0" name="Moon 369"/>
          <p:cNvSpPr/>
          <p:nvPr/>
        </p:nvSpPr>
        <p:spPr>
          <a:xfrm>
            <a:off x="7686446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7998974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2" name="Oval 371"/>
          <p:cNvSpPr/>
          <p:nvPr/>
        </p:nvSpPr>
        <p:spPr>
          <a:xfrm>
            <a:off x="8067350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3" name="Moon 372"/>
          <p:cNvSpPr/>
          <p:nvPr/>
        </p:nvSpPr>
        <p:spPr>
          <a:xfrm>
            <a:off x="8067350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8379877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5" name="Oval 374"/>
          <p:cNvSpPr/>
          <p:nvPr/>
        </p:nvSpPr>
        <p:spPr>
          <a:xfrm>
            <a:off x="8448253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6" name="Moon 375"/>
          <p:cNvSpPr/>
          <p:nvPr/>
        </p:nvSpPr>
        <p:spPr>
          <a:xfrm>
            <a:off x="8448253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8760781" y="4951242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8" name="Oval 377"/>
          <p:cNvSpPr/>
          <p:nvPr/>
        </p:nvSpPr>
        <p:spPr>
          <a:xfrm>
            <a:off x="8829157" y="5020039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9" name="Moon 378"/>
          <p:cNvSpPr/>
          <p:nvPr/>
        </p:nvSpPr>
        <p:spPr>
          <a:xfrm>
            <a:off x="8829157" y="5020039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4" name="Oval 383"/>
          <p:cNvSpPr/>
          <p:nvPr/>
        </p:nvSpPr>
        <p:spPr>
          <a:xfrm>
            <a:off x="68376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5" name="Moon 384"/>
          <p:cNvSpPr/>
          <p:nvPr/>
        </p:nvSpPr>
        <p:spPr>
          <a:xfrm>
            <a:off x="6837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380904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7" name="Oval 386"/>
          <p:cNvSpPr/>
          <p:nvPr/>
        </p:nvSpPr>
        <p:spPr>
          <a:xfrm>
            <a:off x="449280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8" name="Moon 387"/>
          <p:cNvSpPr/>
          <p:nvPr/>
        </p:nvSpPr>
        <p:spPr>
          <a:xfrm>
            <a:off x="44928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761807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0" name="Oval 389"/>
          <p:cNvSpPr/>
          <p:nvPr/>
        </p:nvSpPr>
        <p:spPr>
          <a:xfrm>
            <a:off x="830183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1" name="Moon 390"/>
          <p:cNvSpPr/>
          <p:nvPr/>
        </p:nvSpPr>
        <p:spPr>
          <a:xfrm>
            <a:off x="83018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1142711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3" name="Oval 392"/>
          <p:cNvSpPr/>
          <p:nvPr/>
        </p:nvSpPr>
        <p:spPr>
          <a:xfrm>
            <a:off x="1211087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4" name="Moon 393"/>
          <p:cNvSpPr/>
          <p:nvPr/>
        </p:nvSpPr>
        <p:spPr>
          <a:xfrm>
            <a:off x="121108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523614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6" name="Oval 395"/>
          <p:cNvSpPr/>
          <p:nvPr/>
        </p:nvSpPr>
        <p:spPr>
          <a:xfrm>
            <a:off x="1591990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7" name="Moon 396"/>
          <p:cNvSpPr/>
          <p:nvPr/>
        </p:nvSpPr>
        <p:spPr>
          <a:xfrm>
            <a:off x="159199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1904518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9" name="Oval 398"/>
          <p:cNvSpPr/>
          <p:nvPr/>
        </p:nvSpPr>
        <p:spPr>
          <a:xfrm>
            <a:off x="1972894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0" name="Moon 399"/>
          <p:cNvSpPr/>
          <p:nvPr/>
        </p:nvSpPr>
        <p:spPr>
          <a:xfrm>
            <a:off x="1972894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2285421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2" name="Oval 401"/>
          <p:cNvSpPr/>
          <p:nvPr/>
        </p:nvSpPr>
        <p:spPr>
          <a:xfrm>
            <a:off x="2353797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3" name="Moon 402"/>
          <p:cNvSpPr/>
          <p:nvPr/>
        </p:nvSpPr>
        <p:spPr>
          <a:xfrm>
            <a:off x="235379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2666325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5" name="Oval 404"/>
          <p:cNvSpPr/>
          <p:nvPr/>
        </p:nvSpPr>
        <p:spPr>
          <a:xfrm>
            <a:off x="2734701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6" name="Moon 405"/>
          <p:cNvSpPr/>
          <p:nvPr/>
        </p:nvSpPr>
        <p:spPr>
          <a:xfrm>
            <a:off x="2734701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3047228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8" name="Oval 407"/>
          <p:cNvSpPr/>
          <p:nvPr/>
        </p:nvSpPr>
        <p:spPr>
          <a:xfrm>
            <a:off x="3115604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9" name="Moon 408"/>
          <p:cNvSpPr/>
          <p:nvPr/>
        </p:nvSpPr>
        <p:spPr>
          <a:xfrm>
            <a:off x="3115604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3428132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1" name="Oval 410"/>
          <p:cNvSpPr/>
          <p:nvPr/>
        </p:nvSpPr>
        <p:spPr>
          <a:xfrm>
            <a:off x="3496508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2" name="Moon 411"/>
          <p:cNvSpPr/>
          <p:nvPr/>
        </p:nvSpPr>
        <p:spPr>
          <a:xfrm>
            <a:off x="3496508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3809035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4" name="Oval 413"/>
          <p:cNvSpPr/>
          <p:nvPr/>
        </p:nvSpPr>
        <p:spPr>
          <a:xfrm>
            <a:off x="3877411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5" name="Moon 414"/>
          <p:cNvSpPr/>
          <p:nvPr/>
        </p:nvSpPr>
        <p:spPr>
          <a:xfrm>
            <a:off x="3877411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4189939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7" name="Oval 416"/>
          <p:cNvSpPr/>
          <p:nvPr/>
        </p:nvSpPr>
        <p:spPr>
          <a:xfrm>
            <a:off x="4258315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8" name="Moon 417"/>
          <p:cNvSpPr/>
          <p:nvPr/>
        </p:nvSpPr>
        <p:spPr>
          <a:xfrm>
            <a:off x="4258315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4570842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0" name="Oval 419"/>
          <p:cNvSpPr/>
          <p:nvPr/>
        </p:nvSpPr>
        <p:spPr>
          <a:xfrm>
            <a:off x="4639218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1" name="Moon 420"/>
          <p:cNvSpPr/>
          <p:nvPr/>
        </p:nvSpPr>
        <p:spPr>
          <a:xfrm>
            <a:off x="4639218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4951746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3" name="Oval 422"/>
          <p:cNvSpPr/>
          <p:nvPr/>
        </p:nvSpPr>
        <p:spPr>
          <a:xfrm>
            <a:off x="5020122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4" name="Moon 423"/>
          <p:cNvSpPr/>
          <p:nvPr/>
        </p:nvSpPr>
        <p:spPr>
          <a:xfrm>
            <a:off x="5020122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5332649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6" name="Oval 425"/>
          <p:cNvSpPr/>
          <p:nvPr/>
        </p:nvSpPr>
        <p:spPr>
          <a:xfrm>
            <a:off x="5401025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7" name="Moon 426"/>
          <p:cNvSpPr/>
          <p:nvPr/>
        </p:nvSpPr>
        <p:spPr>
          <a:xfrm>
            <a:off x="5401025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5713553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9" name="Oval 428"/>
          <p:cNvSpPr/>
          <p:nvPr/>
        </p:nvSpPr>
        <p:spPr>
          <a:xfrm>
            <a:off x="5781929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0" name="Moon 429"/>
          <p:cNvSpPr/>
          <p:nvPr/>
        </p:nvSpPr>
        <p:spPr>
          <a:xfrm>
            <a:off x="5781929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6094456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2" name="Oval 431"/>
          <p:cNvSpPr/>
          <p:nvPr/>
        </p:nvSpPr>
        <p:spPr>
          <a:xfrm>
            <a:off x="6162832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3" name="Moon 432"/>
          <p:cNvSpPr/>
          <p:nvPr/>
        </p:nvSpPr>
        <p:spPr>
          <a:xfrm>
            <a:off x="6162832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4" name="Rectangle 433"/>
          <p:cNvSpPr/>
          <p:nvPr/>
        </p:nvSpPr>
        <p:spPr>
          <a:xfrm>
            <a:off x="6475360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5" name="Oval 434"/>
          <p:cNvSpPr/>
          <p:nvPr/>
        </p:nvSpPr>
        <p:spPr>
          <a:xfrm>
            <a:off x="6543736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6" name="Moon 435"/>
          <p:cNvSpPr/>
          <p:nvPr/>
        </p:nvSpPr>
        <p:spPr>
          <a:xfrm>
            <a:off x="654373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6856263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8" name="Oval 437"/>
          <p:cNvSpPr/>
          <p:nvPr/>
        </p:nvSpPr>
        <p:spPr>
          <a:xfrm>
            <a:off x="6924639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9" name="Moon 438"/>
          <p:cNvSpPr/>
          <p:nvPr/>
        </p:nvSpPr>
        <p:spPr>
          <a:xfrm>
            <a:off x="6924639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7237167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1" name="Oval 440"/>
          <p:cNvSpPr/>
          <p:nvPr/>
        </p:nvSpPr>
        <p:spPr>
          <a:xfrm>
            <a:off x="7305543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2" name="Moon 441"/>
          <p:cNvSpPr/>
          <p:nvPr/>
        </p:nvSpPr>
        <p:spPr>
          <a:xfrm>
            <a:off x="730554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7618070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4" name="Oval 443"/>
          <p:cNvSpPr/>
          <p:nvPr/>
        </p:nvSpPr>
        <p:spPr>
          <a:xfrm>
            <a:off x="7686446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5" name="Moon 444"/>
          <p:cNvSpPr/>
          <p:nvPr/>
        </p:nvSpPr>
        <p:spPr>
          <a:xfrm>
            <a:off x="7686446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6" name="Rectangle 445"/>
          <p:cNvSpPr/>
          <p:nvPr/>
        </p:nvSpPr>
        <p:spPr>
          <a:xfrm>
            <a:off x="7998974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7" name="Oval 446"/>
          <p:cNvSpPr/>
          <p:nvPr/>
        </p:nvSpPr>
        <p:spPr>
          <a:xfrm>
            <a:off x="8067350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8" name="Moon 447"/>
          <p:cNvSpPr/>
          <p:nvPr/>
        </p:nvSpPr>
        <p:spPr>
          <a:xfrm>
            <a:off x="8067350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8379877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0" name="Oval 449"/>
          <p:cNvSpPr/>
          <p:nvPr/>
        </p:nvSpPr>
        <p:spPr>
          <a:xfrm>
            <a:off x="8448253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1" name="Moon 450"/>
          <p:cNvSpPr/>
          <p:nvPr/>
        </p:nvSpPr>
        <p:spPr>
          <a:xfrm>
            <a:off x="8448253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2" name="Rectangle 451"/>
          <p:cNvSpPr/>
          <p:nvPr/>
        </p:nvSpPr>
        <p:spPr>
          <a:xfrm>
            <a:off x="8760781" y="4570377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3" name="Oval 452"/>
          <p:cNvSpPr/>
          <p:nvPr/>
        </p:nvSpPr>
        <p:spPr>
          <a:xfrm>
            <a:off x="8829157" y="4639174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4" name="Moon 453"/>
          <p:cNvSpPr/>
          <p:nvPr/>
        </p:nvSpPr>
        <p:spPr>
          <a:xfrm>
            <a:off x="8829157" y="4639174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9" name="Oval 458"/>
          <p:cNvSpPr/>
          <p:nvPr/>
        </p:nvSpPr>
        <p:spPr>
          <a:xfrm>
            <a:off x="68376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0" name="Moon 459"/>
          <p:cNvSpPr/>
          <p:nvPr/>
        </p:nvSpPr>
        <p:spPr>
          <a:xfrm>
            <a:off x="6837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380904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2" name="Oval 461"/>
          <p:cNvSpPr/>
          <p:nvPr/>
        </p:nvSpPr>
        <p:spPr>
          <a:xfrm>
            <a:off x="449280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3" name="Moon 462"/>
          <p:cNvSpPr/>
          <p:nvPr/>
        </p:nvSpPr>
        <p:spPr>
          <a:xfrm>
            <a:off x="44928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4" name="Rectangle 463"/>
          <p:cNvSpPr/>
          <p:nvPr/>
        </p:nvSpPr>
        <p:spPr>
          <a:xfrm>
            <a:off x="761807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5" name="Oval 464"/>
          <p:cNvSpPr/>
          <p:nvPr/>
        </p:nvSpPr>
        <p:spPr>
          <a:xfrm>
            <a:off x="830183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6" name="Moon 465"/>
          <p:cNvSpPr/>
          <p:nvPr/>
        </p:nvSpPr>
        <p:spPr>
          <a:xfrm>
            <a:off x="83018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1142711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8" name="Oval 467"/>
          <p:cNvSpPr/>
          <p:nvPr/>
        </p:nvSpPr>
        <p:spPr>
          <a:xfrm>
            <a:off x="1211087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9" name="Moon 468"/>
          <p:cNvSpPr/>
          <p:nvPr/>
        </p:nvSpPr>
        <p:spPr>
          <a:xfrm>
            <a:off x="121108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0" name="Rectangle 469"/>
          <p:cNvSpPr/>
          <p:nvPr/>
        </p:nvSpPr>
        <p:spPr>
          <a:xfrm>
            <a:off x="1523614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1" name="Oval 470"/>
          <p:cNvSpPr/>
          <p:nvPr/>
        </p:nvSpPr>
        <p:spPr>
          <a:xfrm>
            <a:off x="1591990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2" name="Moon 471"/>
          <p:cNvSpPr/>
          <p:nvPr/>
        </p:nvSpPr>
        <p:spPr>
          <a:xfrm>
            <a:off x="159199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1904518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4" name="Oval 473"/>
          <p:cNvSpPr/>
          <p:nvPr/>
        </p:nvSpPr>
        <p:spPr>
          <a:xfrm>
            <a:off x="1972894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5" name="Moon 474"/>
          <p:cNvSpPr/>
          <p:nvPr/>
        </p:nvSpPr>
        <p:spPr>
          <a:xfrm>
            <a:off x="1972894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6" name="Rectangle 475"/>
          <p:cNvSpPr/>
          <p:nvPr/>
        </p:nvSpPr>
        <p:spPr>
          <a:xfrm>
            <a:off x="2285421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7" name="Oval 476"/>
          <p:cNvSpPr/>
          <p:nvPr/>
        </p:nvSpPr>
        <p:spPr>
          <a:xfrm>
            <a:off x="2353797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8" name="Moon 477"/>
          <p:cNvSpPr/>
          <p:nvPr/>
        </p:nvSpPr>
        <p:spPr>
          <a:xfrm>
            <a:off x="235379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2666325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0" name="Oval 479"/>
          <p:cNvSpPr/>
          <p:nvPr/>
        </p:nvSpPr>
        <p:spPr>
          <a:xfrm>
            <a:off x="2734701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1" name="Moon 480"/>
          <p:cNvSpPr/>
          <p:nvPr/>
        </p:nvSpPr>
        <p:spPr>
          <a:xfrm>
            <a:off x="2734701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2" name="Rectangle 481"/>
          <p:cNvSpPr/>
          <p:nvPr/>
        </p:nvSpPr>
        <p:spPr>
          <a:xfrm>
            <a:off x="3047228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3" name="Oval 482"/>
          <p:cNvSpPr/>
          <p:nvPr/>
        </p:nvSpPr>
        <p:spPr>
          <a:xfrm>
            <a:off x="3115604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4" name="Moon 483"/>
          <p:cNvSpPr/>
          <p:nvPr/>
        </p:nvSpPr>
        <p:spPr>
          <a:xfrm>
            <a:off x="3115604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3428132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6" name="Oval 485"/>
          <p:cNvSpPr/>
          <p:nvPr/>
        </p:nvSpPr>
        <p:spPr>
          <a:xfrm>
            <a:off x="3496508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7" name="Moon 486"/>
          <p:cNvSpPr/>
          <p:nvPr/>
        </p:nvSpPr>
        <p:spPr>
          <a:xfrm>
            <a:off x="3496508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8" name="Rectangle 487"/>
          <p:cNvSpPr/>
          <p:nvPr/>
        </p:nvSpPr>
        <p:spPr>
          <a:xfrm>
            <a:off x="3809035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9" name="Oval 488"/>
          <p:cNvSpPr/>
          <p:nvPr/>
        </p:nvSpPr>
        <p:spPr>
          <a:xfrm>
            <a:off x="3877411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0" name="Moon 489"/>
          <p:cNvSpPr/>
          <p:nvPr/>
        </p:nvSpPr>
        <p:spPr>
          <a:xfrm>
            <a:off x="3877411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4189939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2" name="Oval 491"/>
          <p:cNvSpPr/>
          <p:nvPr/>
        </p:nvSpPr>
        <p:spPr>
          <a:xfrm>
            <a:off x="4258315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3" name="Moon 492"/>
          <p:cNvSpPr/>
          <p:nvPr/>
        </p:nvSpPr>
        <p:spPr>
          <a:xfrm>
            <a:off x="4258315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4" name="Rectangle 493"/>
          <p:cNvSpPr/>
          <p:nvPr/>
        </p:nvSpPr>
        <p:spPr>
          <a:xfrm>
            <a:off x="4570842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5" name="Oval 494"/>
          <p:cNvSpPr/>
          <p:nvPr/>
        </p:nvSpPr>
        <p:spPr>
          <a:xfrm>
            <a:off x="4639218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6" name="Moon 495"/>
          <p:cNvSpPr/>
          <p:nvPr/>
        </p:nvSpPr>
        <p:spPr>
          <a:xfrm>
            <a:off x="4639218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4951746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8" name="Oval 497"/>
          <p:cNvSpPr/>
          <p:nvPr/>
        </p:nvSpPr>
        <p:spPr>
          <a:xfrm>
            <a:off x="5020122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9" name="Moon 498"/>
          <p:cNvSpPr/>
          <p:nvPr/>
        </p:nvSpPr>
        <p:spPr>
          <a:xfrm>
            <a:off x="5020122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0" name="Rectangle 499"/>
          <p:cNvSpPr/>
          <p:nvPr/>
        </p:nvSpPr>
        <p:spPr>
          <a:xfrm>
            <a:off x="5332649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1" name="Oval 500"/>
          <p:cNvSpPr/>
          <p:nvPr/>
        </p:nvSpPr>
        <p:spPr>
          <a:xfrm>
            <a:off x="5401025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2" name="Moon 501"/>
          <p:cNvSpPr/>
          <p:nvPr/>
        </p:nvSpPr>
        <p:spPr>
          <a:xfrm>
            <a:off x="5401025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5713553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4" name="Oval 503"/>
          <p:cNvSpPr/>
          <p:nvPr/>
        </p:nvSpPr>
        <p:spPr>
          <a:xfrm>
            <a:off x="5781929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5" name="Moon 504"/>
          <p:cNvSpPr/>
          <p:nvPr/>
        </p:nvSpPr>
        <p:spPr>
          <a:xfrm>
            <a:off x="5781929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6" name="Rectangle 505"/>
          <p:cNvSpPr/>
          <p:nvPr/>
        </p:nvSpPr>
        <p:spPr>
          <a:xfrm>
            <a:off x="6094456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7" name="Oval 506"/>
          <p:cNvSpPr/>
          <p:nvPr/>
        </p:nvSpPr>
        <p:spPr>
          <a:xfrm>
            <a:off x="6162832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8" name="Moon 507"/>
          <p:cNvSpPr/>
          <p:nvPr/>
        </p:nvSpPr>
        <p:spPr>
          <a:xfrm>
            <a:off x="6162832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6475360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0" name="Oval 509"/>
          <p:cNvSpPr/>
          <p:nvPr/>
        </p:nvSpPr>
        <p:spPr>
          <a:xfrm>
            <a:off x="6543736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1" name="Moon 510"/>
          <p:cNvSpPr/>
          <p:nvPr/>
        </p:nvSpPr>
        <p:spPr>
          <a:xfrm>
            <a:off x="654373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2" name="Rectangle 511"/>
          <p:cNvSpPr/>
          <p:nvPr/>
        </p:nvSpPr>
        <p:spPr>
          <a:xfrm>
            <a:off x="6856263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3" name="Oval 512"/>
          <p:cNvSpPr/>
          <p:nvPr/>
        </p:nvSpPr>
        <p:spPr>
          <a:xfrm>
            <a:off x="6924639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4" name="Moon 513"/>
          <p:cNvSpPr/>
          <p:nvPr/>
        </p:nvSpPr>
        <p:spPr>
          <a:xfrm>
            <a:off x="6924639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5" name="Rectangle 514"/>
          <p:cNvSpPr/>
          <p:nvPr/>
        </p:nvSpPr>
        <p:spPr>
          <a:xfrm>
            <a:off x="7237167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6" name="Oval 515"/>
          <p:cNvSpPr/>
          <p:nvPr/>
        </p:nvSpPr>
        <p:spPr>
          <a:xfrm>
            <a:off x="7305543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7" name="Moon 516"/>
          <p:cNvSpPr/>
          <p:nvPr/>
        </p:nvSpPr>
        <p:spPr>
          <a:xfrm>
            <a:off x="730554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8" name="Rectangle 517"/>
          <p:cNvSpPr/>
          <p:nvPr/>
        </p:nvSpPr>
        <p:spPr>
          <a:xfrm>
            <a:off x="7618070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9" name="Oval 518"/>
          <p:cNvSpPr/>
          <p:nvPr/>
        </p:nvSpPr>
        <p:spPr>
          <a:xfrm>
            <a:off x="7686446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0" name="Moon 519"/>
          <p:cNvSpPr/>
          <p:nvPr/>
        </p:nvSpPr>
        <p:spPr>
          <a:xfrm>
            <a:off x="7686446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7998974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2" name="Oval 521"/>
          <p:cNvSpPr/>
          <p:nvPr/>
        </p:nvSpPr>
        <p:spPr>
          <a:xfrm>
            <a:off x="8067350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3" name="Moon 522"/>
          <p:cNvSpPr/>
          <p:nvPr/>
        </p:nvSpPr>
        <p:spPr>
          <a:xfrm>
            <a:off x="8067350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4" name="Rectangle 523"/>
          <p:cNvSpPr/>
          <p:nvPr/>
        </p:nvSpPr>
        <p:spPr>
          <a:xfrm>
            <a:off x="8379877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5" name="Oval 524"/>
          <p:cNvSpPr/>
          <p:nvPr/>
        </p:nvSpPr>
        <p:spPr>
          <a:xfrm>
            <a:off x="8448253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6" name="Moon 525"/>
          <p:cNvSpPr/>
          <p:nvPr/>
        </p:nvSpPr>
        <p:spPr>
          <a:xfrm>
            <a:off x="8448253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8760781" y="418951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8" name="Oval 527"/>
          <p:cNvSpPr/>
          <p:nvPr/>
        </p:nvSpPr>
        <p:spPr>
          <a:xfrm>
            <a:off x="8829157" y="425831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9" name="Moon 528"/>
          <p:cNvSpPr/>
          <p:nvPr/>
        </p:nvSpPr>
        <p:spPr>
          <a:xfrm>
            <a:off x="8829157" y="425831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4" name="Oval 533"/>
          <p:cNvSpPr/>
          <p:nvPr/>
        </p:nvSpPr>
        <p:spPr>
          <a:xfrm>
            <a:off x="68376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5" name="Moon 534"/>
          <p:cNvSpPr/>
          <p:nvPr/>
        </p:nvSpPr>
        <p:spPr>
          <a:xfrm>
            <a:off x="6837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6" name="Rectangle 535"/>
          <p:cNvSpPr/>
          <p:nvPr/>
        </p:nvSpPr>
        <p:spPr>
          <a:xfrm>
            <a:off x="380904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7" name="Oval 536"/>
          <p:cNvSpPr/>
          <p:nvPr/>
        </p:nvSpPr>
        <p:spPr>
          <a:xfrm>
            <a:off x="449280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8" name="Moon 537"/>
          <p:cNvSpPr/>
          <p:nvPr/>
        </p:nvSpPr>
        <p:spPr>
          <a:xfrm>
            <a:off x="44928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761807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0" name="Oval 539"/>
          <p:cNvSpPr/>
          <p:nvPr/>
        </p:nvSpPr>
        <p:spPr>
          <a:xfrm>
            <a:off x="830183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1" name="Moon 540"/>
          <p:cNvSpPr/>
          <p:nvPr/>
        </p:nvSpPr>
        <p:spPr>
          <a:xfrm>
            <a:off x="83018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2" name="Rectangle 541"/>
          <p:cNvSpPr/>
          <p:nvPr/>
        </p:nvSpPr>
        <p:spPr>
          <a:xfrm>
            <a:off x="1142711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3" name="Oval 542"/>
          <p:cNvSpPr/>
          <p:nvPr/>
        </p:nvSpPr>
        <p:spPr>
          <a:xfrm>
            <a:off x="1211087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4" name="Moon 543"/>
          <p:cNvSpPr/>
          <p:nvPr/>
        </p:nvSpPr>
        <p:spPr>
          <a:xfrm>
            <a:off x="121108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1523614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6" name="Oval 545"/>
          <p:cNvSpPr/>
          <p:nvPr/>
        </p:nvSpPr>
        <p:spPr>
          <a:xfrm>
            <a:off x="1591990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7" name="Moon 546"/>
          <p:cNvSpPr/>
          <p:nvPr/>
        </p:nvSpPr>
        <p:spPr>
          <a:xfrm>
            <a:off x="159199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8" name="Rectangle 547"/>
          <p:cNvSpPr/>
          <p:nvPr/>
        </p:nvSpPr>
        <p:spPr>
          <a:xfrm>
            <a:off x="1904518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9" name="Oval 548"/>
          <p:cNvSpPr/>
          <p:nvPr/>
        </p:nvSpPr>
        <p:spPr>
          <a:xfrm>
            <a:off x="1972894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0" name="Moon 549"/>
          <p:cNvSpPr/>
          <p:nvPr/>
        </p:nvSpPr>
        <p:spPr>
          <a:xfrm>
            <a:off x="1972894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2285421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2" name="Oval 551"/>
          <p:cNvSpPr/>
          <p:nvPr/>
        </p:nvSpPr>
        <p:spPr>
          <a:xfrm>
            <a:off x="2353797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3" name="Moon 552"/>
          <p:cNvSpPr/>
          <p:nvPr/>
        </p:nvSpPr>
        <p:spPr>
          <a:xfrm>
            <a:off x="235379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4" name="Rectangle 553"/>
          <p:cNvSpPr/>
          <p:nvPr/>
        </p:nvSpPr>
        <p:spPr>
          <a:xfrm>
            <a:off x="2666325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5" name="Oval 554"/>
          <p:cNvSpPr/>
          <p:nvPr/>
        </p:nvSpPr>
        <p:spPr>
          <a:xfrm>
            <a:off x="2734701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6" name="Moon 555"/>
          <p:cNvSpPr/>
          <p:nvPr/>
        </p:nvSpPr>
        <p:spPr>
          <a:xfrm>
            <a:off x="2734701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7" name="Rectangle 556"/>
          <p:cNvSpPr/>
          <p:nvPr/>
        </p:nvSpPr>
        <p:spPr>
          <a:xfrm>
            <a:off x="3047228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8" name="Oval 557"/>
          <p:cNvSpPr/>
          <p:nvPr/>
        </p:nvSpPr>
        <p:spPr>
          <a:xfrm>
            <a:off x="3115604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9" name="Moon 558"/>
          <p:cNvSpPr/>
          <p:nvPr/>
        </p:nvSpPr>
        <p:spPr>
          <a:xfrm>
            <a:off x="3115604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0" name="Rectangle 559"/>
          <p:cNvSpPr/>
          <p:nvPr/>
        </p:nvSpPr>
        <p:spPr>
          <a:xfrm>
            <a:off x="3428132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1" name="Oval 560"/>
          <p:cNvSpPr/>
          <p:nvPr/>
        </p:nvSpPr>
        <p:spPr>
          <a:xfrm>
            <a:off x="3496508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2" name="Moon 561"/>
          <p:cNvSpPr/>
          <p:nvPr/>
        </p:nvSpPr>
        <p:spPr>
          <a:xfrm>
            <a:off x="3496508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3809035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4" name="Oval 563"/>
          <p:cNvSpPr/>
          <p:nvPr/>
        </p:nvSpPr>
        <p:spPr>
          <a:xfrm>
            <a:off x="3877411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5" name="Moon 564"/>
          <p:cNvSpPr/>
          <p:nvPr/>
        </p:nvSpPr>
        <p:spPr>
          <a:xfrm>
            <a:off x="3877411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6" name="Rectangle 565"/>
          <p:cNvSpPr/>
          <p:nvPr/>
        </p:nvSpPr>
        <p:spPr>
          <a:xfrm>
            <a:off x="4189939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7" name="Oval 566"/>
          <p:cNvSpPr/>
          <p:nvPr/>
        </p:nvSpPr>
        <p:spPr>
          <a:xfrm>
            <a:off x="4258315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8" name="Moon 567"/>
          <p:cNvSpPr/>
          <p:nvPr/>
        </p:nvSpPr>
        <p:spPr>
          <a:xfrm>
            <a:off x="4258315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4570842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0" name="Oval 569"/>
          <p:cNvSpPr/>
          <p:nvPr/>
        </p:nvSpPr>
        <p:spPr>
          <a:xfrm>
            <a:off x="4639218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1" name="Moon 570"/>
          <p:cNvSpPr/>
          <p:nvPr/>
        </p:nvSpPr>
        <p:spPr>
          <a:xfrm>
            <a:off x="4639218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2" name="Rectangle 571"/>
          <p:cNvSpPr/>
          <p:nvPr/>
        </p:nvSpPr>
        <p:spPr>
          <a:xfrm>
            <a:off x="4951746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3" name="Oval 572"/>
          <p:cNvSpPr/>
          <p:nvPr/>
        </p:nvSpPr>
        <p:spPr>
          <a:xfrm>
            <a:off x="5020122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4" name="Moon 573"/>
          <p:cNvSpPr/>
          <p:nvPr/>
        </p:nvSpPr>
        <p:spPr>
          <a:xfrm>
            <a:off x="5020122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5332649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6" name="Oval 575"/>
          <p:cNvSpPr/>
          <p:nvPr/>
        </p:nvSpPr>
        <p:spPr>
          <a:xfrm>
            <a:off x="5401025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7" name="Moon 576"/>
          <p:cNvSpPr/>
          <p:nvPr/>
        </p:nvSpPr>
        <p:spPr>
          <a:xfrm>
            <a:off x="5401025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8" name="Rectangle 577"/>
          <p:cNvSpPr/>
          <p:nvPr/>
        </p:nvSpPr>
        <p:spPr>
          <a:xfrm>
            <a:off x="5713553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9" name="Oval 578"/>
          <p:cNvSpPr/>
          <p:nvPr/>
        </p:nvSpPr>
        <p:spPr>
          <a:xfrm>
            <a:off x="5781929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0" name="Moon 579"/>
          <p:cNvSpPr/>
          <p:nvPr/>
        </p:nvSpPr>
        <p:spPr>
          <a:xfrm>
            <a:off x="5781929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6094456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2" name="Oval 581"/>
          <p:cNvSpPr/>
          <p:nvPr/>
        </p:nvSpPr>
        <p:spPr>
          <a:xfrm>
            <a:off x="6162832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3" name="Moon 582"/>
          <p:cNvSpPr/>
          <p:nvPr/>
        </p:nvSpPr>
        <p:spPr>
          <a:xfrm>
            <a:off x="6162832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4" name="Rectangle 583"/>
          <p:cNvSpPr/>
          <p:nvPr/>
        </p:nvSpPr>
        <p:spPr>
          <a:xfrm>
            <a:off x="6475360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5" name="Oval 584"/>
          <p:cNvSpPr/>
          <p:nvPr/>
        </p:nvSpPr>
        <p:spPr>
          <a:xfrm>
            <a:off x="6543736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6" name="Moon 585"/>
          <p:cNvSpPr/>
          <p:nvPr/>
        </p:nvSpPr>
        <p:spPr>
          <a:xfrm>
            <a:off x="654373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7" name="Rectangle 586"/>
          <p:cNvSpPr/>
          <p:nvPr/>
        </p:nvSpPr>
        <p:spPr>
          <a:xfrm>
            <a:off x="6856263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8" name="Oval 587"/>
          <p:cNvSpPr/>
          <p:nvPr/>
        </p:nvSpPr>
        <p:spPr>
          <a:xfrm>
            <a:off x="6924639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9" name="Moon 588"/>
          <p:cNvSpPr/>
          <p:nvPr/>
        </p:nvSpPr>
        <p:spPr>
          <a:xfrm>
            <a:off x="6924639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0" name="Rectangle 589"/>
          <p:cNvSpPr/>
          <p:nvPr/>
        </p:nvSpPr>
        <p:spPr>
          <a:xfrm>
            <a:off x="7237167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1" name="Oval 590"/>
          <p:cNvSpPr/>
          <p:nvPr/>
        </p:nvSpPr>
        <p:spPr>
          <a:xfrm>
            <a:off x="7305543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2" name="Moon 591"/>
          <p:cNvSpPr/>
          <p:nvPr/>
        </p:nvSpPr>
        <p:spPr>
          <a:xfrm>
            <a:off x="730554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7618070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4" name="Oval 593"/>
          <p:cNvSpPr/>
          <p:nvPr/>
        </p:nvSpPr>
        <p:spPr>
          <a:xfrm>
            <a:off x="7686446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5" name="Moon 594"/>
          <p:cNvSpPr/>
          <p:nvPr/>
        </p:nvSpPr>
        <p:spPr>
          <a:xfrm>
            <a:off x="7686446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6" name="Rectangle 595"/>
          <p:cNvSpPr/>
          <p:nvPr/>
        </p:nvSpPr>
        <p:spPr>
          <a:xfrm>
            <a:off x="7998974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7" name="Oval 596"/>
          <p:cNvSpPr/>
          <p:nvPr/>
        </p:nvSpPr>
        <p:spPr>
          <a:xfrm>
            <a:off x="8067350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8" name="Moon 597"/>
          <p:cNvSpPr/>
          <p:nvPr/>
        </p:nvSpPr>
        <p:spPr>
          <a:xfrm>
            <a:off x="8067350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8379877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0" name="Oval 599"/>
          <p:cNvSpPr/>
          <p:nvPr/>
        </p:nvSpPr>
        <p:spPr>
          <a:xfrm>
            <a:off x="8448253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1" name="Moon 600"/>
          <p:cNvSpPr/>
          <p:nvPr/>
        </p:nvSpPr>
        <p:spPr>
          <a:xfrm>
            <a:off x="8448253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2" name="Rectangle 601"/>
          <p:cNvSpPr/>
          <p:nvPr/>
        </p:nvSpPr>
        <p:spPr>
          <a:xfrm>
            <a:off x="8760781" y="380864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3" name="Oval 602"/>
          <p:cNvSpPr/>
          <p:nvPr/>
        </p:nvSpPr>
        <p:spPr>
          <a:xfrm>
            <a:off x="8829157" y="387744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4" name="Moon 603"/>
          <p:cNvSpPr/>
          <p:nvPr/>
        </p:nvSpPr>
        <p:spPr>
          <a:xfrm>
            <a:off x="8829157" y="387744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8" name="Rectangle 607"/>
          <p:cNvSpPr/>
          <p:nvPr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9" name="Oval 608"/>
          <p:cNvSpPr/>
          <p:nvPr/>
        </p:nvSpPr>
        <p:spPr>
          <a:xfrm>
            <a:off x="68376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0" name="Moon 609"/>
          <p:cNvSpPr/>
          <p:nvPr/>
        </p:nvSpPr>
        <p:spPr>
          <a:xfrm>
            <a:off x="6837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380904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2" name="Oval 611"/>
          <p:cNvSpPr/>
          <p:nvPr/>
        </p:nvSpPr>
        <p:spPr>
          <a:xfrm>
            <a:off x="449280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3" name="Moon 612"/>
          <p:cNvSpPr/>
          <p:nvPr/>
        </p:nvSpPr>
        <p:spPr>
          <a:xfrm>
            <a:off x="44928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4" name="Rectangle 613"/>
          <p:cNvSpPr/>
          <p:nvPr/>
        </p:nvSpPr>
        <p:spPr>
          <a:xfrm>
            <a:off x="761807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5" name="Oval 614"/>
          <p:cNvSpPr/>
          <p:nvPr/>
        </p:nvSpPr>
        <p:spPr>
          <a:xfrm>
            <a:off x="830183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6" name="Moon 615"/>
          <p:cNvSpPr/>
          <p:nvPr/>
        </p:nvSpPr>
        <p:spPr>
          <a:xfrm>
            <a:off x="83018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1142711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8" name="Oval 617"/>
          <p:cNvSpPr/>
          <p:nvPr/>
        </p:nvSpPr>
        <p:spPr>
          <a:xfrm>
            <a:off x="1211087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9" name="Moon 618"/>
          <p:cNvSpPr/>
          <p:nvPr/>
        </p:nvSpPr>
        <p:spPr>
          <a:xfrm>
            <a:off x="121108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0" name="Rectangle 619"/>
          <p:cNvSpPr/>
          <p:nvPr/>
        </p:nvSpPr>
        <p:spPr>
          <a:xfrm>
            <a:off x="1523614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1" name="Oval 620"/>
          <p:cNvSpPr/>
          <p:nvPr/>
        </p:nvSpPr>
        <p:spPr>
          <a:xfrm>
            <a:off x="1591990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2" name="Moon 621"/>
          <p:cNvSpPr/>
          <p:nvPr/>
        </p:nvSpPr>
        <p:spPr>
          <a:xfrm>
            <a:off x="159199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1904518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4" name="Oval 623"/>
          <p:cNvSpPr/>
          <p:nvPr/>
        </p:nvSpPr>
        <p:spPr>
          <a:xfrm>
            <a:off x="1972894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5" name="Moon 624"/>
          <p:cNvSpPr/>
          <p:nvPr/>
        </p:nvSpPr>
        <p:spPr>
          <a:xfrm>
            <a:off x="1972894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6" name="Rectangle 625"/>
          <p:cNvSpPr/>
          <p:nvPr/>
        </p:nvSpPr>
        <p:spPr>
          <a:xfrm>
            <a:off x="2285421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7" name="Oval 626"/>
          <p:cNvSpPr/>
          <p:nvPr/>
        </p:nvSpPr>
        <p:spPr>
          <a:xfrm>
            <a:off x="2353797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8" name="Moon 627"/>
          <p:cNvSpPr/>
          <p:nvPr/>
        </p:nvSpPr>
        <p:spPr>
          <a:xfrm>
            <a:off x="235379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2666325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0" name="Oval 629"/>
          <p:cNvSpPr/>
          <p:nvPr/>
        </p:nvSpPr>
        <p:spPr>
          <a:xfrm>
            <a:off x="2734701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1" name="Moon 630"/>
          <p:cNvSpPr/>
          <p:nvPr/>
        </p:nvSpPr>
        <p:spPr>
          <a:xfrm>
            <a:off x="2734701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2" name="Rectangle 631"/>
          <p:cNvSpPr/>
          <p:nvPr/>
        </p:nvSpPr>
        <p:spPr>
          <a:xfrm>
            <a:off x="3047228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3" name="Oval 632"/>
          <p:cNvSpPr/>
          <p:nvPr/>
        </p:nvSpPr>
        <p:spPr>
          <a:xfrm>
            <a:off x="3115604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4" name="Moon 633"/>
          <p:cNvSpPr/>
          <p:nvPr/>
        </p:nvSpPr>
        <p:spPr>
          <a:xfrm>
            <a:off x="3115604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3428132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6" name="Oval 635"/>
          <p:cNvSpPr/>
          <p:nvPr/>
        </p:nvSpPr>
        <p:spPr>
          <a:xfrm>
            <a:off x="3496508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7" name="Moon 636"/>
          <p:cNvSpPr/>
          <p:nvPr/>
        </p:nvSpPr>
        <p:spPr>
          <a:xfrm>
            <a:off x="3496508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8" name="Rectangle 637"/>
          <p:cNvSpPr/>
          <p:nvPr/>
        </p:nvSpPr>
        <p:spPr>
          <a:xfrm>
            <a:off x="3809035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9" name="Oval 638"/>
          <p:cNvSpPr/>
          <p:nvPr/>
        </p:nvSpPr>
        <p:spPr>
          <a:xfrm>
            <a:off x="3877411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0" name="Moon 639"/>
          <p:cNvSpPr/>
          <p:nvPr/>
        </p:nvSpPr>
        <p:spPr>
          <a:xfrm>
            <a:off x="3877411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189939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2" name="Oval 641"/>
          <p:cNvSpPr/>
          <p:nvPr/>
        </p:nvSpPr>
        <p:spPr>
          <a:xfrm>
            <a:off x="4258315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3" name="Moon 642"/>
          <p:cNvSpPr/>
          <p:nvPr/>
        </p:nvSpPr>
        <p:spPr>
          <a:xfrm>
            <a:off x="4258315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4" name="Rectangle 643"/>
          <p:cNvSpPr/>
          <p:nvPr/>
        </p:nvSpPr>
        <p:spPr>
          <a:xfrm>
            <a:off x="4570842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5" name="Oval 644"/>
          <p:cNvSpPr/>
          <p:nvPr/>
        </p:nvSpPr>
        <p:spPr>
          <a:xfrm>
            <a:off x="4639218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6" name="Moon 645"/>
          <p:cNvSpPr/>
          <p:nvPr/>
        </p:nvSpPr>
        <p:spPr>
          <a:xfrm>
            <a:off x="4639218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4951746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8" name="Oval 647"/>
          <p:cNvSpPr/>
          <p:nvPr/>
        </p:nvSpPr>
        <p:spPr>
          <a:xfrm>
            <a:off x="5020122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9" name="Moon 648"/>
          <p:cNvSpPr/>
          <p:nvPr/>
        </p:nvSpPr>
        <p:spPr>
          <a:xfrm>
            <a:off x="5020122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0" name="Rectangle 649"/>
          <p:cNvSpPr/>
          <p:nvPr/>
        </p:nvSpPr>
        <p:spPr>
          <a:xfrm>
            <a:off x="5332649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1" name="Oval 650"/>
          <p:cNvSpPr/>
          <p:nvPr/>
        </p:nvSpPr>
        <p:spPr>
          <a:xfrm>
            <a:off x="5401025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2" name="Moon 651"/>
          <p:cNvSpPr/>
          <p:nvPr/>
        </p:nvSpPr>
        <p:spPr>
          <a:xfrm>
            <a:off x="5401025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5713553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4" name="Oval 653"/>
          <p:cNvSpPr/>
          <p:nvPr/>
        </p:nvSpPr>
        <p:spPr>
          <a:xfrm>
            <a:off x="5781929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5" name="Moon 654"/>
          <p:cNvSpPr/>
          <p:nvPr/>
        </p:nvSpPr>
        <p:spPr>
          <a:xfrm>
            <a:off x="5781929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6" name="Rectangle 655"/>
          <p:cNvSpPr/>
          <p:nvPr/>
        </p:nvSpPr>
        <p:spPr>
          <a:xfrm>
            <a:off x="6094456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7" name="Oval 656"/>
          <p:cNvSpPr/>
          <p:nvPr/>
        </p:nvSpPr>
        <p:spPr>
          <a:xfrm>
            <a:off x="6162832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8" name="Moon 657"/>
          <p:cNvSpPr/>
          <p:nvPr/>
        </p:nvSpPr>
        <p:spPr>
          <a:xfrm>
            <a:off x="6162832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6475360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0" name="Oval 659"/>
          <p:cNvSpPr/>
          <p:nvPr/>
        </p:nvSpPr>
        <p:spPr>
          <a:xfrm>
            <a:off x="6543736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1" name="Moon 660"/>
          <p:cNvSpPr/>
          <p:nvPr/>
        </p:nvSpPr>
        <p:spPr>
          <a:xfrm>
            <a:off x="654373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2" name="Rectangle 661"/>
          <p:cNvSpPr/>
          <p:nvPr/>
        </p:nvSpPr>
        <p:spPr>
          <a:xfrm>
            <a:off x="6856263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3" name="Oval 662"/>
          <p:cNvSpPr/>
          <p:nvPr/>
        </p:nvSpPr>
        <p:spPr>
          <a:xfrm>
            <a:off x="6924639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4" name="Moon 663"/>
          <p:cNvSpPr/>
          <p:nvPr/>
        </p:nvSpPr>
        <p:spPr>
          <a:xfrm>
            <a:off x="6924639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7237167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6" name="Oval 665"/>
          <p:cNvSpPr/>
          <p:nvPr/>
        </p:nvSpPr>
        <p:spPr>
          <a:xfrm>
            <a:off x="7305543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7" name="Moon 666"/>
          <p:cNvSpPr/>
          <p:nvPr/>
        </p:nvSpPr>
        <p:spPr>
          <a:xfrm>
            <a:off x="730554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8" name="Rectangle 667"/>
          <p:cNvSpPr/>
          <p:nvPr/>
        </p:nvSpPr>
        <p:spPr>
          <a:xfrm>
            <a:off x="7618070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9" name="Oval 668"/>
          <p:cNvSpPr/>
          <p:nvPr/>
        </p:nvSpPr>
        <p:spPr>
          <a:xfrm>
            <a:off x="7686446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0" name="Moon 669"/>
          <p:cNvSpPr/>
          <p:nvPr/>
        </p:nvSpPr>
        <p:spPr>
          <a:xfrm>
            <a:off x="7686446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1" name="Rectangle 670"/>
          <p:cNvSpPr/>
          <p:nvPr/>
        </p:nvSpPr>
        <p:spPr>
          <a:xfrm>
            <a:off x="7998974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2" name="Oval 671"/>
          <p:cNvSpPr/>
          <p:nvPr/>
        </p:nvSpPr>
        <p:spPr>
          <a:xfrm>
            <a:off x="8067350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3" name="Moon 672"/>
          <p:cNvSpPr/>
          <p:nvPr/>
        </p:nvSpPr>
        <p:spPr>
          <a:xfrm>
            <a:off x="8067350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4" name="Rectangle 673"/>
          <p:cNvSpPr/>
          <p:nvPr/>
        </p:nvSpPr>
        <p:spPr>
          <a:xfrm>
            <a:off x="8379877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5" name="Oval 674"/>
          <p:cNvSpPr/>
          <p:nvPr/>
        </p:nvSpPr>
        <p:spPr>
          <a:xfrm>
            <a:off x="8448253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6" name="Moon 675"/>
          <p:cNvSpPr/>
          <p:nvPr/>
        </p:nvSpPr>
        <p:spPr>
          <a:xfrm>
            <a:off x="8448253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7" name="Rectangle 676"/>
          <p:cNvSpPr/>
          <p:nvPr/>
        </p:nvSpPr>
        <p:spPr>
          <a:xfrm>
            <a:off x="8760781" y="342778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8" name="Oval 677"/>
          <p:cNvSpPr/>
          <p:nvPr/>
        </p:nvSpPr>
        <p:spPr>
          <a:xfrm>
            <a:off x="8829157" y="349658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9" name="Moon 678"/>
          <p:cNvSpPr/>
          <p:nvPr/>
        </p:nvSpPr>
        <p:spPr>
          <a:xfrm>
            <a:off x="8829157" y="349658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4" name="Oval 683"/>
          <p:cNvSpPr/>
          <p:nvPr/>
        </p:nvSpPr>
        <p:spPr>
          <a:xfrm>
            <a:off x="68376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5" name="Moon 684"/>
          <p:cNvSpPr/>
          <p:nvPr/>
        </p:nvSpPr>
        <p:spPr>
          <a:xfrm>
            <a:off x="6837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6" name="Rectangle 685"/>
          <p:cNvSpPr/>
          <p:nvPr/>
        </p:nvSpPr>
        <p:spPr>
          <a:xfrm>
            <a:off x="380904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7" name="Oval 686"/>
          <p:cNvSpPr/>
          <p:nvPr/>
        </p:nvSpPr>
        <p:spPr>
          <a:xfrm>
            <a:off x="449280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8" name="Moon 687"/>
          <p:cNvSpPr/>
          <p:nvPr/>
        </p:nvSpPr>
        <p:spPr>
          <a:xfrm>
            <a:off x="44928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761807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0" name="Oval 689"/>
          <p:cNvSpPr/>
          <p:nvPr/>
        </p:nvSpPr>
        <p:spPr>
          <a:xfrm>
            <a:off x="830183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1" name="Moon 690"/>
          <p:cNvSpPr/>
          <p:nvPr/>
        </p:nvSpPr>
        <p:spPr>
          <a:xfrm>
            <a:off x="83018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2" name="Rectangle 691"/>
          <p:cNvSpPr/>
          <p:nvPr/>
        </p:nvSpPr>
        <p:spPr>
          <a:xfrm>
            <a:off x="1142711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3" name="Oval 692"/>
          <p:cNvSpPr/>
          <p:nvPr/>
        </p:nvSpPr>
        <p:spPr>
          <a:xfrm>
            <a:off x="1211087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4" name="Moon 693"/>
          <p:cNvSpPr/>
          <p:nvPr/>
        </p:nvSpPr>
        <p:spPr>
          <a:xfrm>
            <a:off x="121108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1523614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6" name="Oval 695"/>
          <p:cNvSpPr/>
          <p:nvPr/>
        </p:nvSpPr>
        <p:spPr>
          <a:xfrm>
            <a:off x="1591990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7" name="Moon 696"/>
          <p:cNvSpPr/>
          <p:nvPr/>
        </p:nvSpPr>
        <p:spPr>
          <a:xfrm>
            <a:off x="159199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8" name="Rectangle 697"/>
          <p:cNvSpPr/>
          <p:nvPr/>
        </p:nvSpPr>
        <p:spPr>
          <a:xfrm>
            <a:off x="1904518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9" name="Oval 698"/>
          <p:cNvSpPr/>
          <p:nvPr/>
        </p:nvSpPr>
        <p:spPr>
          <a:xfrm>
            <a:off x="1972894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0" name="Moon 699"/>
          <p:cNvSpPr/>
          <p:nvPr/>
        </p:nvSpPr>
        <p:spPr>
          <a:xfrm>
            <a:off x="1972894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2285421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2" name="Oval 701"/>
          <p:cNvSpPr/>
          <p:nvPr/>
        </p:nvSpPr>
        <p:spPr>
          <a:xfrm>
            <a:off x="2353797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3" name="Moon 702"/>
          <p:cNvSpPr/>
          <p:nvPr/>
        </p:nvSpPr>
        <p:spPr>
          <a:xfrm>
            <a:off x="235379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4" name="Rectangle 703"/>
          <p:cNvSpPr/>
          <p:nvPr/>
        </p:nvSpPr>
        <p:spPr>
          <a:xfrm>
            <a:off x="2666325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5" name="Oval 704"/>
          <p:cNvSpPr/>
          <p:nvPr/>
        </p:nvSpPr>
        <p:spPr>
          <a:xfrm>
            <a:off x="2734701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6" name="Moon 705"/>
          <p:cNvSpPr/>
          <p:nvPr/>
        </p:nvSpPr>
        <p:spPr>
          <a:xfrm>
            <a:off x="2734701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3047228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8" name="Oval 707"/>
          <p:cNvSpPr/>
          <p:nvPr/>
        </p:nvSpPr>
        <p:spPr>
          <a:xfrm>
            <a:off x="3115604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9" name="Moon 708"/>
          <p:cNvSpPr/>
          <p:nvPr/>
        </p:nvSpPr>
        <p:spPr>
          <a:xfrm>
            <a:off x="3115604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0" name="Rectangle 709"/>
          <p:cNvSpPr/>
          <p:nvPr/>
        </p:nvSpPr>
        <p:spPr>
          <a:xfrm>
            <a:off x="3428132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1" name="Oval 710"/>
          <p:cNvSpPr/>
          <p:nvPr/>
        </p:nvSpPr>
        <p:spPr>
          <a:xfrm>
            <a:off x="3496508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2" name="Moon 711"/>
          <p:cNvSpPr/>
          <p:nvPr/>
        </p:nvSpPr>
        <p:spPr>
          <a:xfrm>
            <a:off x="3496508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3809035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4" name="Oval 713"/>
          <p:cNvSpPr/>
          <p:nvPr/>
        </p:nvSpPr>
        <p:spPr>
          <a:xfrm>
            <a:off x="3877411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5" name="Moon 714"/>
          <p:cNvSpPr/>
          <p:nvPr/>
        </p:nvSpPr>
        <p:spPr>
          <a:xfrm>
            <a:off x="3877411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6" name="Rectangle 715"/>
          <p:cNvSpPr/>
          <p:nvPr/>
        </p:nvSpPr>
        <p:spPr>
          <a:xfrm>
            <a:off x="4189939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7" name="Oval 716"/>
          <p:cNvSpPr/>
          <p:nvPr/>
        </p:nvSpPr>
        <p:spPr>
          <a:xfrm>
            <a:off x="4258315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8" name="Moon 717"/>
          <p:cNvSpPr/>
          <p:nvPr/>
        </p:nvSpPr>
        <p:spPr>
          <a:xfrm>
            <a:off x="4258315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4570842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0" name="Oval 719"/>
          <p:cNvSpPr/>
          <p:nvPr/>
        </p:nvSpPr>
        <p:spPr>
          <a:xfrm>
            <a:off x="4639218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1" name="Moon 720"/>
          <p:cNvSpPr/>
          <p:nvPr/>
        </p:nvSpPr>
        <p:spPr>
          <a:xfrm>
            <a:off x="4639218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2" name="Rectangle 721"/>
          <p:cNvSpPr/>
          <p:nvPr/>
        </p:nvSpPr>
        <p:spPr>
          <a:xfrm>
            <a:off x="4951746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3" name="Oval 722"/>
          <p:cNvSpPr/>
          <p:nvPr/>
        </p:nvSpPr>
        <p:spPr>
          <a:xfrm>
            <a:off x="5020122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4" name="Moon 723"/>
          <p:cNvSpPr/>
          <p:nvPr/>
        </p:nvSpPr>
        <p:spPr>
          <a:xfrm>
            <a:off x="5020122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5332649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6" name="Oval 725"/>
          <p:cNvSpPr/>
          <p:nvPr/>
        </p:nvSpPr>
        <p:spPr>
          <a:xfrm>
            <a:off x="5401025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7" name="Moon 726"/>
          <p:cNvSpPr/>
          <p:nvPr/>
        </p:nvSpPr>
        <p:spPr>
          <a:xfrm>
            <a:off x="5401025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8" name="Rectangle 727"/>
          <p:cNvSpPr/>
          <p:nvPr/>
        </p:nvSpPr>
        <p:spPr>
          <a:xfrm>
            <a:off x="5713553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9" name="Oval 728"/>
          <p:cNvSpPr/>
          <p:nvPr/>
        </p:nvSpPr>
        <p:spPr>
          <a:xfrm>
            <a:off x="5781929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0" name="Moon 729"/>
          <p:cNvSpPr/>
          <p:nvPr/>
        </p:nvSpPr>
        <p:spPr>
          <a:xfrm>
            <a:off x="5781929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6094456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2" name="Oval 731"/>
          <p:cNvSpPr/>
          <p:nvPr/>
        </p:nvSpPr>
        <p:spPr>
          <a:xfrm>
            <a:off x="6162832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3" name="Moon 732"/>
          <p:cNvSpPr/>
          <p:nvPr/>
        </p:nvSpPr>
        <p:spPr>
          <a:xfrm>
            <a:off x="6162832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4" name="Rectangle 733"/>
          <p:cNvSpPr/>
          <p:nvPr/>
        </p:nvSpPr>
        <p:spPr>
          <a:xfrm>
            <a:off x="6475360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5" name="Oval 734"/>
          <p:cNvSpPr/>
          <p:nvPr/>
        </p:nvSpPr>
        <p:spPr>
          <a:xfrm>
            <a:off x="6543736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6" name="Moon 735"/>
          <p:cNvSpPr/>
          <p:nvPr/>
        </p:nvSpPr>
        <p:spPr>
          <a:xfrm>
            <a:off x="654373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6856263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8" name="Oval 737"/>
          <p:cNvSpPr/>
          <p:nvPr/>
        </p:nvSpPr>
        <p:spPr>
          <a:xfrm>
            <a:off x="6924639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9" name="Moon 738"/>
          <p:cNvSpPr/>
          <p:nvPr/>
        </p:nvSpPr>
        <p:spPr>
          <a:xfrm>
            <a:off x="6924639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0" name="Rectangle 739"/>
          <p:cNvSpPr/>
          <p:nvPr/>
        </p:nvSpPr>
        <p:spPr>
          <a:xfrm>
            <a:off x="7237167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1" name="Oval 740"/>
          <p:cNvSpPr/>
          <p:nvPr/>
        </p:nvSpPr>
        <p:spPr>
          <a:xfrm>
            <a:off x="7305543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2" name="Moon 741"/>
          <p:cNvSpPr/>
          <p:nvPr/>
        </p:nvSpPr>
        <p:spPr>
          <a:xfrm>
            <a:off x="730554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7618070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4" name="Oval 743"/>
          <p:cNvSpPr/>
          <p:nvPr/>
        </p:nvSpPr>
        <p:spPr>
          <a:xfrm>
            <a:off x="7686446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5" name="Moon 744"/>
          <p:cNvSpPr/>
          <p:nvPr/>
        </p:nvSpPr>
        <p:spPr>
          <a:xfrm>
            <a:off x="7686446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6" name="Rectangle 745"/>
          <p:cNvSpPr/>
          <p:nvPr/>
        </p:nvSpPr>
        <p:spPr>
          <a:xfrm>
            <a:off x="7998974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7" name="Oval 746"/>
          <p:cNvSpPr/>
          <p:nvPr/>
        </p:nvSpPr>
        <p:spPr>
          <a:xfrm>
            <a:off x="8067350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8" name="Moon 747"/>
          <p:cNvSpPr/>
          <p:nvPr/>
        </p:nvSpPr>
        <p:spPr>
          <a:xfrm>
            <a:off x="8067350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8379877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0" name="Oval 749"/>
          <p:cNvSpPr/>
          <p:nvPr/>
        </p:nvSpPr>
        <p:spPr>
          <a:xfrm>
            <a:off x="8448253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1" name="Moon 750"/>
          <p:cNvSpPr/>
          <p:nvPr/>
        </p:nvSpPr>
        <p:spPr>
          <a:xfrm>
            <a:off x="8448253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2" name="Rectangle 751"/>
          <p:cNvSpPr/>
          <p:nvPr/>
        </p:nvSpPr>
        <p:spPr>
          <a:xfrm>
            <a:off x="8760781" y="3046918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3" name="Oval 752"/>
          <p:cNvSpPr/>
          <p:nvPr/>
        </p:nvSpPr>
        <p:spPr>
          <a:xfrm>
            <a:off x="8829157" y="3115715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4" name="Moon 753"/>
          <p:cNvSpPr/>
          <p:nvPr/>
        </p:nvSpPr>
        <p:spPr>
          <a:xfrm>
            <a:off x="8829157" y="3115715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8" name="Rectangle 757"/>
          <p:cNvSpPr/>
          <p:nvPr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9" name="Oval 758"/>
          <p:cNvSpPr/>
          <p:nvPr/>
        </p:nvSpPr>
        <p:spPr>
          <a:xfrm>
            <a:off x="68376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0" name="Moon 759"/>
          <p:cNvSpPr/>
          <p:nvPr/>
        </p:nvSpPr>
        <p:spPr>
          <a:xfrm>
            <a:off x="6837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380904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2" name="Oval 761"/>
          <p:cNvSpPr/>
          <p:nvPr/>
        </p:nvSpPr>
        <p:spPr>
          <a:xfrm>
            <a:off x="449280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3" name="Moon 762"/>
          <p:cNvSpPr/>
          <p:nvPr/>
        </p:nvSpPr>
        <p:spPr>
          <a:xfrm>
            <a:off x="44928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4" name="Rectangle 763"/>
          <p:cNvSpPr/>
          <p:nvPr/>
        </p:nvSpPr>
        <p:spPr>
          <a:xfrm>
            <a:off x="761807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5" name="Oval 764"/>
          <p:cNvSpPr/>
          <p:nvPr/>
        </p:nvSpPr>
        <p:spPr>
          <a:xfrm>
            <a:off x="830183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6" name="Moon 765"/>
          <p:cNvSpPr/>
          <p:nvPr/>
        </p:nvSpPr>
        <p:spPr>
          <a:xfrm>
            <a:off x="83018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1142711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8" name="Oval 767"/>
          <p:cNvSpPr/>
          <p:nvPr/>
        </p:nvSpPr>
        <p:spPr>
          <a:xfrm>
            <a:off x="1211087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9" name="Moon 768"/>
          <p:cNvSpPr/>
          <p:nvPr/>
        </p:nvSpPr>
        <p:spPr>
          <a:xfrm>
            <a:off x="121108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0" name="Rectangle 769"/>
          <p:cNvSpPr/>
          <p:nvPr/>
        </p:nvSpPr>
        <p:spPr>
          <a:xfrm>
            <a:off x="1523614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1" name="Oval 770"/>
          <p:cNvSpPr/>
          <p:nvPr/>
        </p:nvSpPr>
        <p:spPr>
          <a:xfrm>
            <a:off x="1591990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2" name="Moon 771"/>
          <p:cNvSpPr/>
          <p:nvPr/>
        </p:nvSpPr>
        <p:spPr>
          <a:xfrm>
            <a:off x="159199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1904518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4" name="Oval 773"/>
          <p:cNvSpPr/>
          <p:nvPr/>
        </p:nvSpPr>
        <p:spPr>
          <a:xfrm>
            <a:off x="1972894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5" name="Moon 774"/>
          <p:cNvSpPr/>
          <p:nvPr/>
        </p:nvSpPr>
        <p:spPr>
          <a:xfrm>
            <a:off x="1972894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6" name="Rectangle 775"/>
          <p:cNvSpPr/>
          <p:nvPr/>
        </p:nvSpPr>
        <p:spPr>
          <a:xfrm>
            <a:off x="2285421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7" name="Oval 776"/>
          <p:cNvSpPr/>
          <p:nvPr/>
        </p:nvSpPr>
        <p:spPr>
          <a:xfrm>
            <a:off x="2353797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8" name="Moon 777"/>
          <p:cNvSpPr/>
          <p:nvPr/>
        </p:nvSpPr>
        <p:spPr>
          <a:xfrm>
            <a:off x="235379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2666325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0" name="Oval 779"/>
          <p:cNvSpPr/>
          <p:nvPr/>
        </p:nvSpPr>
        <p:spPr>
          <a:xfrm>
            <a:off x="2734701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1" name="Moon 780"/>
          <p:cNvSpPr/>
          <p:nvPr/>
        </p:nvSpPr>
        <p:spPr>
          <a:xfrm>
            <a:off x="2734701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2" name="Rectangle 781"/>
          <p:cNvSpPr/>
          <p:nvPr/>
        </p:nvSpPr>
        <p:spPr>
          <a:xfrm>
            <a:off x="3047228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3" name="Oval 782"/>
          <p:cNvSpPr/>
          <p:nvPr/>
        </p:nvSpPr>
        <p:spPr>
          <a:xfrm>
            <a:off x="3115604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4" name="Moon 783"/>
          <p:cNvSpPr/>
          <p:nvPr/>
        </p:nvSpPr>
        <p:spPr>
          <a:xfrm>
            <a:off x="3115604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3428132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6" name="Oval 785"/>
          <p:cNvSpPr/>
          <p:nvPr/>
        </p:nvSpPr>
        <p:spPr>
          <a:xfrm>
            <a:off x="3496508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7" name="Moon 786"/>
          <p:cNvSpPr/>
          <p:nvPr/>
        </p:nvSpPr>
        <p:spPr>
          <a:xfrm>
            <a:off x="3496508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8" name="Rectangle 787"/>
          <p:cNvSpPr/>
          <p:nvPr/>
        </p:nvSpPr>
        <p:spPr>
          <a:xfrm>
            <a:off x="3809035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9" name="Oval 788"/>
          <p:cNvSpPr/>
          <p:nvPr/>
        </p:nvSpPr>
        <p:spPr>
          <a:xfrm>
            <a:off x="3877411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0" name="Moon 789"/>
          <p:cNvSpPr/>
          <p:nvPr/>
        </p:nvSpPr>
        <p:spPr>
          <a:xfrm>
            <a:off x="3877411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1" name="Rectangle 790"/>
          <p:cNvSpPr/>
          <p:nvPr/>
        </p:nvSpPr>
        <p:spPr>
          <a:xfrm>
            <a:off x="4189939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2" name="Oval 791"/>
          <p:cNvSpPr/>
          <p:nvPr/>
        </p:nvSpPr>
        <p:spPr>
          <a:xfrm>
            <a:off x="4258315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3" name="Moon 792"/>
          <p:cNvSpPr/>
          <p:nvPr/>
        </p:nvSpPr>
        <p:spPr>
          <a:xfrm>
            <a:off x="4258315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4" name="Rectangle 793"/>
          <p:cNvSpPr/>
          <p:nvPr/>
        </p:nvSpPr>
        <p:spPr>
          <a:xfrm>
            <a:off x="4570842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5" name="Oval 794"/>
          <p:cNvSpPr/>
          <p:nvPr/>
        </p:nvSpPr>
        <p:spPr>
          <a:xfrm>
            <a:off x="4639218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6" name="Moon 795"/>
          <p:cNvSpPr/>
          <p:nvPr/>
        </p:nvSpPr>
        <p:spPr>
          <a:xfrm>
            <a:off x="4639218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7" name="Rectangle 796"/>
          <p:cNvSpPr/>
          <p:nvPr/>
        </p:nvSpPr>
        <p:spPr>
          <a:xfrm>
            <a:off x="4951746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8" name="Oval 797"/>
          <p:cNvSpPr/>
          <p:nvPr/>
        </p:nvSpPr>
        <p:spPr>
          <a:xfrm>
            <a:off x="5020122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9" name="Moon 798"/>
          <p:cNvSpPr/>
          <p:nvPr/>
        </p:nvSpPr>
        <p:spPr>
          <a:xfrm>
            <a:off x="5020122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0" name="Rectangle 799"/>
          <p:cNvSpPr/>
          <p:nvPr/>
        </p:nvSpPr>
        <p:spPr>
          <a:xfrm>
            <a:off x="5332649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1" name="Oval 800"/>
          <p:cNvSpPr/>
          <p:nvPr/>
        </p:nvSpPr>
        <p:spPr>
          <a:xfrm>
            <a:off x="5401025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2" name="Moon 801"/>
          <p:cNvSpPr/>
          <p:nvPr/>
        </p:nvSpPr>
        <p:spPr>
          <a:xfrm>
            <a:off x="5401025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5713553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4" name="Oval 803"/>
          <p:cNvSpPr/>
          <p:nvPr/>
        </p:nvSpPr>
        <p:spPr>
          <a:xfrm>
            <a:off x="5781929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5" name="Moon 804"/>
          <p:cNvSpPr/>
          <p:nvPr/>
        </p:nvSpPr>
        <p:spPr>
          <a:xfrm>
            <a:off x="5781929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6" name="Rectangle 805"/>
          <p:cNvSpPr/>
          <p:nvPr/>
        </p:nvSpPr>
        <p:spPr>
          <a:xfrm>
            <a:off x="6094456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7" name="Oval 806"/>
          <p:cNvSpPr/>
          <p:nvPr/>
        </p:nvSpPr>
        <p:spPr>
          <a:xfrm>
            <a:off x="6162832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8" name="Moon 807"/>
          <p:cNvSpPr/>
          <p:nvPr/>
        </p:nvSpPr>
        <p:spPr>
          <a:xfrm>
            <a:off x="6162832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6475360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0" name="Oval 809"/>
          <p:cNvSpPr/>
          <p:nvPr/>
        </p:nvSpPr>
        <p:spPr>
          <a:xfrm>
            <a:off x="6543736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1" name="Moon 810"/>
          <p:cNvSpPr/>
          <p:nvPr/>
        </p:nvSpPr>
        <p:spPr>
          <a:xfrm>
            <a:off x="654373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2" name="Rectangle 811"/>
          <p:cNvSpPr/>
          <p:nvPr/>
        </p:nvSpPr>
        <p:spPr>
          <a:xfrm>
            <a:off x="6856263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3" name="Oval 812"/>
          <p:cNvSpPr/>
          <p:nvPr/>
        </p:nvSpPr>
        <p:spPr>
          <a:xfrm>
            <a:off x="6924639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4" name="Moon 813"/>
          <p:cNvSpPr/>
          <p:nvPr/>
        </p:nvSpPr>
        <p:spPr>
          <a:xfrm>
            <a:off x="6924639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5" name="Rectangle 814"/>
          <p:cNvSpPr/>
          <p:nvPr/>
        </p:nvSpPr>
        <p:spPr>
          <a:xfrm>
            <a:off x="7237167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6" name="Oval 815"/>
          <p:cNvSpPr/>
          <p:nvPr/>
        </p:nvSpPr>
        <p:spPr>
          <a:xfrm>
            <a:off x="7305543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7" name="Moon 816"/>
          <p:cNvSpPr/>
          <p:nvPr/>
        </p:nvSpPr>
        <p:spPr>
          <a:xfrm>
            <a:off x="730554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8" name="Rectangle 817"/>
          <p:cNvSpPr/>
          <p:nvPr/>
        </p:nvSpPr>
        <p:spPr>
          <a:xfrm>
            <a:off x="7618070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9" name="Oval 818"/>
          <p:cNvSpPr/>
          <p:nvPr/>
        </p:nvSpPr>
        <p:spPr>
          <a:xfrm>
            <a:off x="7686446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0" name="Moon 819"/>
          <p:cNvSpPr/>
          <p:nvPr/>
        </p:nvSpPr>
        <p:spPr>
          <a:xfrm>
            <a:off x="7686446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1" name="Rectangle 820"/>
          <p:cNvSpPr/>
          <p:nvPr/>
        </p:nvSpPr>
        <p:spPr>
          <a:xfrm>
            <a:off x="7998974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2" name="Oval 821"/>
          <p:cNvSpPr/>
          <p:nvPr/>
        </p:nvSpPr>
        <p:spPr>
          <a:xfrm>
            <a:off x="8067350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3" name="Moon 822"/>
          <p:cNvSpPr/>
          <p:nvPr/>
        </p:nvSpPr>
        <p:spPr>
          <a:xfrm>
            <a:off x="8067350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4" name="Rectangle 823"/>
          <p:cNvSpPr/>
          <p:nvPr/>
        </p:nvSpPr>
        <p:spPr>
          <a:xfrm>
            <a:off x="8379877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5" name="Oval 824"/>
          <p:cNvSpPr/>
          <p:nvPr/>
        </p:nvSpPr>
        <p:spPr>
          <a:xfrm>
            <a:off x="8448253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6" name="Moon 825"/>
          <p:cNvSpPr/>
          <p:nvPr/>
        </p:nvSpPr>
        <p:spPr>
          <a:xfrm>
            <a:off x="8448253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8760781" y="2666053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8" name="Oval 827"/>
          <p:cNvSpPr/>
          <p:nvPr/>
        </p:nvSpPr>
        <p:spPr>
          <a:xfrm>
            <a:off x="8829157" y="2734850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9" name="Moon 828"/>
          <p:cNvSpPr/>
          <p:nvPr/>
        </p:nvSpPr>
        <p:spPr>
          <a:xfrm>
            <a:off x="8829157" y="2734850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3" name="Rectangle 832"/>
          <p:cNvSpPr/>
          <p:nvPr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4" name="Oval 833"/>
          <p:cNvSpPr/>
          <p:nvPr/>
        </p:nvSpPr>
        <p:spPr>
          <a:xfrm>
            <a:off x="68376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5" name="Moon 834"/>
          <p:cNvSpPr/>
          <p:nvPr/>
        </p:nvSpPr>
        <p:spPr>
          <a:xfrm>
            <a:off x="6837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6" name="Rectangle 835"/>
          <p:cNvSpPr/>
          <p:nvPr/>
        </p:nvSpPr>
        <p:spPr>
          <a:xfrm>
            <a:off x="380904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7" name="Oval 836"/>
          <p:cNvSpPr/>
          <p:nvPr/>
        </p:nvSpPr>
        <p:spPr>
          <a:xfrm>
            <a:off x="449280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8" name="Moon 837"/>
          <p:cNvSpPr/>
          <p:nvPr/>
        </p:nvSpPr>
        <p:spPr>
          <a:xfrm>
            <a:off x="44928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9" name="Rectangle 838"/>
          <p:cNvSpPr/>
          <p:nvPr/>
        </p:nvSpPr>
        <p:spPr>
          <a:xfrm>
            <a:off x="761807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0" name="Oval 839"/>
          <p:cNvSpPr/>
          <p:nvPr/>
        </p:nvSpPr>
        <p:spPr>
          <a:xfrm>
            <a:off x="830183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1" name="Moon 840"/>
          <p:cNvSpPr/>
          <p:nvPr/>
        </p:nvSpPr>
        <p:spPr>
          <a:xfrm>
            <a:off x="83018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2" name="Rectangle 841"/>
          <p:cNvSpPr/>
          <p:nvPr/>
        </p:nvSpPr>
        <p:spPr>
          <a:xfrm>
            <a:off x="1142711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3" name="Oval 842"/>
          <p:cNvSpPr/>
          <p:nvPr/>
        </p:nvSpPr>
        <p:spPr>
          <a:xfrm>
            <a:off x="1211087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4" name="Moon 843"/>
          <p:cNvSpPr/>
          <p:nvPr/>
        </p:nvSpPr>
        <p:spPr>
          <a:xfrm>
            <a:off x="121108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1523614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6" name="Oval 845"/>
          <p:cNvSpPr/>
          <p:nvPr/>
        </p:nvSpPr>
        <p:spPr>
          <a:xfrm>
            <a:off x="1591990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7" name="Moon 846"/>
          <p:cNvSpPr/>
          <p:nvPr/>
        </p:nvSpPr>
        <p:spPr>
          <a:xfrm>
            <a:off x="159199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8" name="Rectangle 847"/>
          <p:cNvSpPr/>
          <p:nvPr/>
        </p:nvSpPr>
        <p:spPr>
          <a:xfrm>
            <a:off x="1904518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9" name="Oval 848"/>
          <p:cNvSpPr/>
          <p:nvPr/>
        </p:nvSpPr>
        <p:spPr>
          <a:xfrm>
            <a:off x="1972894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0" name="Moon 849"/>
          <p:cNvSpPr/>
          <p:nvPr/>
        </p:nvSpPr>
        <p:spPr>
          <a:xfrm>
            <a:off x="1972894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2285421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2" name="Oval 851"/>
          <p:cNvSpPr/>
          <p:nvPr/>
        </p:nvSpPr>
        <p:spPr>
          <a:xfrm>
            <a:off x="2353797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3" name="Moon 852"/>
          <p:cNvSpPr/>
          <p:nvPr/>
        </p:nvSpPr>
        <p:spPr>
          <a:xfrm>
            <a:off x="235379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4" name="Rectangle 853"/>
          <p:cNvSpPr/>
          <p:nvPr/>
        </p:nvSpPr>
        <p:spPr>
          <a:xfrm>
            <a:off x="2666325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5" name="Oval 854"/>
          <p:cNvSpPr/>
          <p:nvPr/>
        </p:nvSpPr>
        <p:spPr>
          <a:xfrm>
            <a:off x="2734701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6" name="Moon 855"/>
          <p:cNvSpPr/>
          <p:nvPr/>
        </p:nvSpPr>
        <p:spPr>
          <a:xfrm>
            <a:off x="2734701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3047228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8" name="Oval 857"/>
          <p:cNvSpPr/>
          <p:nvPr/>
        </p:nvSpPr>
        <p:spPr>
          <a:xfrm>
            <a:off x="3115604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9" name="Moon 858"/>
          <p:cNvSpPr/>
          <p:nvPr/>
        </p:nvSpPr>
        <p:spPr>
          <a:xfrm>
            <a:off x="3115604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0" name="Rectangle 859"/>
          <p:cNvSpPr/>
          <p:nvPr/>
        </p:nvSpPr>
        <p:spPr>
          <a:xfrm>
            <a:off x="3428132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1" name="Oval 860"/>
          <p:cNvSpPr/>
          <p:nvPr/>
        </p:nvSpPr>
        <p:spPr>
          <a:xfrm>
            <a:off x="3496508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2" name="Moon 861"/>
          <p:cNvSpPr/>
          <p:nvPr/>
        </p:nvSpPr>
        <p:spPr>
          <a:xfrm>
            <a:off x="3496508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3" name="Rectangle 862"/>
          <p:cNvSpPr/>
          <p:nvPr/>
        </p:nvSpPr>
        <p:spPr>
          <a:xfrm>
            <a:off x="3809035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4" name="Oval 863"/>
          <p:cNvSpPr/>
          <p:nvPr/>
        </p:nvSpPr>
        <p:spPr>
          <a:xfrm>
            <a:off x="3877411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5" name="Moon 864"/>
          <p:cNvSpPr/>
          <p:nvPr/>
        </p:nvSpPr>
        <p:spPr>
          <a:xfrm>
            <a:off x="3877411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6" name="Rectangle 865"/>
          <p:cNvSpPr/>
          <p:nvPr/>
        </p:nvSpPr>
        <p:spPr>
          <a:xfrm>
            <a:off x="4189939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7" name="Oval 866"/>
          <p:cNvSpPr/>
          <p:nvPr/>
        </p:nvSpPr>
        <p:spPr>
          <a:xfrm>
            <a:off x="4258315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8" name="Moon 867"/>
          <p:cNvSpPr/>
          <p:nvPr/>
        </p:nvSpPr>
        <p:spPr>
          <a:xfrm>
            <a:off x="4258315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9" name="Rectangle 868"/>
          <p:cNvSpPr/>
          <p:nvPr/>
        </p:nvSpPr>
        <p:spPr>
          <a:xfrm>
            <a:off x="4570842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0" name="Oval 869"/>
          <p:cNvSpPr/>
          <p:nvPr/>
        </p:nvSpPr>
        <p:spPr>
          <a:xfrm>
            <a:off x="4639218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1" name="Moon 870"/>
          <p:cNvSpPr/>
          <p:nvPr/>
        </p:nvSpPr>
        <p:spPr>
          <a:xfrm>
            <a:off x="4639218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2" name="Rectangle 871"/>
          <p:cNvSpPr/>
          <p:nvPr/>
        </p:nvSpPr>
        <p:spPr>
          <a:xfrm>
            <a:off x="4951746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3" name="Oval 872"/>
          <p:cNvSpPr/>
          <p:nvPr/>
        </p:nvSpPr>
        <p:spPr>
          <a:xfrm>
            <a:off x="5020122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4" name="Moon 873"/>
          <p:cNvSpPr/>
          <p:nvPr/>
        </p:nvSpPr>
        <p:spPr>
          <a:xfrm>
            <a:off x="5020122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5" name="Rectangle 874"/>
          <p:cNvSpPr/>
          <p:nvPr/>
        </p:nvSpPr>
        <p:spPr>
          <a:xfrm>
            <a:off x="5332649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6" name="Oval 875"/>
          <p:cNvSpPr/>
          <p:nvPr/>
        </p:nvSpPr>
        <p:spPr>
          <a:xfrm>
            <a:off x="5401025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7" name="Moon 876"/>
          <p:cNvSpPr/>
          <p:nvPr/>
        </p:nvSpPr>
        <p:spPr>
          <a:xfrm>
            <a:off x="5401025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8" name="Rectangle 877"/>
          <p:cNvSpPr/>
          <p:nvPr/>
        </p:nvSpPr>
        <p:spPr>
          <a:xfrm>
            <a:off x="5713553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9" name="Oval 878"/>
          <p:cNvSpPr/>
          <p:nvPr/>
        </p:nvSpPr>
        <p:spPr>
          <a:xfrm>
            <a:off x="5781929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0" name="Moon 879"/>
          <p:cNvSpPr/>
          <p:nvPr/>
        </p:nvSpPr>
        <p:spPr>
          <a:xfrm>
            <a:off x="5781929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1" name="Rectangle 880"/>
          <p:cNvSpPr/>
          <p:nvPr/>
        </p:nvSpPr>
        <p:spPr>
          <a:xfrm>
            <a:off x="6094456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2" name="Oval 881"/>
          <p:cNvSpPr/>
          <p:nvPr/>
        </p:nvSpPr>
        <p:spPr>
          <a:xfrm>
            <a:off x="6162832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3" name="Moon 882"/>
          <p:cNvSpPr/>
          <p:nvPr/>
        </p:nvSpPr>
        <p:spPr>
          <a:xfrm>
            <a:off x="6162832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4" name="Rectangle 883"/>
          <p:cNvSpPr/>
          <p:nvPr/>
        </p:nvSpPr>
        <p:spPr>
          <a:xfrm>
            <a:off x="6475360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5" name="Oval 884"/>
          <p:cNvSpPr/>
          <p:nvPr/>
        </p:nvSpPr>
        <p:spPr>
          <a:xfrm>
            <a:off x="6543736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6" name="Moon 885"/>
          <p:cNvSpPr/>
          <p:nvPr/>
        </p:nvSpPr>
        <p:spPr>
          <a:xfrm>
            <a:off x="654373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7" name="Rectangle 886"/>
          <p:cNvSpPr/>
          <p:nvPr/>
        </p:nvSpPr>
        <p:spPr>
          <a:xfrm>
            <a:off x="6856263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8" name="Oval 887"/>
          <p:cNvSpPr/>
          <p:nvPr/>
        </p:nvSpPr>
        <p:spPr>
          <a:xfrm>
            <a:off x="6924639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9" name="Moon 888"/>
          <p:cNvSpPr/>
          <p:nvPr/>
        </p:nvSpPr>
        <p:spPr>
          <a:xfrm>
            <a:off x="6924639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0" name="Rectangle 889"/>
          <p:cNvSpPr/>
          <p:nvPr/>
        </p:nvSpPr>
        <p:spPr>
          <a:xfrm>
            <a:off x="7237167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1" name="Oval 890"/>
          <p:cNvSpPr/>
          <p:nvPr/>
        </p:nvSpPr>
        <p:spPr>
          <a:xfrm>
            <a:off x="7305543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2" name="Moon 891"/>
          <p:cNvSpPr/>
          <p:nvPr/>
        </p:nvSpPr>
        <p:spPr>
          <a:xfrm>
            <a:off x="730554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3" name="Rectangle 892"/>
          <p:cNvSpPr/>
          <p:nvPr/>
        </p:nvSpPr>
        <p:spPr>
          <a:xfrm>
            <a:off x="7618070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4" name="Oval 893"/>
          <p:cNvSpPr/>
          <p:nvPr/>
        </p:nvSpPr>
        <p:spPr>
          <a:xfrm>
            <a:off x="7686446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5" name="Moon 894"/>
          <p:cNvSpPr/>
          <p:nvPr/>
        </p:nvSpPr>
        <p:spPr>
          <a:xfrm>
            <a:off x="7686446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6" name="Rectangle 895"/>
          <p:cNvSpPr/>
          <p:nvPr/>
        </p:nvSpPr>
        <p:spPr>
          <a:xfrm>
            <a:off x="7998974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7" name="Oval 896"/>
          <p:cNvSpPr/>
          <p:nvPr/>
        </p:nvSpPr>
        <p:spPr>
          <a:xfrm>
            <a:off x="8067350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8" name="Moon 897"/>
          <p:cNvSpPr/>
          <p:nvPr/>
        </p:nvSpPr>
        <p:spPr>
          <a:xfrm>
            <a:off x="8067350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9" name="Rectangle 898"/>
          <p:cNvSpPr/>
          <p:nvPr/>
        </p:nvSpPr>
        <p:spPr>
          <a:xfrm>
            <a:off x="8379877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0" name="Oval 899"/>
          <p:cNvSpPr/>
          <p:nvPr/>
        </p:nvSpPr>
        <p:spPr>
          <a:xfrm>
            <a:off x="8448253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1" name="Moon 900"/>
          <p:cNvSpPr/>
          <p:nvPr/>
        </p:nvSpPr>
        <p:spPr>
          <a:xfrm>
            <a:off x="8448253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2" name="Rectangle 901"/>
          <p:cNvSpPr/>
          <p:nvPr/>
        </p:nvSpPr>
        <p:spPr>
          <a:xfrm>
            <a:off x="8760781" y="228518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3" name="Oval 902"/>
          <p:cNvSpPr/>
          <p:nvPr/>
        </p:nvSpPr>
        <p:spPr>
          <a:xfrm>
            <a:off x="8829157" y="235398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4" name="Moon 903"/>
          <p:cNvSpPr/>
          <p:nvPr/>
        </p:nvSpPr>
        <p:spPr>
          <a:xfrm>
            <a:off x="8829157" y="235398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8" name="Rectangle 907"/>
          <p:cNvSpPr/>
          <p:nvPr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9" name="Oval 908"/>
          <p:cNvSpPr/>
          <p:nvPr/>
        </p:nvSpPr>
        <p:spPr>
          <a:xfrm>
            <a:off x="68376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0" name="Moon 909"/>
          <p:cNvSpPr/>
          <p:nvPr/>
        </p:nvSpPr>
        <p:spPr>
          <a:xfrm>
            <a:off x="6837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1" name="Rectangle 910"/>
          <p:cNvSpPr/>
          <p:nvPr/>
        </p:nvSpPr>
        <p:spPr>
          <a:xfrm>
            <a:off x="380904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2" name="Oval 911"/>
          <p:cNvSpPr/>
          <p:nvPr/>
        </p:nvSpPr>
        <p:spPr>
          <a:xfrm>
            <a:off x="449280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3" name="Moon 912"/>
          <p:cNvSpPr/>
          <p:nvPr/>
        </p:nvSpPr>
        <p:spPr>
          <a:xfrm>
            <a:off x="44928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4" name="Rectangle 913"/>
          <p:cNvSpPr/>
          <p:nvPr/>
        </p:nvSpPr>
        <p:spPr>
          <a:xfrm>
            <a:off x="761807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5" name="Oval 914"/>
          <p:cNvSpPr/>
          <p:nvPr/>
        </p:nvSpPr>
        <p:spPr>
          <a:xfrm>
            <a:off x="830183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6" name="Moon 915"/>
          <p:cNvSpPr/>
          <p:nvPr/>
        </p:nvSpPr>
        <p:spPr>
          <a:xfrm>
            <a:off x="83018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7" name="Rectangle 916"/>
          <p:cNvSpPr/>
          <p:nvPr/>
        </p:nvSpPr>
        <p:spPr>
          <a:xfrm>
            <a:off x="1142711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8" name="Oval 917"/>
          <p:cNvSpPr/>
          <p:nvPr/>
        </p:nvSpPr>
        <p:spPr>
          <a:xfrm>
            <a:off x="1211087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9" name="Moon 918"/>
          <p:cNvSpPr/>
          <p:nvPr/>
        </p:nvSpPr>
        <p:spPr>
          <a:xfrm>
            <a:off x="121108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0" name="Rectangle 919"/>
          <p:cNvSpPr/>
          <p:nvPr/>
        </p:nvSpPr>
        <p:spPr>
          <a:xfrm>
            <a:off x="1523614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1" name="Oval 920"/>
          <p:cNvSpPr/>
          <p:nvPr/>
        </p:nvSpPr>
        <p:spPr>
          <a:xfrm>
            <a:off x="1591990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" name="Moon 921"/>
          <p:cNvSpPr/>
          <p:nvPr/>
        </p:nvSpPr>
        <p:spPr>
          <a:xfrm>
            <a:off x="159199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3" name="Rectangle 922"/>
          <p:cNvSpPr/>
          <p:nvPr/>
        </p:nvSpPr>
        <p:spPr>
          <a:xfrm>
            <a:off x="1904518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4" name="Oval 923"/>
          <p:cNvSpPr/>
          <p:nvPr/>
        </p:nvSpPr>
        <p:spPr>
          <a:xfrm>
            <a:off x="1972894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5" name="Moon 924"/>
          <p:cNvSpPr/>
          <p:nvPr/>
        </p:nvSpPr>
        <p:spPr>
          <a:xfrm>
            <a:off x="1972894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6" name="Rectangle 925"/>
          <p:cNvSpPr/>
          <p:nvPr/>
        </p:nvSpPr>
        <p:spPr>
          <a:xfrm>
            <a:off x="2285421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7" name="Oval 926"/>
          <p:cNvSpPr/>
          <p:nvPr/>
        </p:nvSpPr>
        <p:spPr>
          <a:xfrm>
            <a:off x="2353797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8" name="Moon 927"/>
          <p:cNvSpPr/>
          <p:nvPr/>
        </p:nvSpPr>
        <p:spPr>
          <a:xfrm>
            <a:off x="235379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9" name="Rectangle 928"/>
          <p:cNvSpPr/>
          <p:nvPr/>
        </p:nvSpPr>
        <p:spPr>
          <a:xfrm>
            <a:off x="2666325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0" name="Oval 929"/>
          <p:cNvSpPr/>
          <p:nvPr/>
        </p:nvSpPr>
        <p:spPr>
          <a:xfrm>
            <a:off x="2734701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1" name="Moon 930"/>
          <p:cNvSpPr/>
          <p:nvPr/>
        </p:nvSpPr>
        <p:spPr>
          <a:xfrm>
            <a:off x="2734701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2" name="Rectangle 931"/>
          <p:cNvSpPr/>
          <p:nvPr/>
        </p:nvSpPr>
        <p:spPr>
          <a:xfrm>
            <a:off x="3047228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3" name="Oval 932"/>
          <p:cNvSpPr/>
          <p:nvPr/>
        </p:nvSpPr>
        <p:spPr>
          <a:xfrm>
            <a:off x="3115604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4" name="Moon 933"/>
          <p:cNvSpPr/>
          <p:nvPr/>
        </p:nvSpPr>
        <p:spPr>
          <a:xfrm>
            <a:off x="3115604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5" name="Rectangle 934"/>
          <p:cNvSpPr/>
          <p:nvPr/>
        </p:nvSpPr>
        <p:spPr>
          <a:xfrm>
            <a:off x="3428132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6" name="Oval 935"/>
          <p:cNvSpPr/>
          <p:nvPr/>
        </p:nvSpPr>
        <p:spPr>
          <a:xfrm>
            <a:off x="3496508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7" name="Moon 936"/>
          <p:cNvSpPr/>
          <p:nvPr/>
        </p:nvSpPr>
        <p:spPr>
          <a:xfrm>
            <a:off x="3496508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8" name="Rectangle 937"/>
          <p:cNvSpPr/>
          <p:nvPr/>
        </p:nvSpPr>
        <p:spPr>
          <a:xfrm>
            <a:off x="3809035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9" name="Oval 938"/>
          <p:cNvSpPr/>
          <p:nvPr/>
        </p:nvSpPr>
        <p:spPr>
          <a:xfrm>
            <a:off x="3877411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0" name="Moon 939"/>
          <p:cNvSpPr/>
          <p:nvPr/>
        </p:nvSpPr>
        <p:spPr>
          <a:xfrm>
            <a:off x="3877411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1" name="Rectangle 940"/>
          <p:cNvSpPr/>
          <p:nvPr/>
        </p:nvSpPr>
        <p:spPr>
          <a:xfrm>
            <a:off x="4189939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2" name="Oval 941"/>
          <p:cNvSpPr/>
          <p:nvPr/>
        </p:nvSpPr>
        <p:spPr>
          <a:xfrm>
            <a:off x="4258315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3" name="Moon 942"/>
          <p:cNvSpPr/>
          <p:nvPr/>
        </p:nvSpPr>
        <p:spPr>
          <a:xfrm>
            <a:off x="4258315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4" name="Rectangle 943"/>
          <p:cNvSpPr/>
          <p:nvPr/>
        </p:nvSpPr>
        <p:spPr>
          <a:xfrm>
            <a:off x="4570842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5" name="Oval 944"/>
          <p:cNvSpPr/>
          <p:nvPr/>
        </p:nvSpPr>
        <p:spPr>
          <a:xfrm>
            <a:off x="4639218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6" name="Moon 945"/>
          <p:cNvSpPr/>
          <p:nvPr/>
        </p:nvSpPr>
        <p:spPr>
          <a:xfrm>
            <a:off x="4639218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7" name="Rectangle 946"/>
          <p:cNvSpPr/>
          <p:nvPr/>
        </p:nvSpPr>
        <p:spPr>
          <a:xfrm>
            <a:off x="4951746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8" name="Oval 947"/>
          <p:cNvSpPr/>
          <p:nvPr/>
        </p:nvSpPr>
        <p:spPr>
          <a:xfrm>
            <a:off x="5020122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9" name="Moon 948"/>
          <p:cNvSpPr/>
          <p:nvPr/>
        </p:nvSpPr>
        <p:spPr>
          <a:xfrm>
            <a:off x="5020122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0" name="Rectangle 949"/>
          <p:cNvSpPr/>
          <p:nvPr/>
        </p:nvSpPr>
        <p:spPr>
          <a:xfrm>
            <a:off x="5332649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1" name="Oval 950"/>
          <p:cNvSpPr/>
          <p:nvPr/>
        </p:nvSpPr>
        <p:spPr>
          <a:xfrm>
            <a:off x="5401025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2" name="Moon 951"/>
          <p:cNvSpPr/>
          <p:nvPr/>
        </p:nvSpPr>
        <p:spPr>
          <a:xfrm>
            <a:off x="5401025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3" name="Rectangle 952"/>
          <p:cNvSpPr/>
          <p:nvPr/>
        </p:nvSpPr>
        <p:spPr>
          <a:xfrm>
            <a:off x="5713553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4" name="Oval 953"/>
          <p:cNvSpPr/>
          <p:nvPr/>
        </p:nvSpPr>
        <p:spPr>
          <a:xfrm>
            <a:off x="5781929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5" name="Moon 954"/>
          <p:cNvSpPr/>
          <p:nvPr/>
        </p:nvSpPr>
        <p:spPr>
          <a:xfrm>
            <a:off x="5781929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6" name="Rectangle 955"/>
          <p:cNvSpPr/>
          <p:nvPr/>
        </p:nvSpPr>
        <p:spPr>
          <a:xfrm>
            <a:off x="6094456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7" name="Oval 956"/>
          <p:cNvSpPr/>
          <p:nvPr/>
        </p:nvSpPr>
        <p:spPr>
          <a:xfrm>
            <a:off x="6162832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8" name="Moon 957"/>
          <p:cNvSpPr/>
          <p:nvPr/>
        </p:nvSpPr>
        <p:spPr>
          <a:xfrm>
            <a:off x="6162832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9" name="Rectangle 958"/>
          <p:cNvSpPr/>
          <p:nvPr/>
        </p:nvSpPr>
        <p:spPr>
          <a:xfrm>
            <a:off x="6475360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0" name="Oval 959"/>
          <p:cNvSpPr/>
          <p:nvPr/>
        </p:nvSpPr>
        <p:spPr>
          <a:xfrm>
            <a:off x="6543736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1" name="Moon 960"/>
          <p:cNvSpPr/>
          <p:nvPr/>
        </p:nvSpPr>
        <p:spPr>
          <a:xfrm>
            <a:off x="654373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2" name="Rectangle 961"/>
          <p:cNvSpPr/>
          <p:nvPr/>
        </p:nvSpPr>
        <p:spPr>
          <a:xfrm>
            <a:off x="6856263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3" name="Oval 962"/>
          <p:cNvSpPr/>
          <p:nvPr/>
        </p:nvSpPr>
        <p:spPr>
          <a:xfrm>
            <a:off x="6924639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4" name="Moon 963"/>
          <p:cNvSpPr/>
          <p:nvPr/>
        </p:nvSpPr>
        <p:spPr>
          <a:xfrm>
            <a:off x="6924639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5" name="Rectangle 964"/>
          <p:cNvSpPr/>
          <p:nvPr/>
        </p:nvSpPr>
        <p:spPr>
          <a:xfrm>
            <a:off x="7237167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6" name="Oval 965"/>
          <p:cNvSpPr/>
          <p:nvPr/>
        </p:nvSpPr>
        <p:spPr>
          <a:xfrm>
            <a:off x="7305543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7" name="Moon 966"/>
          <p:cNvSpPr/>
          <p:nvPr/>
        </p:nvSpPr>
        <p:spPr>
          <a:xfrm>
            <a:off x="730554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8" name="Rectangle 967"/>
          <p:cNvSpPr/>
          <p:nvPr/>
        </p:nvSpPr>
        <p:spPr>
          <a:xfrm>
            <a:off x="7618070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9" name="Oval 968"/>
          <p:cNvSpPr/>
          <p:nvPr/>
        </p:nvSpPr>
        <p:spPr>
          <a:xfrm>
            <a:off x="7686446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0" name="Moon 969"/>
          <p:cNvSpPr/>
          <p:nvPr/>
        </p:nvSpPr>
        <p:spPr>
          <a:xfrm>
            <a:off x="7686446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1" name="Rectangle 970"/>
          <p:cNvSpPr/>
          <p:nvPr/>
        </p:nvSpPr>
        <p:spPr>
          <a:xfrm>
            <a:off x="7998974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2" name="Oval 971"/>
          <p:cNvSpPr/>
          <p:nvPr/>
        </p:nvSpPr>
        <p:spPr>
          <a:xfrm>
            <a:off x="8067350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3" name="Moon 972"/>
          <p:cNvSpPr/>
          <p:nvPr/>
        </p:nvSpPr>
        <p:spPr>
          <a:xfrm>
            <a:off x="8067350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4" name="Rectangle 973"/>
          <p:cNvSpPr/>
          <p:nvPr/>
        </p:nvSpPr>
        <p:spPr>
          <a:xfrm>
            <a:off x="8379877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5" name="Oval 974"/>
          <p:cNvSpPr/>
          <p:nvPr/>
        </p:nvSpPr>
        <p:spPr>
          <a:xfrm>
            <a:off x="8448253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6" name="Moon 975"/>
          <p:cNvSpPr/>
          <p:nvPr/>
        </p:nvSpPr>
        <p:spPr>
          <a:xfrm>
            <a:off x="8448253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7" name="Rectangle 976"/>
          <p:cNvSpPr/>
          <p:nvPr/>
        </p:nvSpPr>
        <p:spPr>
          <a:xfrm>
            <a:off x="8760781" y="190432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8" name="Oval 977"/>
          <p:cNvSpPr/>
          <p:nvPr/>
        </p:nvSpPr>
        <p:spPr>
          <a:xfrm>
            <a:off x="8829157" y="197312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9" name="Moon 978"/>
          <p:cNvSpPr/>
          <p:nvPr/>
        </p:nvSpPr>
        <p:spPr>
          <a:xfrm>
            <a:off x="8829157" y="197312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3" name="Rectangle 982"/>
          <p:cNvSpPr/>
          <p:nvPr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4" name="Oval 983"/>
          <p:cNvSpPr/>
          <p:nvPr/>
        </p:nvSpPr>
        <p:spPr>
          <a:xfrm>
            <a:off x="68376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5" name="Moon 984"/>
          <p:cNvSpPr/>
          <p:nvPr/>
        </p:nvSpPr>
        <p:spPr>
          <a:xfrm>
            <a:off x="6837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6" name="Rectangle 985"/>
          <p:cNvSpPr/>
          <p:nvPr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7" name="Oval 986"/>
          <p:cNvSpPr/>
          <p:nvPr/>
        </p:nvSpPr>
        <p:spPr>
          <a:xfrm>
            <a:off x="449280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8" name="Moon 987"/>
          <p:cNvSpPr/>
          <p:nvPr/>
        </p:nvSpPr>
        <p:spPr>
          <a:xfrm>
            <a:off x="44928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9" name="Rectangle 988"/>
          <p:cNvSpPr/>
          <p:nvPr/>
        </p:nvSpPr>
        <p:spPr>
          <a:xfrm>
            <a:off x="761807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0" name="Oval 989"/>
          <p:cNvSpPr/>
          <p:nvPr/>
        </p:nvSpPr>
        <p:spPr>
          <a:xfrm>
            <a:off x="830183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1" name="Moon 990"/>
          <p:cNvSpPr/>
          <p:nvPr/>
        </p:nvSpPr>
        <p:spPr>
          <a:xfrm>
            <a:off x="83018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2" name="Rectangle 991"/>
          <p:cNvSpPr/>
          <p:nvPr/>
        </p:nvSpPr>
        <p:spPr>
          <a:xfrm>
            <a:off x="1142711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3" name="Oval 992"/>
          <p:cNvSpPr/>
          <p:nvPr/>
        </p:nvSpPr>
        <p:spPr>
          <a:xfrm>
            <a:off x="1211087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4" name="Moon 993"/>
          <p:cNvSpPr/>
          <p:nvPr/>
        </p:nvSpPr>
        <p:spPr>
          <a:xfrm>
            <a:off x="121108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5" name="Rectangle 994"/>
          <p:cNvSpPr/>
          <p:nvPr/>
        </p:nvSpPr>
        <p:spPr>
          <a:xfrm>
            <a:off x="1523614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6" name="Oval 995"/>
          <p:cNvSpPr/>
          <p:nvPr/>
        </p:nvSpPr>
        <p:spPr>
          <a:xfrm>
            <a:off x="1591990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7" name="Moon 996"/>
          <p:cNvSpPr/>
          <p:nvPr/>
        </p:nvSpPr>
        <p:spPr>
          <a:xfrm>
            <a:off x="159199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8" name="Rectangle 997"/>
          <p:cNvSpPr/>
          <p:nvPr/>
        </p:nvSpPr>
        <p:spPr>
          <a:xfrm>
            <a:off x="1904518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9" name="Oval 998"/>
          <p:cNvSpPr/>
          <p:nvPr/>
        </p:nvSpPr>
        <p:spPr>
          <a:xfrm>
            <a:off x="1972894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0" name="Moon 999"/>
          <p:cNvSpPr/>
          <p:nvPr/>
        </p:nvSpPr>
        <p:spPr>
          <a:xfrm>
            <a:off x="1972894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1" name="Rectangle 1000"/>
          <p:cNvSpPr/>
          <p:nvPr/>
        </p:nvSpPr>
        <p:spPr>
          <a:xfrm>
            <a:off x="2285421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2" name="Oval 1001"/>
          <p:cNvSpPr/>
          <p:nvPr/>
        </p:nvSpPr>
        <p:spPr>
          <a:xfrm>
            <a:off x="2353797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3" name="Moon 1002"/>
          <p:cNvSpPr/>
          <p:nvPr/>
        </p:nvSpPr>
        <p:spPr>
          <a:xfrm>
            <a:off x="235379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4" name="Rectangle 1003"/>
          <p:cNvSpPr/>
          <p:nvPr/>
        </p:nvSpPr>
        <p:spPr>
          <a:xfrm>
            <a:off x="2666325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5" name="Oval 1004"/>
          <p:cNvSpPr/>
          <p:nvPr/>
        </p:nvSpPr>
        <p:spPr>
          <a:xfrm>
            <a:off x="2734701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6" name="Moon 1005"/>
          <p:cNvSpPr/>
          <p:nvPr/>
        </p:nvSpPr>
        <p:spPr>
          <a:xfrm>
            <a:off x="2734701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7" name="Rectangle 1006"/>
          <p:cNvSpPr/>
          <p:nvPr/>
        </p:nvSpPr>
        <p:spPr>
          <a:xfrm>
            <a:off x="3047228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8" name="Oval 1007"/>
          <p:cNvSpPr/>
          <p:nvPr/>
        </p:nvSpPr>
        <p:spPr>
          <a:xfrm>
            <a:off x="3115604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9" name="Moon 1008"/>
          <p:cNvSpPr/>
          <p:nvPr/>
        </p:nvSpPr>
        <p:spPr>
          <a:xfrm>
            <a:off x="3115604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0" name="Rectangle 1009"/>
          <p:cNvSpPr/>
          <p:nvPr/>
        </p:nvSpPr>
        <p:spPr>
          <a:xfrm>
            <a:off x="3428132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1" name="Oval 1010"/>
          <p:cNvSpPr/>
          <p:nvPr/>
        </p:nvSpPr>
        <p:spPr>
          <a:xfrm>
            <a:off x="3496508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2" name="Moon 1011"/>
          <p:cNvSpPr/>
          <p:nvPr/>
        </p:nvSpPr>
        <p:spPr>
          <a:xfrm>
            <a:off x="3496508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3" name="Rectangle 1012"/>
          <p:cNvSpPr/>
          <p:nvPr/>
        </p:nvSpPr>
        <p:spPr>
          <a:xfrm>
            <a:off x="3809035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4" name="Oval 1013"/>
          <p:cNvSpPr/>
          <p:nvPr/>
        </p:nvSpPr>
        <p:spPr>
          <a:xfrm>
            <a:off x="3877411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5" name="Moon 1014"/>
          <p:cNvSpPr/>
          <p:nvPr/>
        </p:nvSpPr>
        <p:spPr>
          <a:xfrm>
            <a:off x="3877411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6" name="Rectangle 1015"/>
          <p:cNvSpPr/>
          <p:nvPr/>
        </p:nvSpPr>
        <p:spPr>
          <a:xfrm>
            <a:off x="4189939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7" name="Oval 1016"/>
          <p:cNvSpPr/>
          <p:nvPr/>
        </p:nvSpPr>
        <p:spPr>
          <a:xfrm>
            <a:off x="4258315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8" name="Moon 1017"/>
          <p:cNvSpPr/>
          <p:nvPr/>
        </p:nvSpPr>
        <p:spPr>
          <a:xfrm>
            <a:off x="4258315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9" name="Rectangle 1018"/>
          <p:cNvSpPr/>
          <p:nvPr/>
        </p:nvSpPr>
        <p:spPr>
          <a:xfrm>
            <a:off x="4570842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0" name="Oval 1019"/>
          <p:cNvSpPr/>
          <p:nvPr/>
        </p:nvSpPr>
        <p:spPr>
          <a:xfrm>
            <a:off x="4639218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1" name="Moon 1020"/>
          <p:cNvSpPr/>
          <p:nvPr/>
        </p:nvSpPr>
        <p:spPr>
          <a:xfrm>
            <a:off x="4639218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2" name="Rectangle 1021"/>
          <p:cNvSpPr/>
          <p:nvPr/>
        </p:nvSpPr>
        <p:spPr>
          <a:xfrm>
            <a:off x="4951746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3" name="Oval 1022"/>
          <p:cNvSpPr/>
          <p:nvPr/>
        </p:nvSpPr>
        <p:spPr>
          <a:xfrm>
            <a:off x="5020122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" name="Moon 1023"/>
          <p:cNvSpPr/>
          <p:nvPr/>
        </p:nvSpPr>
        <p:spPr>
          <a:xfrm>
            <a:off x="5020122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5" name="Rectangle 1024"/>
          <p:cNvSpPr/>
          <p:nvPr/>
        </p:nvSpPr>
        <p:spPr>
          <a:xfrm>
            <a:off x="5332649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6" name="Oval 1025"/>
          <p:cNvSpPr/>
          <p:nvPr/>
        </p:nvSpPr>
        <p:spPr>
          <a:xfrm>
            <a:off x="5401025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Moon 1026"/>
          <p:cNvSpPr/>
          <p:nvPr/>
        </p:nvSpPr>
        <p:spPr>
          <a:xfrm>
            <a:off x="5401025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8" name="Rectangle 1027"/>
          <p:cNvSpPr/>
          <p:nvPr/>
        </p:nvSpPr>
        <p:spPr>
          <a:xfrm>
            <a:off x="5713553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9" name="Oval 1028"/>
          <p:cNvSpPr/>
          <p:nvPr/>
        </p:nvSpPr>
        <p:spPr>
          <a:xfrm>
            <a:off x="5781929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0" name="Moon 1029"/>
          <p:cNvSpPr/>
          <p:nvPr/>
        </p:nvSpPr>
        <p:spPr>
          <a:xfrm>
            <a:off x="5781929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1" name="Rectangle 1030"/>
          <p:cNvSpPr/>
          <p:nvPr/>
        </p:nvSpPr>
        <p:spPr>
          <a:xfrm>
            <a:off x="6094456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2" name="Oval 1031"/>
          <p:cNvSpPr/>
          <p:nvPr/>
        </p:nvSpPr>
        <p:spPr>
          <a:xfrm>
            <a:off x="6162832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3" name="Moon 1032"/>
          <p:cNvSpPr/>
          <p:nvPr/>
        </p:nvSpPr>
        <p:spPr>
          <a:xfrm>
            <a:off x="6162832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4" name="Rectangle 1033"/>
          <p:cNvSpPr/>
          <p:nvPr/>
        </p:nvSpPr>
        <p:spPr>
          <a:xfrm>
            <a:off x="6475360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5" name="Oval 1034"/>
          <p:cNvSpPr/>
          <p:nvPr/>
        </p:nvSpPr>
        <p:spPr>
          <a:xfrm>
            <a:off x="6543736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6" name="Moon 1035"/>
          <p:cNvSpPr/>
          <p:nvPr/>
        </p:nvSpPr>
        <p:spPr>
          <a:xfrm>
            <a:off x="654373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7" name="Rectangle 1036"/>
          <p:cNvSpPr/>
          <p:nvPr/>
        </p:nvSpPr>
        <p:spPr>
          <a:xfrm>
            <a:off x="6856263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8" name="Oval 1037"/>
          <p:cNvSpPr/>
          <p:nvPr/>
        </p:nvSpPr>
        <p:spPr>
          <a:xfrm>
            <a:off x="6924639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9" name="Moon 1038"/>
          <p:cNvSpPr/>
          <p:nvPr/>
        </p:nvSpPr>
        <p:spPr>
          <a:xfrm>
            <a:off x="6924639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0" name="Rectangle 1039"/>
          <p:cNvSpPr/>
          <p:nvPr/>
        </p:nvSpPr>
        <p:spPr>
          <a:xfrm>
            <a:off x="7237167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1" name="Oval 1040"/>
          <p:cNvSpPr/>
          <p:nvPr/>
        </p:nvSpPr>
        <p:spPr>
          <a:xfrm>
            <a:off x="7305543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2" name="Moon 1041"/>
          <p:cNvSpPr/>
          <p:nvPr/>
        </p:nvSpPr>
        <p:spPr>
          <a:xfrm>
            <a:off x="730554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3" name="Rectangle 1042"/>
          <p:cNvSpPr/>
          <p:nvPr/>
        </p:nvSpPr>
        <p:spPr>
          <a:xfrm>
            <a:off x="7618070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4" name="Oval 1043"/>
          <p:cNvSpPr/>
          <p:nvPr/>
        </p:nvSpPr>
        <p:spPr>
          <a:xfrm>
            <a:off x="7686446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5" name="Moon 1044"/>
          <p:cNvSpPr/>
          <p:nvPr/>
        </p:nvSpPr>
        <p:spPr>
          <a:xfrm>
            <a:off x="7686446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6" name="Rectangle 1045"/>
          <p:cNvSpPr/>
          <p:nvPr/>
        </p:nvSpPr>
        <p:spPr>
          <a:xfrm>
            <a:off x="7998974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7" name="Oval 1046"/>
          <p:cNvSpPr/>
          <p:nvPr/>
        </p:nvSpPr>
        <p:spPr>
          <a:xfrm>
            <a:off x="8067350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8" name="Moon 1047"/>
          <p:cNvSpPr/>
          <p:nvPr/>
        </p:nvSpPr>
        <p:spPr>
          <a:xfrm>
            <a:off x="8067350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9" name="Rectangle 1048"/>
          <p:cNvSpPr/>
          <p:nvPr/>
        </p:nvSpPr>
        <p:spPr>
          <a:xfrm>
            <a:off x="8379877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0" name="Oval 1049"/>
          <p:cNvSpPr/>
          <p:nvPr/>
        </p:nvSpPr>
        <p:spPr>
          <a:xfrm>
            <a:off x="8448253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1" name="Moon 1050"/>
          <p:cNvSpPr/>
          <p:nvPr/>
        </p:nvSpPr>
        <p:spPr>
          <a:xfrm>
            <a:off x="8448253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2" name="Rectangle 1051"/>
          <p:cNvSpPr/>
          <p:nvPr/>
        </p:nvSpPr>
        <p:spPr>
          <a:xfrm>
            <a:off x="8760781" y="1523459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3" name="Oval 1052"/>
          <p:cNvSpPr/>
          <p:nvPr/>
        </p:nvSpPr>
        <p:spPr>
          <a:xfrm>
            <a:off x="8829157" y="1592256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4" name="Moon 1053"/>
          <p:cNvSpPr/>
          <p:nvPr/>
        </p:nvSpPr>
        <p:spPr>
          <a:xfrm>
            <a:off x="8829157" y="1592256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8" name="Rectangle 1057"/>
          <p:cNvSpPr/>
          <p:nvPr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9" name="Oval 1058"/>
          <p:cNvSpPr/>
          <p:nvPr/>
        </p:nvSpPr>
        <p:spPr>
          <a:xfrm>
            <a:off x="68376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0" name="Moon 1059"/>
          <p:cNvSpPr/>
          <p:nvPr/>
        </p:nvSpPr>
        <p:spPr>
          <a:xfrm>
            <a:off x="6837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1" name="Rectangle 1060"/>
          <p:cNvSpPr/>
          <p:nvPr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2" name="Oval 1061"/>
          <p:cNvSpPr/>
          <p:nvPr/>
        </p:nvSpPr>
        <p:spPr>
          <a:xfrm>
            <a:off x="449280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3" name="Moon 1062"/>
          <p:cNvSpPr/>
          <p:nvPr/>
        </p:nvSpPr>
        <p:spPr>
          <a:xfrm>
            <a:off x="44928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4" name="Rectangle 1063"/>
          <p:cNvSpPr/>
          <p:nvPr/>
        </p:nvSpPr>
        <p:spPr>
          <a:xfrm>
            <a:off x="761807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5" name="Oval 1064"/>
          <p:cNvSpPr/>
          <p:nvPr/>
        </p:nvSpPr>
        <p:spPr>
          <a:xfrm>
            <a:off x="830183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6" name="Moon 1065"/>
          <p:cNvSpPr/>
          <p:nvPr/>
        </p:nvSpPr>
        <p:spPr>
          <a:xfrm>
            <a:off x="83018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7" name="Rectangle 1066"/>
          <p:cNvSpPr/>
          <p:nvPr/>
        </p:nvSpPr>
        <p:spPr>
          <a:xfrm>
            <a:off x="1142711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8" name="Oval 1067"/>
          <p:cNvSpPr/>
          <p:nvPr/>
        </p:nvSpPr>
        <p:spPr>
          <a:xfrm>
            <a:off x="1211087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9" name="Moon 1068"/>
          <p:cNvSpPr/>
          <p:nvPr/>
        </p:nvSpPr>
        <p:spPr>
          <a:xfrm>
            <a:off x="121108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0" name="Rectangle 1069"/>
          <p:cNvSpPr/>
          <p:nvPr/>
        </p:nvSpPr>
        <p:spPr>
          <a:xfrm>
            <a:off x="1523614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1" name="Oval 1070"/>
          <p:cNvSpPr/>
          <p:nvPr/>
        </p:nvSpPr>
        <p:spPr>
          <a:xfrm>
            <a:off x="1591990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2" name="Moon 1071"/>
          <p:cNvSpPr/>
          <p:nvPr/>
        </p:nvSpPr>
        <p:spPr>
          <a:xfrm>
            <a:off x="159199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3" name="Rectangle 1072"/>
          <p:cNvSpPr/>
          <p:nvPr/>
        </p:nvSpPr>
        <p:spPr>
          <a:xfrm>
            <a:off x="1904518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4" name="Oval 1073"/>
          <p:cNvSpPr/>
          <p:nvPr/>
        </p:nvSpPr>
        <p:spPr>
          <a:xfrm>
            <a:off x="1972894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5" name="Moon 1074"/>
          <p:cNvSpPr/>
          <p:nvPr/>
        </p:nvSpPr>
        <p:spPr>
          <a:xfrm>
            <a:off x="1972894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6" name="Rectangle 1075"/>
          <p:cNvSpPr/>
          <p:nvPr/>
        </p:nvSpPr>
        <p:spPr>
          <a:xfrm>
            <a:off x="2285421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7" name="Oval 1076"/>
          <p:cNvSpPr/>
          <p:nvPr/>
        </p:nvSpPr>
        <p:spPr>
          <a:xfrm>
            <a:off x="2353797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8" name="Moon 1077"/>
          <p:cNvSpPr/>
          <p:nvPr/>
        </p:nvSpPr>
        <p:spPr>
          <a:xfrm>
            <a:off x="235379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9" name="Rectangle 1078"/>
          <p:cNvSpPr/>
          <p:nvPr/>
        </p:nvSpPr>
        <p:spPr>
          <a:xfrm>
            <a:off x="2666325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0" name="Oval 1079"/>
          <p:cNvSpPr/>
          <p:nvPr/>
        </p:nvSpPr>
        <p:spPr>
          <a:xfrm>
            <a:off x="2734701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1" name="Moon 1080"/>
          <p:cNvSpPr/>
          <p:nvPr/>
        </p:nvSpPr>
        <p:spPr>
          <a:xfrm>
            <a:off x="2734701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2" name="Rectangle 1081"/>
          <p:cNvSpPr/>
          <p:nvPr/>
        </p:nvSpPr>
        <p:spPr>
          <a:xfrm>
            <a:off x="3047228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3" name="Oval 1082"/>
          <p:cNvSpPr/>
          <p:nvPr/>
        </p:nvSpPr>
        <p:spPr>
          <a:xfrm>
            <a:off x="3115604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4" name="Moon 1083"/>
          <p:cNvSpPr/>
          <p:nvPr/>
        </p:nvSpPr>
        <p:spPr>
          <a:xfrm>
            <a:off x="3115604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5" name="Rectangle 1084"/>
          <p:cNvSpPr/>
          <p:nvPr/>
        </p:nvSpPr>
        <p:spPr>
          <a:xfrm>
            <a:off x="3428132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6" name="Oval 1085"/>
          <p:cNvSpPr/>
          <p:nvPr/>
        </p:nvSpPr>
        <p:spPr>
          <a:xfrm>
            <a:off x="3496508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7" name="Moon 1086"/>
          <p:cNvSpPr/>
          <p:nvPr/>
        </p:nvSpPr>
        <p:spPr>
          <a:xfrm>
            <a:off x="349650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8" name="Rectangle 1087"/>
          <p:cNvSpPr/>
          <p:nvPr/>
        </p:nvSpPr>
        <p:spPr>
          <a:xfrm>
            <a:off x="3809035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9" name="Oval 1088"/>
          <p:cNvSpPr/>
          <p:nvPr/>
        </p:nvSpPr>
        <p:spPr>
          <a:xfrm>
            <a:off x="3877411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0" name="Moon 1089"/>
          <p:cNvSpPr/>
          <p:nvPr/>
        </p:nvSpPr>
        <p:spPr>
          <a:xfrm>
            <a:off x="3877411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1" name="Rectangle 1090"/>
          <p:cNvSpPr/>
          <p:nvPr/>
        </p:nvSpPr>
        <p:spPr>
          <a:xfrm>
            <a:off x="4189939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2" name="Oval 1091"/>
          <p:cNvSpPr/>
          <p:nvPr/>
        </p:nvSpPr>
        <p:spPr>
          <a:xfrm>
            <a:off x="4258315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3" name="Moon 1092"/>
          <p:cNvSpPr/>
          <p:nvPr/>
        </p:nvSpPr>
        <p:spPr>
          <a:xfrm>
            <a:off x="4258315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4" name="Rectangle 1093"/>
          <p:cNvSpPr/>
          <p:nvPr/>
        </p:nvSpPr>
        <p:spPr>
          <a:xfrm>
            <a:off x="4570842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5" name="Oval 1094"/>
          <p:cNvSpPr/>
          <p:nvPr/>
        </p:nvSpPr>
        <p:spPr>
          <a:xfrm>
            <a:off x="4639218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6" name="Moon 1095"/>
          <p:cNvSpPr/>
          <p:nvPr/>
        </p:nvSpPr>
        <p:spPr>
          <a:xfrm>
            <a:off x="4639218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7" name="Rectangle 1096"/>
          <p:cNvSpPr/>
          <p:nvPr/>
        </p:nvSpPr>
        <p:spPr>
          <a:xfrm>
            <a:off x="4951746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8" name="Oval 1097"/>
          <p:cNvSpPr/>
          <p:nvPr/>
        </p:nvSpPr>
        <p:spPr>
          <a:xfrm>
            <a:off x="5020122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9" name="Moon 1098"/>
          <p:cNvSpPr/>
          <p:nvPr/>
        </p:nvSpPr>
        <p:spPr>
          <a:xfrm>
            <a:off x="5020122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0" name="Rectangle 1099"/>
          <p:cNvSpPr/>
          <p:nvPr/>
        </p:nvSpPr>
        <p:spPr>
          <a:xfrm>
            <a:off x="5332649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1" name="Oval 1100"/>
          <p:cNvSpPr/>
          <p:nvPr/>
        </p:nvSpPr>
        <p:spPr>
          <a:xfrm>
            <a:off x="5401025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2" name="Moon 1101"/>
          <p:cNvSpPr/>
          <p:nvPr/>
        </p:nvSpPr>
        <p:spPr>
          <a:xfrm>
            <a:off x="5401025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3" name="Rectangle 1102"/>
          <p:cNvSpPr/>
          <p:nvPr/>
        </p:nvSpPr>
        <p:spPr>
          <a:xfrm>
            <a:off x="5713553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4" name="Oval 1103"/>
          <p:cNvSpPr/>
          <p:nvPr/>
        </p:nvSpPr>
        <p:spPr>
          <a:xfrm>
            <a:off x="5781929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5" name="Moon 1104"/>
          <p:cNvSpPr/>
          <p:nvPr/>
        </p:nvSpPr>
        <p:spPr>
          <a:xfrm>
            <a:off x="5781929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6" name="Rectangle 1105"/>
          <p:cNvSpPr/>
          <p:nvPr/>
        </p:nvSpPr>
        <p:spPr>
          <a:xfrm>
            <a:off x="6094456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7" name="Oval 1106"/>
          <p:cNvSpPr/>
          <p:nvPr/>
        </p:nvSpPr>
        <p:spPr>
          <a:xfrm>
            <a:off x="6162832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8" name="Moon 1107"/>
          <p:cNvSpPr/>
          <p:nvPr/>
        </p:nvSpPr>
        <p:spPr>
          <a:xfrm>
            <a:off x="6162832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9" name="Rectangle 1108"/>
          <p:cNvSpPr/>
          <p:nvPr/>
        </p:nvSpPr>
        <p:spPr>
          <a:xfrm>
            <a:off x="6475360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0" name="Oval 1109"/>
          <p:cNvSpPr/>
          <p:nvPr/>
        </p:nvSpPr>
        <p:spPr>
          <a:xfrm>
            <a:off x="6543736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1" name="Moon 1110"/>
          <p:cNvSpPr/>
          <p:nvPr/>
        </p:nvSpPr>
        <p:spPr>
          <a:xfrm>
            <a:off x="654373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2" name="Rectangle 1111"/>
          <p:cNvSpPr/>
          <p:nvPr/>
        </p:nvSpPr>
        <p:spPr>
          <a:xfrm>
            <a:off x="6856263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3" name="Oval 1112"/>
          <p:cNvSpPr/>
          <p:nvPr/>
        </p:nvSpPr>
        <p:spPr>
          <a:xfrm>
            <a:off x="6924639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4" name="Moon 1113"/>
          <p:cNvSpPr/>
          <p:nvPr/>
        </p:nvSpPr>
        <p:spPr>
          <a:xfrm>
            <a:off x="6924639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5" name="Rectangle 1114"/>
          <p:cNvSpPr/>
          <p:nvPr/>
        </p:nvSpPr>
        <p:spPr>
          <a:xfrm>
            <a:off x="7237167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6" name="Oval 1115"/>
          <p:cNvSpPr/>
          <p:nvPr/>
        </p:nvSpPr>
        <p:spPr>
          <a:xfrm>
            <a:off x="7305543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7" name="Moon 1116"/>
          <p:cNvSpPr/>
          <p:nvPr/>
        </p:nvSpPr>
        <p:spPr>
          <a:xfrm>
            <a:off x="730554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8" name="Rectangle 1117"/>
          <p:cNvSpPr/>
          <p:nvPr/>
        </p:nvSpPr>
        <p:spPr>
          <a:xfrm>
            <a:off x="7618070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9" name="Oval 1118"/>
          <p:cNvSpPr/>
          <p:nvPr/>
        </p:nvSpPr>
        <p:spPr>
          <a:xfrm>
            <a:off x="7686446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0" name="Moon 1119"/>
          <p:cNvSpPr/>
          <p:nvPr/>
        </p:nvSpPr>
        <p:spPr>
          <a:xfrm>
            <a:off x="7686446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1" name="Rectangle 1120"/>
          <p:cNvSpPr/>
          <p:nvPr/>
        </p:nvSpPr>
        <p:spPr>
          <a:xfrm>
            <a:off x="7998974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2" name="Oval 1121"/>
          <p:cNvSpPr/>
          <p:nvPr/>
        </p:nvSpPr>
        <p:spPr>
          <a:xfrm>
            <a:off x="8067350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3" name="Moon 1122"/>
          <p:cNvSpPr/>
          <p:nvPr/>
        </p:nvSpPr>
        <p:spPr>
          <a:xfrm>
            <a:off x="8067350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4" name="Rectangle 1123"/>
          <p:cNvSpPr/>
          <p:nvPr/>
        </p:nvSpPr>
        <p:spPr>
          <a:xfrm>
            <a:off x="8379877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5" name="Oval 1124"/>
          <p:cNvSpPr/>
          <p:nvPr/>
        </p:nvSpPr>
        <p:spPr>
          <a:xfrm>
            <a:off x="8448253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6" name="Moon 1125"/>
          <p:cNvSpPr/>
          <p:nvPr/>
        </p:nvSpPr>
        <p:spPr>
          <a:xfrm>
            <a:off x="8448253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7" name="Rectangle 1126"/>
          <p:cNvSpPr/>
          <p:nvPr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8" name="Oval 1127"/>
          <p:cNvSpPr/>
          <p:nvPr/>
        </p:nvSpPr>
        <p:spPr>
          <a:xfrm>
            <a:off x="8829157" y="1211391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9" name="Moon 1128"/>
          <p:cNvSpPr/>
          <p:nvPr/>
        </p:nvSpPr>
        <p:spPr>
          <a:xfrm>
            <a:off x="8829157" y="1211391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3" name="Rectangle 1132"/>
          <p:cNvSpPr/>
          <p:nvPr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4" name="Oval 1133"/>
          <p:cNvSpPr/>
          <p:nvPr/>
        </p:nvSpPr>
        <p:spPr>
          <a:xfrm>
            <a:off x="68376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5" name="Moon 1134"/>
          <p:cNvSpPr/>
          <p:nvPr/>
        </p:nvSpPr>
        <p:spPr>
          <a:xfrm>
            <a:off x="6837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6" name="Rectangle 1135"/>
          <p:cNvSpPr/>
          <p:nvPr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7" name="Oval 1136"/>
          <p:cNvSpPr/>
          <p:nvPr/>
        </p:nvSpPr>
        <p:spPr>
          <a:xfrm>
            <a:off x="449280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8" name="Moon 1137"/>
          <p:cNvSpPr/>
          <p:nvPr/>
        </p:nvSpPr>
        <p:spPr>
          <a:xfrm>
            <a:off x="44928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9" name="Rectangle 1138"/>
          <p:cNvSpPr/>
          <p:nvPr/>
        </p:nvSpPr>
        <p:spPr>
          <a:xfrm>
            <a:off x="761807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0" name="Oval 1139"/>
          <p:cNvSpPr/>
          <p:nvPr/>
        </p:nvSpPr>
        <p:spPr>
          <a:xfrm>
            <a:off x="830183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1" name="Moon 1140"/>
          <p:cNvSpPr/>
          <p:nvPr/>
        </p:nvSpPr>
        <p:spPr>
          <a:xfrm>
            <a:off x="83018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2" name="Rectangle 1141"/>
          <p:cNvSpPr/>
          <p:nvPr/>
        </p:nvSpPr>
        <p:spPr>
          <a:xfrm>
            <a:off x="1142711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3" name="Oval 1142"/>
          <p:cNvSpPr/>
          <p:nvPr/>
        </p:nvSpPr>
        <p:spPr>
          <a:xfrm>
            <a:off x="1211087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4" name="Moon 1143"/>
          <p:cNvSpPr/>
          <p:nvPr/>
        </p:nvSpPr>
        <p:spPr>
          <a:xfrm>
            <a:off x="121108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5" name="Rectangle 1144"/>
          <p:cNvSpPr/>
          <p:nvPr/>
        </p:nvSpPr>
        <p:spPr>
          <a:xfrm>
            <a:off x="1523614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6" name="Oval 1145"/>
          <p:cNvSpPr/>
          <p:nvPr/>
        </p:nvSpPr>
        <p:spPr>
          <a:xfrm>
            <a:off x="1591990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7" name="Moon 1146"/>
          <p:cNvSpPr/>
          <p:nvPr/>
        </p:nvSpPr>
        <p:spPr>
          <a:xfrm>
            <a:off x="159199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8" name="Rectangle 1147"/>
          <p:cNvSpPr/>
          <p:nvPr/>
        </p:nvSpPr>
        <p:spPr>
          <a:xfrm>
            <a:off x="1904518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9" name="Oval 1148"/>
          <p:cNvSpPr/>
          <p:nvPr/>
        </p:nvSpPr>
        <p:spPr>
          <a:xfrm>
            <a:off x="1972894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0" name="Moon 1149"/>
          <p:cNvSpPr/>
          <p:nvPr/>
        </p:nvSpPr>
        <p:spPr>
          <a:xfrm>
            <a:off x="1972894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1" name="Rectangle 1150"/>
          <p:cNvSpPr/>
          <p:nvPr/>
        </p:nvSpPr>
        <p:spPr>
          <a:xfrm>
            <a:off x="2285421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2" name="Oval 1151"/>
          <p:cNvSpPr/>
          <p:nvPr/>
        </p:nvSpPr>
        <p:spPr>
          <a:xfrm>
            <a:off x="2353797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3" name="Moon 1152"/>
          <p:cNvSpPr/>
          <p:nvPr/>
        </p:nvSpPr>
        <p:spPr>
          <a:xfrm>
            <a:off x="235379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4" name="Rectangle 1153"/>
          <p:cNvSpPr/>
          <p:nvPr/>
        </p:nvSpPr>
        <p:spPr>
          <a:xfrm>
            <a:off x="2666325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5" name="Oval 1154"/>
          <p:cNvSpPr/>
          <p:nvPr/>
        </p:nvSpPr>
        <p:spPr>
          <a:xfrm>
            <a:off x="2734701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6" name="Moon 1155"/>
          <p:cNvSpPr/>
          <p:nvPr/>
        </p:nvSpPr>
        <p:spPr>
          <a:xfrm>
            <a:off x="2734701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7" name="Rectangle 1156"/>
          <p:cNvSpPr/>
          <p:nvPr/>
        </p:nvSpPr>
        <p:spPr>
          <a:xfrm>
            <a:off x="3047228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8" name="Oval 1157"/>
          <p:cNvSpPr/>
          <p:nvPr/>
        </p:nvSpPr>
        <p:spPr>
          <a:xfrm>
            <a:off x="3115604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9" name="Moon 1158"/>
          <p:cNvSpPr/>
          <p:nvPr/>
        </p:nvSpPr>
        <p:spPr>
          <a:xfrm>
            <a:off x="3115604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0" name="Rectangle 1159"/>
          <p:cNvSpPr/>
          <p:nvPr/>
        </p:nvSpPr>
        <p:spPr>
          <a:xfrm>
            <a:off x="3428132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1" name="Oval 1160"/>
          <p:cNvSpPr/>
          <p:nvPr/>
        </p:nvSpPr>
        <p:spPr>
          <a:xfrm>
            <a:off x="3496508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2" name="Moon 1161"/>
          <p:cNvSpPr/>
          <p:nvPr/>
        </p:nvSpPr>
        <p:spPr>
          <a:xfrm>
            <a:off x="349650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3" name="Rectangle 1162"/>
          <p:cNvSpPr/>
          <p:nvPr/>
        </p:nvSpPr>
        <p:spPr>
          <a:xfrm>
            <a:off x="3809035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4" name="Oval 1163"/>
          <p:cNvSpPr/>
          <p:nvPr/>
        </p:nvSpPr>
        <p:spPr>
          <a:xfrm>
            <a:off x="3877411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5" name="Moon 1164"/>
          <p:cNvSpPr/>
          <p:nvPr/>
        </p:nvSpPr>
        <p:spPr>
          <a:xfrm>
            <a:off x="3877411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6" name="Rectangle 1165"/>
          <p:cNvSpPr/>
          <p:nvPr/>
        </p:nvSpPr>
        <p:spPr>
          <a:xfrm>
            <a:off x="4189939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7" name="Oval 1166"/>
          <p:cNvSpPr/>
          <p:nvPr/>
        </p:nvSpPr>
        <p:spPr>
          <a:xfrm>
            <a:off x="4258315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8" name="Moon 1167"/>
          <p:cNvSpPr/>
          <p:nvPr/>
        </p:nvSpPr>
        <p:spPr>
          <a:xfrm>
            <a:off x="4258315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9" name="Rectangle 1168"/>
          <p:cNvSpPr/>
          <p:nvPr/>
        </p:nvSpPr>
        <p:spPr>
          <a:xfrm>
            <a:off x="4570842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0" name="Oval 1169"/>
          <p:cNvSpPr/>
          <p:nvPr/>
        </p:nvSpPr>
        <p:spPr>
          <a:xfrm>
            <a:off x="4639218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1" name="Moon 1170"/>
          <p:cNvSpPr/>
          <p:nvPr/>
        </p:nvSpPr>
        <p:spPr>
          <a:xfrm>
            <a:off x="4639218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2" name="Rectangle 1171"/>
          <p:cNvSpPr/>
          <p:nvPr/>
        </p:nvSpPr>
        <p:spPr>
          <a:xfrm>
            <a:off x="4951746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3" name="Oval 1172"/>
          <p:cNvSpPr/>
          <p:nvPr/>
        </p:nvSpPr>
        <p:spPr>
          <a:xfrm>
            <a:off x="5020122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4" name="Moon 1173"/>
          <p:cNvSpPr/>
          <p:nvPr/>
        </p:nvSpPr>
        <p:spPr>
          <a:xfrm>
            <a:off x="5020122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5" name="Rectangle 1174"/>
          <p:cNvSpPr/>
          <p:nvPr/>
        </p:nvSpPr>
        <p:spPr>
          <a:xfrm>
            <a:off x="5332649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6" name="Oval 1175"/>
          <p:cNvSpPr/>
          <p:nvPr/>
        </p:nvSpPr>
        <p:spPr>
          <a:xfrm>
            <a:off x="5401025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7" name="Moon 1176"/>
          <p:cNvSpPr/>
          <p:nvPr/>
        </p:nvSpPr>
        <p:spPr>
          <a:xfrm>
            <a:off x="5401025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8" name="Rectangle 1177"/>
          <p:cNvSpPr/>
          <p:nvPr/>
        </p:nvSpPr>
        <p:spPr>
          <a:xfrm>
            <a:off x="5713553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9" name="Oval 1178"/>
          <p:cNvSpPr/>
          <p:nvPr/>
        </p:nvSpPr>
        <p:spPr>
          <a:xfrm>
            <a:off x="5781929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0" name="Moon 1179"/>
          <p:cNvSpPr/>
          <p:nvPr/>
        </p:nvSpPr>
        <p:spPr>
          <a:xfrm>
            <a:off x="5781929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1" name="Rectangle 1180"/>
          <p:cNvSpPr/>
          <p:nvPr/>
        </p:nvSpPr>
        <p:spPr>
          <a:xfrm>
            <a:off x="6094456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2" name="Oval 1181"/>
          <p:cNvSpPr/>
          <p:nvPr/>
        </p:nvSpPr>
        <p:spPr>
          <a:xfrm>
            <a:off x="6162832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3" name="Moon 1182"/>
          <p:cNvSpPr/>
          <p:nvPr/>
        </p:nvSpPr>
        <p:spPr>
          <a:xfrm>
            <a:off x="6162832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4" name="Rectangle 1183"/>
          <p:cNvSpPr/>
          <p:nvPr/>
        </p:nvSpPr>
        <p:spPr>
          <a:xfrm>
            <a:off x="6475360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5" name="Oval 1184"/>
          <p:cNvSpPr/>
          <p:nvPr/>
        </p:nvSpPr>
        <p:spPr>
          <a:xfrm>
            <a:off x="6543736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6" name="Moon 1185"/>
          <p:cNvSpPr/>
          <p:nvPr/>
        </p:nvSpPr>
        <p:spPr>
          <a:xfrm>
            <a:off x="654373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7" name="Rectangle 1186"/>
          <p:cNvSpPr/>
          <p:nvPr/>
        </p:nvSpPr>
        <p:spPr>
          <a:xfrm>
            <a:off x="6856263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8" name="Oval 1187"/>
          <p:cNvSpPr/>
          <p:nvPr/>
        </p:nvSpPr>
        <p:spPr>
          <a:xfrm>
            <a:off x="6924639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9" name="Moon 1188"/>
          <p:cNvSpPr/>
          <p:nvPr/>
        </p:nvSpPr>
        <p:spPr>
          <a:xfrm>
            <a:off x="6924639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0" name="Rectangle 1189"/>
          <p:cNvSpPr/>
          <p:nvPr/>
        </p:nvSpPr>
        <p:spPr>
          <a:xfrm>
            <a:off x="7237167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1" name="Oval 1190"/>
          <p:cNvSpPr/>
          <p:nvPr/>
        </p:nvSpPr>
        <p:spPr>
          <a:xfrm>
            <a:off x="7305543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2" name="Moon 1191"/>
          <p:cNvSpPr/>
          <p:nvPr/>
        </p:nvSpPr>
        <p:spPr>
          <a:xfrm>
            <a:off x="730554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3" name="Rectangle 1192"/>
          <p:cNvSpPr/>
          <p:nvPr/>
        </p:nvSpPr>
        <p:spPr>
          <a:xfrm>
            <a:off x="7618070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4" name="Oval 1193"/>
          <p:cNvSpPr/>
          <p:nvPr/>
        </p:nvSpPr>
        <p:spPr>
          <a:xfrm>
            <a:off x="7686446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5" name="Moon 1194"/>
          <p:cNvSpPr/>
          <p:nvPr/>
        </p:nvSpPr>
        <p:spPr>
          <a:xfrm>
            <a:off x="7686446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6" name="Rectangle 1195"/>
          <p:cNvSpPr/>
          <p:nvPr/>
        </p:nvSpPr>
        <p:spPr>
          <a:xfrm>
            <a:off x="7998974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7" name="Oval 1196"/>
          <p:cNvSpPr/>
          <p:nvPr/>
        </p:nvSpPr>
        <p:spPr>
          <a:xfrm>
            <a:off x="8067350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8" name="Moon 1197"/>
          <p:cNvSpPr/>
          <p:nvPr/>
        </p:nvSpPr>
        <p:spPr>
          <a:xfrm>
            <a:off x="8067350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9" name="Rectangle 1198"/>
          <p:cNvSpPr/>
          <p:nvPr/>
        </p:nvSpPr>
        <p:spPr>
          <a:xfrm>
            <a:off x="8379877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0" name="Oval 1199"/>
          <p:cNvSpPr/>
          <p:nvPr/>
        </p:nvSpPr>
        <p:spPr>
          <a:xfrm>
            <a:off x="8448253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1" name="Moon 1200"/>
          <p:cNvSpPr/>
          <p:nvPr/>
        </p:nvSpPr>
        <p:spPr>
          <a:xfrm>
            <a:off x="8448253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2" name="Rectangle 1201"/>
          <p:cNvSpPr/>
          <p:nvPr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3" name="Oval 1202"/>
          <p:cNvSpPr/>
          <p:nvPr/>
        </p:nvSpPr>
        <p:spPr>
          <a:xfrm>
            <a:off x="8829157" y="83052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4" name="Moon 1203"/>
          <p:cNvSpPr/>
          <p:nvPr/>
        </p:nvSpPr>
        <p:spPr>
          <a:xfrm>
            <a:off x="8829157" y="83052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8" name="Rectangle 1207"/>
          <p:cNvSpPr/>
          <p:nvPr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9" name="Oval 1208"/>
          <p:cNvSpPr/>
          <p:nvPr/>
        </p:nvSpPr>
        <p:spPr>
          <a:xfrm>
            <a:off x="68376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0" name="Moon 1209"/>
          <p:cNvSpPr/>
          <p:nvPr/>
        </p:nvSpPr>
        <p:spPr>
          <a:xfrm>
            <a:off x="6837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1" name="Rectangle 1210"/>
          <p:cNvSpPr/>
          <p:nvPr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2" name="Oval 1211"/>
          <p:cNvSpPr/>
          <p:nvPr/>
        </p:nvSpPr>
        <p:spPr>
          <a:xfrm>
            <a:off x="449280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3" name="Moon 1212"/>
          <p:cNvSpPr/>
          <p:nvPr/>
        </p:nvSpPr>
        <p:spPr>
          <a:xfrm>
            <a:off x="44928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4" name="Rectangle 1213"/>
          <p:cNvSpPr/>
          <p:nvPr/>
        </p:nvSpPr>
        <p:spPr>
          <a:xfrm>
            <a:off x="761807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5" name="Oval 1214"/>
          <p:cNvSpPr/>
          <p:nvPr/>
        </p:nvSpPr>
        <p:spPr>
          <a:xfrm>
            <a:off x="830183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6" name="Moon 1215"/>
          <p:cNvSpPr/>
          <p:nvPr/>
        </p:nvSpPr>
        <p:spPr>
          <a:xfrm>
            <a:off x="83018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7" name="Rectangle 1216"/>
          <p:cNvSpPr/>
          <p:nvPr/>
        </p:nvSpPr>
        <p:spPr>
          <a:xfrm>
            <a:off x="1142711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8" name="Oval 1217"/>
          <p:cNvSpPr/>
          <p:nvPr/>
        </p:nvSpPr>
        <p:spPr>
          <a:xfrm>
            <a:off x="1211087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9" name="Moon 1218"/>
          <p:cNvSpPr/>
          <p:nvPr/>
        </p:nvSpPr>
        <p:spPr>
          <a:xfrm>
            <a:off x="121108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0" name="Rectangle 1219"/>
          <p:cNvSpPr/>
          <p:nvPr/>
        </p:nvSpPr>
        <p:spPr>
          <a:xfrm>
            <a:off x="1523614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1" name="Oval 1220"/>
          <p:cNvSpPr/>
          <p:nvPr/>
        </p:nvSpPr>
        <p:spPr>
          <a:xfrm>
            <a:off x="1591990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2" name="Moon 1221"/>
          <p:cNvSpPr/>
          <p:nvPr/>
        </p:nvSpPr>
        <p:spPr>
          <a:xfrm>
            <a:off x="159199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3" name="Rectangle 1222"/>
          <p:cNvSpPr/>
          <p:nvPr/>
        </p:nvSpPr>
        <p:spPr>
          <a:xfrm>
            <a:off x="1904518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4" name="Oval 1223"/>
          <p:cNvSpPr/>
          <p:nvPr/>
        </p:nvSpPr>
        <p:spPr>
          <a:xfrm>
            <a:off x="1972894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5" name="Moon 1224"/>
          <p:cNvSpPr/>
          <p:nvPr/>
        </p:nvSpPr>
        <p:spPr>
          <a:xfrm>
            <a:off x="197289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6" name="Rectangle 1225"/>
          <p:cNvSpPr/>
          <p:nvPr/>
        </p:nvSpPr>
        <p:spPr>
          <a:xfrm>
            <a:off x="2285421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7" name="Oval 1226"/>
          <p:cNvSpPr/>
          <p:nvPr/>
        </p:nvSpPr>
        <p:spPr>
          <a:xfrm>
            <a:off x="2353797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8" name="Moon 1227"/>
          <p:cNvSpPr/>
          <p:nvPr/>
        </p:nvSpPr>
        <p:spPr>
          <a:xfrm>
            <a:off x="235379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9" name="Rectangle 1228"/>
          <p:cNvSpPr/>
          <p:nvPr/>
        </p:nvSpPr>
        <p:spPr>
          <a:xfrm>
            <a:off x="2666325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0" name="Oval 1229"/>
          <p:cNvSpPr/>
          <p:nvPr/>
        </p:nvSpPr>
        <p:spPr>
          <a:xfrm>
            <a:off x="2734701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1" name="Moon 1230"/>
          <p:cNvSpPr/>
          <p:nvPr/>
        </p:nvSpPr>
        <p:spPr>
          <a:xfrm>
            <a:off x="273470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2" name="Rectangle 1231"/>
          <p:cNvSpPr/>
          <p:nvPr/>
        </p:nvSpPr>
        <p:spPr>
          <a:xfrm>
            <a:off x="3047228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3" name="Oval 1232"/>
          <p:cNvSpPr/>
          <p:nvPr/>
        </p:nvSpPr>
        <p:spPr>
          <a:xfrm>
            <a:off x="3115604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4" name="Moon 1233"/>
          <p:cNvSpPr/>
          <p:nvPr/>
        </p:nvSpPr>
        <p:spPr>
          <a:xfrm>
            <a:off x="3115604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5" name="Rectangle 1234"/>
          <p:cNvSpPr/>
          <p:nvPr/>
        </p:nvSpPr>
        <p:spPr>
          <a:xfrm>
            <a:off x="3428132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6" name="Oval 1235"/>
          <p:cNvSpPr/>
          <p:nvPr/>
        </p:nvSpPr>
        <p:spPr>
          <a:xfrm>
            <a:off x="3496508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7" name="Moon 1236"/>
          <p:cNvSpPr/>
          <p:nvPr/>
        </p:nvSpPr>
        <p:spPr>
          <a:xfrm>
            <a:off x="349650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8" name="Rectangle 1237"/>
          <p:cNvSpPr/>
          <p:nvPr/>
        </p:nvSpPr>
        <p:spPr>
          <a:xfrm>
            <a:off x="3809035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9" name="Oval 1238"/>
          <p:cNvSpPr/>
          <p:nvPr/>
        </p:nvSpPr>
        <p:spPr>
          <a:xfrm>
            <a:off x="3877411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0" name="Moon 1239"/>
          <p:cNvSpPr/>
          <p:nvPr/>
        </p:nvSpPr>
        <p:spPr>
          <a:xfrm>
            <a:off x="3877411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1" name="Rectangle 1240"/>
          <p:cNvSpPr/>
          <p:nvPr/>
        </p:nvSpPr>
        <p:spPr>
          <a:xfrm>
            <a:off x="4189939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2" name="Oval 1241"/>
          <p:cNvSpPr/>
          <p:nvPr/>
        </p:nvSpPr>
        <p:spPr>
          <a:xfrm>
            <a:off x="4258315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3" name="Moon 1242"/>
          <p:cNvSpPr/>
          <p:nvPr/>
        </p:nvSpPr>
        <p:spPr>
          <a:xfrm>
            <a:off x="4258315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4" name="Rectangle 1243"/>
          <p:cNvSpPr/>
          <p:nvPr/>
        </p:nvSpPr>
        <p:spPr>
          <a:xfrm>
            <a:off x="4570842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5" name="Oval 1244"/>
          <p:cNvSpPr/>
          <p:nvPr/>
        </p:nvSpPr>
        <p:spPr>
          <a:xfrm>
            <a:off x="4639218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6" name="Moon 1245"/>
          <p:cNvSpPr/>
          <p:nvPr/>
        </p:nvSpPr>
        <p:spPr>
          <a:xfrm>
            <a:off x="4639218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7" name="Rectangle 1246"/>
          <p:cNvSpPr/>
          <p:nvPr/>
        </p:nvSpPr>
        <p:spPr>
          <a:xfrm>
            <a:off x="4951746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8" name="Oval 1247"/>
          <p:cNvSpPr/>
          <p:nvPr/>
        </p:nvSpPr>
        <p:spPr>
          <a:xfrm>
            <a:off x="5020122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9" name="Moon 1248"/>
          <p:cNvSpPr/>
          <p:nvPr/>
        </p:nvSpPr>
        <p:spPr>
          <a:xfrm>
            <a:off x="5020122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0" name="Rectangle 1249"/>
          <p:cNvSpPr/>
          <p:nvPr/>
        </p:nvSpPr>
        <p:spPr>
          <a:xfrm>
            <a:off x="5332649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1" name="Oval 1250"/>
          <p:cNvSpPr/>
          <p:nvPr/>
        </p:nvSpPr>
        <p:spPr>
          <a:xfrm>
            <a:off x="5401025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2" name="Moon 1251"/>
          <p:cNvSpPr/>
          <p:nvPr/>
        </p:nvSpPr>
        <p:spPr>
          <a:xfrm>
            <a:off x="5401025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3" name="Rectangle 1252"/>
          <p:cNvSpPr/>
          <p:nvPr/>
        </p:nvSpPr>
        <p:spPr>
          <a:xfrm>
            <a:off x="5713553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4" name="Oval 1253"/>
          <p:cNvSpPr/>
          <p:nvPr/>
        </p:nvSpPr>
        <p:spPr>
          <a:xfrm>
            <a:off x="5781929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5" name="Moon 1254"/>
          <p:cNvSpPr/>
          <p:nvPr/>
        </p:nvSpPr>
        <p:spPr>
          <a:xfrm>
            <a:off x="5781929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6" name="Rectangle 1255"/>
          <p:cNvSpPr/>
          <p:nvPr/>
        </p:nvSpPr>
        <p:spPr>
          <a:xfrm>
            <a:off x="6094456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7" name="Oval 1256"/>
          <p:cNvSpPr/>
          <p:nvPr/>
        </p:nvSpPr>
        <p:spPr>
          <a:xfrm>
            <a:off x="6162832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8" name="Moon 1257"/>
          <p:cNvSpPr/>
          <p:nvPr/>
        </p:nvSpPr>
        <p:spPr>
          <a:xfrm>
            <a:off x="6162832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9" name="Rectangle 1258"/>
          <p:cNvSpPr/>
          <p:nvPr/>
        </p:nvSpPr>
        <p:spPr>
          <a:xfrm>
            <a:off x="6475360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0" name="Oval 1259"/>
          <p:cNvSpPr/>
          <p:nvPr/>
        </p:nvSpPr>
        <p:spPr>
          <a:xfrm>
            <a:off x="6543736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1" name="Moon 1260"/>
          <p:cNvSpPr/>
          <p:nvPr/>
        </p:nvSpPr>
        <p:spPr>
          <a:xfrm>
            <a:off x="654373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2" name="Rectangle 1261"/>
          <p:cNvSpPr/>
          <p:nvPr/>
        </p:nvSpPr>
        <p:spPr>
          <a:xfrm>
            <a:off x="6856263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3" name="Oval 1262"/>
          <p:cNvSpPr/>
          <p:nvPr/>
        </p:nvSpPr>
        <p:spPr>
          <a:xfrm>
            <a:off x="6924639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4" name="Moon 1263"/>
          <p:cNvSpPr/>
          <p:nvPr/>
        </p:nvSpPr>
        <p:spPr>
          <a:xfrm>
            <a:off x="6924639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5" name="Rectangle 1264"/>
          <p:cNvSpPr/>
          <p:nvPr/>
        </p:nvSpPr>
        <p:spPr>
          <a:xfrm>
            <a:off x="7237167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6" name="Oval 1265"/>
          <p:cNvSpPr/>
          <p:nvPr/>
        </p:nvSpPr>
        <p:spPr>
          <a:xfrm>
            <a:off x="7305543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7" name="Moon 1266"/>
          <p:cNvSpPr/>
          <p:nvPr/>
        </p:nvSpPr>
        <p:spPr>
          <a:xfrm>
            <a:off x="730554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8" name="Rectangle 1267"/>
          <p:cNvSpPr/>
          <p:nvPr/>
        </p:nvSpPr>
        <p:spPr>
          <a:xfrm>
            <a:off x="7618070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9" name="Oval 1268"/>
          <p:cNvSpPr/>
          <p:nvPr/>
        </p:nvSpPr>
        <p:spPr>
          <a:xfrm>
            <a:off x="7686446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0" name="Moon 1269"/>
          <p:cNvSpPr/>
          <p:nvPr/>
        </p:nvSpPr>
        <p:spPr>
          <a:xfrm>
            <a:off x="7686446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1" name="Rectangle 1270"/>
          <p:cNvSpPr/>
          <p:nvPr/>
        </p:nvSpPr>
        <p:spPr>
          <a:xfrm>
            <a:off x="7998974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2" name="Oval 1271"/>
          <p:cNvSpPr/>
          <p:nvPr/>
        </p:nvSpPr>
        <p:spPr>
          <a:xfrm>
            <a:off x="8067350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3" name="Moon 1272"/>
          <p:cNvSpPr/>
          <p:nvPr/>
        </p:nvSpPr>
        <p:spPr>
          <a:xfrm>
            <a:off x="8067350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4" name="Rectangle 1273"/>
          <p:cNvSpPr/>
          <p:nvPr/>
        </p:nvSpPr>
        <p:spPr>
          <a:xfrm>
            <a:off x="8379877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5" name="Oval 1274"/>
          <p:cNvSpPr/>
          <p:nvPr/>
        </p:nvSpPr>
        <p:spPr>
          <a:xfrm>
            <a:off x="8448253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6" name="Moon 1275"/>
          <p:cNvSpPr/>
          <p:nvPr/>
        </p:nvSpPr>
        <p:spPr>
          <a:xfrm>
            <a:off x="8448253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7" name="Rectangle 1276"/>
          <p:cNvSpPr/>
          <p:nvPr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8" name="Oval 1277"/>
          <p:cNvSpPr/>
          <p:nvPr/>
        </p:nvSpPr>
        <p:spPr>
          <a:xfrm>
            <a:off x="8829157" y="449662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9" name="Moon 1278"/>
          <p:cNvSpPr/>
          <p:nvPr/>
        </p:nvSpPr>
        <p:spPr>
          <a:xfrm>
            <a:off x="8829157" y="449662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3" name="Rectangle 1282"/>
          <p:cNvSpPr/>
          <p:nvPr/>
        </p:nvSpPr>
        <p:spPr>
          <a:xfrm>
            <a:off x="0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4" name="Oval 1283"/>
          <p:cNvSpPr/>
          <p:nvPr/>
        </p:nvSpPr>
        <p:spPr>
          <a:xfrm>
            <a:off x="68376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5" name="Moon 1284"/>
          <p:cNvSpPr/>
          <p:nvPr/>
        </p:nvSpPr>
        <p:spPr>
          <a:xfrm>
            <a:off x="6837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6" name="Rectangle 1285"/>
          <p:cNvSpPr/>
          <p:nvPr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7" name="Oval 1286"/>
          <p:cNvSpPr/>
          <p:nvPr/>
        </p:nvSpPr>
        <p:spPr>
          <a:xfrm>
            <a:off x="449280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8" name="Moon 1287"/>
          <p:cNvSpPr/>
          <p:nvPr/>
        </p:nvSpPr>
        <p:spPr>
          <a:xfrm>
            <a:off x="44928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9" name="Rectangle 1288"/>
          <p:cNvSpPr/>
          <p:nvPr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0" name="Oval 1289"/>
          <p:cNvSpPr/>
          <p:nvPr/>
        </p:nvSpPr>
        <p:spPr>
          <a:xfrm>
            <a:off x="830183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1" name="Moon 1290"/>
          <p:cNvSpPr/>
          <p:nvPr/>
        </p:nvSpPr>
        <p:spPr>
          <a:xfrm>
            <a:off x="83018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2" name="Rectangle 1291"/>
          <p:cNvSpPr/>
          <p:nvPr/>
        </p:nvSpPr>
        <p:spPr>
          <a:xfrm>
            <a:off x="1142711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3" name="Oval 1292"/>
          <p:cNvSpPr/>
          <p:nvPr/>
        </p:nvSpPr>
        <p:spPr>
          <a:xfrm>
            <a:off x="1211087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4" name="Moon 1293"/>
          <p:cNvSpPr/>
          <p:nvPr/>
        </p:nvSpPr>
        <p:spPr>
          <a:xfrm>
            <a:off x="121108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5" name="Rectangle 1294"/>
          <p:cNvSpPr/>
          <p:nvPr/>
        </p:nvSpPr>
        <p:spPr>
          <a:xfrm>
            <a:off x="1523614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6" name="Oval 1295"/>
          <p:cNvSpPr/>
          <p:nvPr/>
        </p:nvSpPr>
        <p:spPr>
          <a:xfrm>
            <a:off x="1591990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7" name="Moon 1296"/>
          <p:cNvSpPr/>
          <p:nvPr/>
        </p:nvSpPr>
        <p:spPr>
          <a:xfrm>
            <a:off x="159199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8" name="Rectangle 1297"/>
          <p:cNvSpPr/>
          <p:nvPr/>
        </p:nvSpPr>
        <p:spPr>
          <a:xfrm>
            <a:off x="1904518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9" name="Oval 1298"/>
          <p:cNvSpPr/>
          <p:nvPr/>
        </p:nvSpPr>
        <p:spPr>
          <a:xfrm>
            <a:off x="1972894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0" name="Moon 1299"/>
          <p:cNvSpPr/>
          <p:nvPr/>
        </p:nvSpPr>
        <p:spPr>
          <a:xfrm>
            <a:off x="197289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1" name="Rectangle 1300"/>
          <p:cNvSpPr/>
          <p:nvPr/>
        </p:nvSpPr>
        <p:spPr>
          <a:xfrm>
            <a:off x="2285421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2" name="Oval 1301"/>
          <p:cNvSpPr/>
          <p:nvPr/>
        </p:nvSpPr>
        <p:spPr>
          <a:xfrm>
            <a:off x="2353797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3" name="Moon 1302"/>
          <p:cNvSpPr/>
          <p:nvPr/>
        </p:nvSpPr>
        <p:spPr>
          <a:xfrm>
            <a:off x="235379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4" name="Rectangle 1303"/>
          <p:cNvSpPr/>
          <p:nvPr/>
        </p:nvSpPr>
        <p:spPr>
          <a:xfrm>
            <a:off x="2666325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5" name="Oval 1304"/>
          <p:cNvSpPr/>
          <p:nvPr/>
        </p:nvSpPr>
        <p:spPr>
          <a:xfrm>
            <a:off x="2734701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6" name="Moon 1305"/>
          <p:cNvSpPr/>
          <p:nvPr/>
        </p:nvSpPr>
        <p:spPr>
          <a:xfrm>
            <a:off x="273470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7" name="Rectangle 1306"/>
          <p:cNvSpPr/>
          <p:nvPr/>
        </p:nvSpPr>
        <p:spPr>
          <a:xfrm>
            <a:off x="3047228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8" name="Oval 1307"/>
          <p:cNvSpPr/>
          <p:nvPr/>
        </p:nvSpPr>
        <p:spPr>
          <a:xfrm>
            <a:off x="3115604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9" name="Moon 1308"/>
          <p:cNvSpPr/>
          <p:nvPr/>
        </p:nvSpPr>
        <p:spPr>
          <a:xfrm>
            <a:off x="3115604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0" name="Rectangle 1309"/>
          <p:cNvSpPr/>
          <p:nvPr/>
        </p:nvSpPr>
        <p:spPr>
          <a:xfrm>
            <a:off x="3428132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1" name="Oval 1310"/>
          <p:cNvSpPr/>
          <p:nvPr/>
        </p:nvSpPr>
        <p:spPr>
          <a:xfrm>
            <a:off x="3496508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2" name="Moon 1311"/>
          <p:cNvSpPr/>
          <p:nvPr/>
        </p:nvSpPr>
        <p:spPr>
          <a:xfrm>
            <a:off x="349650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3" name="Rectangle 1312"/>
          <p:cNvSpPr/>
          <p:nvPr/>
        </p:nvSpPr>
        <p:spPr>
          <a:xfrm>
            <a:off x="3809035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4" name="Oval 1313"/>
          <p:cNvSpPr/>
          <p:nvPr/>
        </p:nvSpPr>
        <p:spPr>
          <a:xfrm>
            <a:off x="3877411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5" name="Moon 1314"/>
          <p:cNvSpPr/>
          <p:nvPr/>
        </p:nvSpPr>
        <p:spPr>
          <a:xfrm>
            <a:off x="3877411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6" name="Rectangle 1315"/>
          <p:cNvSpPr/>
          <p:nvPr/>
        </p:nvSpPr>
        <p:spPr>
          <a:xfrm>
            <a:off x="4189939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7" name="Oval 1316"/>
          <p:cNvSpPr/>
          <p:nvPr/>
        </p:nvSpPr>
        <p:spPr>
          <a:xfrm>
            <a:off x="4258315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8" name="Moon 1317"/>
          <p:cNvSpPr/>
          <p:nvPr/>
        </p:nvSpPr>
        <p:spPr>
          <a:xfrm>
            <a:off x="425831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9" name="Rectangle 1318"/>
          <p:cNvSpPr/>
          <p:nvPr/>
        </p:nvSpPr>
        <p:spPr>
          <a:xfrm>
            <a:off x="4570842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0" name="Oval 1319"/>
          <p:cNvSpPr/>
          <p:nvPr/>
        </p:nvSpPr>
        <p:spPr>
          <a:xfrm>
            <a:off x="4639218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1" name="Moon 1320"/>
          <p:cNvSpPr/>
          <p:nvPr/>
        </p:nvSpPr>
        <p:spPr>
          <a:xfrm>
            <a:off x="4639218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2" name="Rectangle 1321"/>
          <p:cNvSpPr/>
          <p:nvPr/>
        </p:nvSpPr>
        <p:spPr>
          <a:xfrm>
            <a:off x="4951746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3" name="Oval 1322"/>
          <p:cNvSpPr/>
          <p:nvPr/>
        </p:nvSpPr>
        <p:spPr>
          <a:xfrm>
            <a:off x="5020122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4" name="Moon 1323"/>
          <p:cNvSpPr/>
          <p:nvPr/>
        </p:nvSpPr>
        <p:spPr>
          <a:xfrm>
            <a:off x="502012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5" name="Rectangle 1324"/>
          <p:cNvSpPr/>
          <p:nvPr/>
        </p:nvSpPr>
        <p:spPr>
          <a:xfrm>
            <a:off x="5332649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6" name="Oval 1325"/>
          <p:cNvSpPr/>
          <p:nvPr/>
        </p:nvSpPr>
        <p:spPr>
          <a:xfrm>
            <a:off x="5401025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7" name="Moon 1326"/>
          <p:cNvSpPr/>
          <p:nvPr/>
        </p:nvSpPr>
        <p:spPr>
          <a:xfrm>
            <a:off x="5401025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8" name="Rectangle 1327"/>
          <p:cNvSpPr/>
          <p:nvPr/>
        </p:nvSpPr>
        <p:spPr>
          <a:xfrm>
            <a:off x="5713553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9" name="Oval 1328"/>
          <p:cNvSpPr/>
          <p:nvPr/>
        </p:nvSpPr>
        <p:spPr>
          <a:xfrm>
            <a:off x="5781929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0" name="Moon 1329"/>
          <p:cNvSpPr/>
          <p:nvPr/>
        </p:nvSpPr>
        <p:spPr>
          <a:xfrm>
            <a:off x="578192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1" name="Rectangle 1330"/>
          <p:cNvSpPr/>
          <p:nvPr/>
        </p:nvSpPr>
        <p:spPr>
          <a:xfrm>
            <a:off x="6094456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2" name="Oval 1331"/>
          <p:cNvSpPr/>
          <p:nvPr/>
        </p:nvSpPr>
        <p:spPr>
          <a:xfrm>
            <a:off x="6162832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3" name="Moon 1332"/>
          <p:cNvSpPr/>
          <p:nvPr/>
        </p:nvSpPr>
        <p:spPr>
          <a:xfrm>
            <a:off x="6162832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4" name="Rectangle 1333"/>
          <p:cNvSpPr/>
          <p:nvPr/>
        </p:nvSpPr>
        <p:spPr>
          <a:xfrm>
            <a:off x="6475360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5" name="Oval 1334"/>
          <p:cNvSpPr/>
          <p:nvPr/>
        </p:nvSpPr>
        <p:spPr>
          <a:xfrm>
            <a:off x="6543736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6" name="Moon 1335"/>
          <p:cNvSpPr/>
          <p:nvPr/>
        </p:nvSpPr>
        <p:spPr>
          <a:xfrm>
            <a:off x="654373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7" name="Rectangle 1336"/>
          <p:cNvSpPr/>
          <p:nvPr/>
        </p:nvSpPr>
        <p:spPr>
          <a:xfrm>
            <a:off x="6856263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8" name="Oval 1337"/>
          <p:cNvSpPr/>
          <p:nvPr/>
        </p:nvSpPr>
        <p:spPr>
          <a:xfrm>
            <a:off x="6924639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9" name="Moon 1338"/>
          <p:cNvSpPr/>
          <p:nvPr/>
        </p:nvSpPr>
        <p:spPr>
          <a:xfrm>
            <a:off x="6924639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0" name="Rectangle 1339"/>
          <p:cNvSpPr/>
          <p:nvPr/>
        </p:nvSpPr>
        <p:spPr>
          <a:xfrm>
            <a:off x="7237167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1" name="Oval 1340"/>
          <p:cNvSpPr/>
          <p:nvPr/>
        </p:nvSpPr>
        <p:spPr>
          <a:xfrm>
            <a:off x="7305543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2" name="Moon 1341"/>
          <p:cNvSpPr/>
          <p:nvPr/>
        </p:nvSpPr>
        <p:spPr>
          <a:xfrm>
            <a:off x="730554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3" name="Rectangle 1342"/>
          <p:cNvSpPr/>
          <p:nvPr/>
        </p:nvSpPr>
        <p:spPr>
          <a:xfrm>
            <a:off x="7618070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4" name="Oval 1343"/>
          <p:cNvSpPr/>
          <p:nvPr/>
        </p:nvSpPr>
        <p:spPr>
          <a:xfrm>
            <a:off x="7686446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5" name="Moon 1344"/>
          <p:cNvSpPr/>
          <p:nvPr/>
        </p:nvSpPr>
        <p:spPr>
          <a:xfrm>
            <a:off x="7686446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6" name="Rectangle 1345"/>
          <p:cNvSpPr/>
          <p:nvPr/>
        </p:nvSpPr>
        <p:spPr>
          <a:xfrm>
            <a:off x="7998974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7" name="Oval 1346"/>
          <p:cNvSpPr/>
          <p:nvPr/>
        </p:nvSpPr>
        <p:spPr>
          <a:xfrm>
            <a:off x="8067350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8" name="Moon 1347"/>
          <p:cNvSpPr/>
          <p:nvPr/>
        </p:nvSpPr>
        <p:spPr>
          <a:xfrm>
            <a:off x="8067350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9" name="Rectangle 1348"/>
          <p:cNvSpPr/>
          <p:nvPr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0" name="Oval 1349"/>
          <p:cNvSpPr/>
          <p:nvPr/>
        </p:nvSpPr>
        <p:spPr>
          <a:xfrm>
            <a:off x="8448253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1" name="Moon 1350"/>
          <p:cNvSpPr/>
          <p:nvPr/>
        </p:nvSpPr>
        <p:spPr>
          <a:xfrm>
            <a:off x="8448253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2" name="Rectangle 1351"/>
          <p:cNvSpPr/>
          <p:nvPr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3" name="Oval 1352"/>
          <p:cNvSpPr/>
          <p:nvPr/>
        </p:nvSpPr>
        <p:spPr>
          <a:xfrm>
            <a:off x="8829157" y="68797"/>
            <a:ext cx="244199" cy="2457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30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4" name="Moon 1353"/>
          <p:cNvSpPr/>
          <p:nvPr/>
        </p:nvSpPr>
        <p:spPr>
          <a:xfrm>
            <a:off x="8829157" y="68797"/>
            <a:ext cx="122099" cy="245705"/>
          </a:xfrm>
          <a:prstGeom prst="moon">
            <a:avLst>
              <a:gd name="adj" fmla="val 92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7" name="Rectangle 1736"/>
          <p:cNvSpPr/>
          <p:nvPr userDrawn="1"/>
        </p:nvSpPr>
        <p:spPr>
          <a:xfrm rot="5400000">
            <a:off x="8473620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4878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s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unramkrish/hasgeek-jsfoo-pune-2019/blob/master/dao/baseDao.js" TargetMode="Externa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ycloak.org/docs/3.0/securing_apps/topics/oidc/javascript-adapter.html" TargetMode="Externa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vent-gateway-psg" TargetMode="Externa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m2.io/doc/en/runtime/overview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ginx.com/nginx/admin-guide/" TargetMode="Externa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ivescript.org/nativescript-is-how-you-build-native-mobile-apps-with-angular" TargetMode="Externa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arunram.krish@gmail.com" TargetMode="External"/><Relationship Id="rId2" Type="http://schemas.openxmlformats.org/officeDocument/2006/relationships/hyperlink" Target="https://github.com/arunramkrish" TargetMode="Externa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03648" y="1052736"/>
            <a:ext cx="6192688" cy="2387600"/>
          </a:xfrm>
        </p:spPr>
        <p:txBody>
          <a:bodyPr>
            <a:noAutofit/>
          </a:bodyPr>
          <a:lstStyle/>
          <a:p>
            <a:r>
              <a:rPr lang="en-IN" sz="2800" dirty="0"/>
              <a:t>Full-stack JavaScript based micro-services </a:t>
            </a:r>
            <a:r>
              <a:rPr lang="en-IN" sz="2800" dirty="0" smtClean="0"/>
              <a:t>for complete </a:t>
            </a:r>
            <a:r>
              <a:rPr lang="en-IN" sz="2800" dirty="0"/>
              <a:t>automation of Higher Education </a:t>
            </a:r>
            <a:r>
              <a:rPr lang="en-IN" sz="2800" dirty="0" smtClean="0"/>
              <a:t>Institutions (HEIs)</a:t>
            </a:r>
            <a:endParaRPr lang="en-US" sz="28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12552" y="3139092"/>
            <a:ext cx="7856159" cy="17300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Arun </a:t>
            </a:r>
            <a:r>
              <a:rPr lang="en-US" sz="2000" dirty="0" err="1" smtClean="0"/>
              <a:t>kumar</a:t>
            </a:r>
            <a:r>
              <a:rPr lang="en-US" sz="2000" dirty="0" smtClean="0"/>
              <a:t> </a:t>
            </a:r>
            <a:r>
              <a:rPr lang="en-US" sz="2000" dirty="0" err="1" smtClean="0"/>
              <a:t>Krishnamoorthy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189" y="-171400"/>
            <a:ext cx="1161208" cy="11612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20752" y="764704"/>
            <a:ext cx="3330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tserrat SemiBold"/>
              </a:rPr>
              <a:t>Software Technologies</a:t>
            </a:r>
            <a:endParaRPr lang="en-IN" sz="1600" dirty="0">
              <a:solidFill>
                <a:schemeClr val="tx2">
                  <a:lumMod val="75000"/>
                </a:schemeClr>
              </a:solidFill>
              <a:latin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5182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</a:p>
          <a:p>
            <a:r>
              <a:rPr lang="en-US" dirty="0" smtClean="0"/>
              <a:t>Inversion of Control (Dependency Injection)</a:t>
            </a:r>
          </a:p>
          <a:p>
            <a:r>
              <a:rPr lang="en-US" dirty="0" smtClean="0"/>
              <a:t>Interface over Implementation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4E93-3EAB-4A87-8BB1-838C7AD455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An </a:t>
            </a:r>
            <a:r>
              <a:rPr lang="en-IN" dirty="0"/>
              <a:t>architectural style that structures an application as a collection of services that are</a:t>
            </a:r>
          </a:p>
          <a:p>
            <a:r>
              <a:rPr lang="en-IN" dirty="0"/>
              <a:t>Highly maintainable and testable</a:t>
            </a:r>
          </a:p>
          <a:p>
            <a:r>
              <a:rPr lang="en-IN" dirty="0"/>
              <a:t>Loosely coupled</a:t>
            </a:r>
          </a:p>
          <a:p>
            <a:r>
              <a:rPr lang="en-IN" dirty="0"/>
              <a:t>Independently deployable</a:t>
            </a:r>
          </a:p>
          <a:p>
            <a:r>
              <a:rPr lang="en-IN" dirty="0"/>
              <a:t>Organized around business </a:t>
            </a:r>
            <a:r>
              <a:rPr lang="en-IN" dirty="0" smtClean="0"/>
              <a:t>capabilities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4E93-3EAB-4A87-8BB1-838C7AD455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1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Enables </a:t>
            </a:r>
            <a:r>
              <a:rPr lang="en-IN" dirty="0"/>
              <a:t>the continuous delivery/deployment of large, complex </a:t>
            </a:r>
            <a:r>
              <a:rPr lang="en-IN" dirty="0" smtClean="0"/>
              <a:t>applications</a:t>
            </a:r>
          </a:p>
          <a:p>
            <a:endParaRPr lang="en-IN" dirty="0" smtClean="0"/>
          </a:p>
          <a:p>
            <a:r>
              <a:rPr lang="en-IN" dirty="0" smtClean="0"/>
              <a:t>Enables </a:t>
            </a:r>
            <a:r>
              <a:rPr lang="en-IN" dirty="0"/>
              <a:t>an organization to evolve its technology </a:t>
            </a:r>
            <a:r>
              <a:rPr lang="en-IN" dirty="0" smtClean="0"/>
              <a:t>stack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>
                <a:hlinkClick r:id="rId3"/>
              </a:rPr>
              <a:t>https://microservices.io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4E93-3EAB-4A87-8BB1-838C7AD455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+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our rescue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Traditional MEAN Stack</a:t>
            </a:r>
          </a:p>
          <a:p>
            <a:r>
              <a:rPr lang="en-US" dirty="0"/>
              <a:t>MongoDB Native Driver</a:t>
            </a:r>
          </a:p>
          <a:p>
            <a:r>
              <a:rPr lang="en-US" dirty="0" err="1" smtClean="0"/>
              <a:t>Auth</a:t>
            </a:r>
            <a:r>
              <a:rPr lang="en-US" dirty="0" smtClean="0"/>
              <a:t> </a:t>
            </a:r>
            <a:r>
              <a:rPr lang="en-US" dirty="0"/>
              <a:t>using </a:t>
            </a:r>
            <a:r>
              <a:rPr lang="en-US" dirty="0" err="1"/>
              <a:t>KeyCloak</a:t>
            </a:r>
            <a:endParaRPr lang="en-US" dirty="0"/>
          </a:p>
          <a:p>
            <a:r>
              <a:rPr lang="en-US" dirty="0" smtClean="0"/>
              <a:t>API based Remoting</a:t>
            </a:r>
          </a:p>
          <a:p>
            <a:r>
              <a:rPr lang="en-US" dirty="0" smtClean="0"/>
              <a:t>Messaging based Pub / Sub</a:t>
            </a:r>
          </a:p>
          <a:p>
            <a:r>
              <a:rPr lang="en-US" dirty="0" smtClean="0"/>
              <a:t>Logging – HTTP and Application logging</a:t>
            </a:r>
          </a:p>
          <a:p>
            <a:r>
              <a:rPr lang="en-US" dirty="0" smtClean="0"/>
              <a:t>pm2 for runtime and process management</a:t>
            </a:r>
            <a:endParaRPr lang="en-US" dirty="0"/>
          </a:p>
          <a:p>
            <a:r>
              <a:rPr lang="en-US" dirty="0" smtClean="0"/>
              <a:t>Entry in </a:t>
            </a:r>
            <a:r>
              <a:rPr lang="en-US" dirty="0" err="1" smtClean="0"/>
              <a:t>nginx</a:t>
            </a:r>
            <a:r>
              <a:rPr lang="en-US" dirty="0" smtClean="0"/>
              <a:t> for routing</a:t>
            </a:r>
          </a:p>
          <a:p>
            <a:r>
              <a:rPr lang="en-US" dirty="0" smtClean="0"/>
              <a:t>Jenkins Pipeline and Docker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4E93-3EAB-4A87-8BB1-838C7AD455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3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Reusable DAO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MongoDB Driver over Mongoose</a:t>
            </a:r>
          </a:p>
          <a:p>
            <a:pPr lvl="1"/>
            <a:r>
              <a:rPr lang="en-US" dirty="0" smtClean="0"/>
              <a:t>Schema and field validation / restriction moved  to Business Logic Layer</a:t>
            </a:r>
          </a:p>
          <a:p>
            <a:pPr lvl="1"/>
            <a:r>
              <a:rPr lang="en-US" dirty="0" smtClean="0"/>
              <a:t>Flexible data model accommodates varying data model </a:t>
            </a:r>
          </a:p>
          <a:p>
            <a:pPr lvl="1"/>
            <a:endParaRPr lang="en-US" dirty="0"/>
          </a:p>
          <a:p>
            <a:r>
              <a:rPr lang="en-US" dirty="0" smtClean="0"/>
              <a:t>Generics in Java Vs Closure in JavaScript</a:t>
            </a:r>
          </a:p>
          <a:p>
            <a:endParaRPr lang="en-US" dirty="0" smtClean="0"/>
          </a:p>
          <a:p>
            <a:r>
              <a:rPr lang="en-US" dirty="0" smtClean="0"/>
              <a:t>Link to </a:t>
            </a:r>
            <a:r>
              <a:rPr lang="en-US" dirty="0" err="1" smtClean="0"/>
              <a:t>BaseDao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github.com/arunramkrish/hasgeek-jsfoo-pune-2019/blob/master/dao/baseDao.js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AC80-9F24-4B1C-9700-38931F2C12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12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Auth</a:t>
            </a:r>
            <a:r>
              <a:rPr lang="en-US" dirty="0" smtClean="0"/>
              <a:t> using </a:t>
            </a:r>
            <a:r>
              <a:rPr lang="en-US" dirty="0" err="1" smtClean="0"/>
              <a:t>Keycloak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user realm for all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 err="1" smtClean="0"/>
              <a:t>keycloak</a:t>
            </a:r>
            <a:r>
              <a:rPr lang="en-US" dirty="0" smtClean="0"/>
              <a:t> application client for each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r>
              <a:rPr lang="en-US" dirty="0" smtClean="0"/>
              <a:t>User associated to Groups and each group associated to client specific roles</a:t>
            </a:r>
          </a:p>
          <a:p>
            <a:r>
              <a:rPr lang="en-US" dirty="0" smtClean="0"/>
              <a:t>Customized login theme with branding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www.keycloak.org/docs/3.0/securing_apps/topics/oidc/javascript-adapter.html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3309-C1BE-4E33-8FD9-B8B0894452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965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Client for API based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node-rest-client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3309-C1BE-4E33-8FD9-B8B0894452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6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Rabbit MQ for Messaging / Event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Pub-Sub</a:t>
            </a:r>
          </a:p>
          <a:p>
            <a:r>
              <a:rPr lang="en-US" dirty="0" smtClean="0"/>
              <a:t>P2P</a:t>
            </a:r>
          </a:p>
          <a:p>
            <a:r>
              <a:rPr lang="en-US" dirty="0" smtClean="0"/>
              <a:t>Reliable</a:t>
            </a:r>
          </a:p>
          <a:p>
            <a:r>
              <a:rPr lang="en-US" dirty="0" smtClean="0"/>
              <a:t>Link to </a:t>
            </a:r>
            <a:r>
              <a:rPr lang="en-US" dirty="0" err="1" smtClean="0"/>
              <a:t>npm</a:t>
            </a:r>
            <a:r>
              <a:rPr lang="en-US" dirty="0" smtClean="0"/>
              <a:t> module for connecting to </a:t>
            </a:r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 smtClean="0"/>
              <a:t>As a sender</a:t>
            </a:r>
          </a:p>
          <a:p>
            <a:r>
              <a:rPr lang="en-US" dirty="0" smtClean="0"/>
              <a:t>As a receiver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www.npmjs.com/package/event-gateway-psg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592A-2734-45A0-BB3A-6444EDCD5B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81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use of Log levels, log formats, file roll over on size / date</a:t>
            </a:r>
          </a:p>
          <a:p>
            <a:endParaRPr lang="en-US" dirty="0"/>
          </a:p>
          <a:p>
            <a:r>
              <a:rPr lang="en-US" dirty="0" smtClean="0"/>
              <a:t>Separate logs for disparate use cases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A560-0FD6-4373-985F-BEE97CDB7F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2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Big in JavaScript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World's tallest Lego tow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268" y="1556792"/>
            <a:ext cx="326090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8840"/>
            <a:ext cx="2242592" cy="4168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Increased Tooling across dev life cycle</a:t>
            </a:r>
          </a:p>
          <a:p>
            <a:endParaRPr lang="en-US" dirty="0"/>
          </a:p>
          <a:p>
            <a:r>
              <a:rPr lang="en-US" dirty="0" smtClean="0"/>
              <a:t>Abundance of frameworks across value chain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28184" y="1988840"/>
            <a:ext cx="2736304" cy="4168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Richer Language Features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reliable, better performing server-side 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PM2 as Process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availability</a:t>
            </a:r>
          </a:p>
          <a:p>
            <a:endParaRPr lang="en-US" dirty="0"/>
          </a:p>
          <a:p>
            <a:r>
              <a:rPr lang="en-US" dirty="0" smtClean="0"/>
              <a:t>Auto-recovery from crashes</a:t>
            </a:r>
          </a:p>
          <a:p>
            <a:endParaRPr lang="en-US" dirty="0"/>
          </a:p>
          <a:p>
            <a:r>
              <a:rPr lang="en-US" dirty="0" smtClean="0"/>
              <a:t>Start-up </a:t>
            </a:r>
            <a:r>
              <a:rPr lang="en-US" dirty="0" err="1" smtClean="0"/>
              <a:t>config</a:t>
            </a:r>
            <a:r>
              <a:rPr lang="en-US" dirty="0" smtClean="0"/>
              <a:t> with NODE_ENV variable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https://pm2.io/doc/en/runtime/overview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4729-7955-48D6-B6C7-073A934304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9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traffic to different </a:t>
            </a:r>
            <a:r>
              <a:rPr lang="en-US" dirty="0" err="1"/>
              <a:t>M</a:t>
            </a:r>
            <a:r>
              <a:rPr lang="en-US" dirty="0" err="1" smtClean="0"/>
              <a:t>icroservice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Acts as reverse proxy</a:t>
            </a:r>
          </a:p>
          <a:p>
            <a:endParaRPr lang="en-US" dirty="0"/>
          </a:p>
          <a:p>
            <a:r>
              <a:rPr lang="en-US" dirty="0" smtClean="0"/>
              <a:t>Terminates SSL to use HTTP with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https://docs.nginx.com/nginx/admin-guide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FF53-1034-4B10-A0B6-6F8B1CE067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45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and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Delivery Pipeline Automation</a:t>
            </a:r>
          </a:p>
          <a:p>
            <a:endParaRPr lang="en-US" dirty="0"/>
          </a:p>
          <a:p>
            <a:r>
              <a:rPr lang="en-US" dirty="0" smtClean="0"/>
              <a:t>Build versions and auto tagging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36A0-4887-428D-B227-AE2E5FE77E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68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PDFKit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control of PDF</a:t>
            </a:r>
          </a:p>
          <a:p>
            <a:endParaRPr lang="en-US" dirty="0"/>
          </a:p>
          <a:p>
            <a:r>
              <a:rPr lang="en-US" dirty="0" smtClean="0"/>
              <a:t>Text, Images, Fonts, Shapes</a:t>
            </a:r>
          </a:p>
          <a:p>
            <a:endParaRPr lang="en-US" dirty="0" smtClean="0"/>
          </a:p>
          <a:p>
            <a:r>
              <a:rPr lang="en-US" dirty="0" smtClean="0"/>
              <a:t>Multiple pages, different page sizes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A95B-AFD3-4E77-9702-3B810BD1E0E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Truly native mobile App for Android and iPhone from a single codebase using single skillset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www.nativescript.org/nativescript-is-how-you-build-native-mobile-apps-with-angular</a:t>
            </a:r>
            <a:endParaRPr lang="en-US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36A0-4887-428D-B227-AE2E5FE77E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81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08920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 smtClean="0"/>
              <a:t>Thank you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github.com/arunramkrish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3"/>
              </a:rPr>
              <a:t>arunram.krish@gmail.com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arunramkrish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3D59-F48C-4BFB-8C41-304781EE585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11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2 Biggest Motivations of using JavaScript across layers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en-US" dirty="0" smtClean="0"/>
              <a:t>10 Jan 2019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https://jsfoo.in/2019-pune/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D842041-FF2F-430B-AD32-D8E9A72EA7BB}" type="slidenum">
              <a:rPr lang="en-US" smtClean="0"/>
              <a:t>3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919313"/>
            <a:ext cx="2098576" cy="195513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Open source for life time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82155"/>
            <a:ext cx="403860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6732240" y="2930227"/>
            <a:ext cx="2098576" cy="195513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 core technology across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Functions of Higher Education Institution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en-US" dirty="0" smtClean="0"/>
              <a:t>10 Jan 2019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https://jsfoo.in/2019-pune/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D842041-FF2F-430B-AD32-D8E9A72EA7B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44938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231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Functions of Higher Education Institution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en-US" dirty="0" smtClean="0"/>
              <a:t>10 Jan 2019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https://jsfoo.in/2019-pune/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D842041-FF2F-430B-AD32-D8E9A72EA7B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75737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01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Functions of Higher Education Institution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en-US" dirty="0" smtClean="0"/>
              <a:t>10 Jan 2019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https://jsfoo.in/2019-pune/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D842041-FF2F-430B-AD32-D8E9A72EA7BB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2235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89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Functions of Higher Education Institution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en-US" dirty="0" smtClean="0"/>
              <a:t>10 Jan 2019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https://jsfoo.in/2019-pune/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D842041-FF2F-430B-AD32-D8E9A72EA7B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30520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13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the Problem Domain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Well-defined, well-managed and controlled functions</a:t>
            </a:r>
          </a:p>
          <a:p>
            <a:r>
              <a:rPr lang="en-US" dirty="0"/>
              <a:t>Clear ownership of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Ex. Admissions</a:t>
            </a:r>
            <a:r>
              <a:rPr lang="en-US" dirty="0"/>
              <a:t>, Students enrollments, Programme scheme and syllabus</a:t>
            </a:r>
          </a:p>
          <a:p>
            <a:r>
              <a:rPr lang="en-US" dirty="0"/>
              <a:t>Predictable peak, average </a:t>
            </a:r>
            <a:r>
              <a:rPr lang="en-US" dirty="0" smtClean="0"/>
              <a:t>workloads</a:t>
            </a:r>
          </a:p>
          <a:p>
            <a:pPr lvl="1"/>
            <a:r>
              <a:rPr lang="en-US" dirty="0" smtClean="0"/>
              <a:t>Ex. last </a:t>
            </a:r>
            <a:r>
              <a:rPr lang="en-US" dirty="0"/>
              <a:t>date of applications, results announcements, last date of fees payment, important news / events / announcements</a:t>
            </a:r>
          </a:p>
          <a:p>
            <a:r>
              <a:rPr lang="en-US" dirty="0"/>
              <a:t>Inherent data partitions – Transactional in an academic year, Analytical for historical data</a:t>
            </a:r>
          </a:p>
          <a:p>
            <a:r>
              <a:rPr lang="en-US" dirty="0"/>
              <a:t>Deadlines are truly real and availability is very </a:t>
            </a:r>
            <a:r>
              <a:rPr lang="en-US" dirty="0" smtClean="0"/>
              <a:t>critical</a:t>
            </a:r>
          </a:p>
          <a:p>
            <a:pPr lvl="1"/>
            <a:r>
              <a:rPr lang="en-US" dirty="0" smtClean="0"/>
              <a:t>Ex: Exam </a:t>
            </a:r>
            <a:r>
              <a:rPr lang="en-US" dirty="0"/>
              <a:t>dates, fees payment due date, reopening </a:t>
            </a:r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2041-FF2F-430B-AD32-D8E9A72EA7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less across layers to cater to varying needs of different fields of Higher Education</a:t>
            </a:r>
          </a:p>
          <a:p>
            <a:r>
              <a:rPr lang="en-US" dirty="0" smtClean="0"/>
              <a:t>Loosely coupled across functions </a:t>
            </a:r>
          </a:p>
          <a:p>
            <a:r>
              <a:rPr lang="en-US" dirty="0" smtClean="0"/>
              <a:t>Scale-up / Scale-down independently</a:t>
            </a:r>
          </a:p>
          <a:p>
            <a:r>
              <a:rPr lang="en-US" dirty="0" smtClean="0"/>
              <a:t>Distributed deployment, cloud agnostic, hybrid</a:t>
            </a:r>
          </a:p>
          <a:p>
            <a:r>
              <a:rPr lang="en-US" dirty="0" smtClean="0"/>
              <a:t>Open source reducing Total Cost of Ownership</a:t>
            </a:r>
          </a:p>
          <a:p>
            <a:r>
              <a:rPr lang="en-US" dirty="0" smtClean="0"/>
              <a:t>Shallow learning curve and Rapid prototyping / development</a:t>
            </a:r>
          </a:p>
          <a:p>
            <a:r>
              <a:rPr lang="en-US" dirty="0" smtClean="0"/>
              <a:t>Single-sign-on across functions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4E93-3EAB-4A87-8BB1-838C7AD455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https://jsfoo.in/2019-pune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B433-8946-4B30-B593-629769016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GO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EGO TEMPLATE PLAI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867</TotalTime>
  <Words>961</Words>
  <Application>Microsoft Office PowerPoint</Application>
  <PresentationFormat>On-screen Show (4:3)</PresentationFormat>
  <Paragraphs>270</Paragraphs>
  <Slides>25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Origin</vt:lpstr>
      <vt:lpstr>LEGO TEMPLATE</vt:lpstr>
      <vt:lpstr>LEGO TEMPLATE PLAIN</vt:lpstr>
      <vt:lpstr>Full-stack JavaScript based micro-services for complete automation of Higher Education Institutions (HEIs)</vt:lpstr>
      <vt:lpstr>Thinking Big in JavaScript</vt:lpstr>
      <vt:lpstr>2 Biggest Motivations of using JavaScript across layers</vt:lpstr>
      <vt:lpstr>Functions of Higher Education Institution</vt:lpstr>
      <vt:lpstr>Functions of Higher Education Institution</vt:lpstr>
      <vt:lpstr>Functions of Higher Education Institution</vt:lpstr>
      <vt:lpstr>Functions of Higher Education Institution</vt:lpstr>
      <vt:lpstr>Characteristics of the Problem Domain</vt:lpstr>
      <vt:lpstr>Architecture Drivers</vt:lpstr>
      <vt:lpstr>Design Principles</vt:lpstr>
      <vt:lpstr>Microservice</vt:lpstr>
      <vt:lpstr>Microservice</vt:lpstr>
      <vt:lpstr>JavaScript + MicroService</vt:lpstr>
      <vt:lpstr>A Typical MicroService</vt:lpstr>
      <vt:lpstr>Reusable DAO Layer</vt:lpstr>
      <vt:lpstr>Auth using Keycloak</vt:lpstr>
      <vt:lpstr>REST Client for API based Integration</vt:lpstr>
      <vt:lpstr>Rabbit MQ for Messaging / Event Bus</vt:lpstr>
      <vt:lpstr>Logging</vt:lpstr>
      <vt:lpstr>PM2 as Process Manager</vt:lpstr>
      <vt:lpstr>NGINX</vt:lpstr>
      <vt:lpstr>Jenkins and Docker</vt:lpstr>
      <vt:lpstr>PDFKit</vt:lpstr>
      <vt:lpstr>NativeScript Angular</vt:lpstr>
      <vt:lpstr>Thank you  https://github.com/arunramkrish  arunram.krish@gmail.com @arunramkrish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57</cp:revision>
  <dcterms:created xsi:type="dcterms:W3CDTF">2019-01-08T16:23:10Z</dcterms:created>
  <dcterms:modified xsi:type="dcterms:W3CDTF">2019-01-10T04:40:33Z</dcterms:modified>
</cp:coreProperties>
</file>