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56" r:id="rId2"/>
    <p:sldId id="711" r:id="rId3"/>
    <p:sldId id="712" r:id="rId4"/>
    <p:sldId id="713" r:id="rId5"/>
    <p:sldId id="714" r:id="rId6"/>
    <p:sldId id="715" r:id="rId7"/>
    <p:sldId id="716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24" r:id="rId16"/>
    <p:sldId id="725" r:id="rId17"/>
    <p:sldId id="726" r:id="rId18"/>
    <p:sldId id="727" r:id="rId19"/>
    <p:sldId id="728" r:id="rId20"/>
    <p:sldId id="729" r:id="rId21"/>
    <p:sldId id="730" r:id="rId22"/>
    <p:sldId id="731" r:id="rId23"/>
    <p:sldId id="732" r:id="rId24"/>
    <p:sldId id="733" r:id="rId25"/>
    <p:sldId id="734" r:id="rId26"/>
    <p:sldId id="735" r:id="rId27"/>
    <p:sldId id="736" r:id="rId28"/>
    <p:sldId id="737" r:id="rId29"/>
    <p:sldId id="738" r:id="rId30"/>
    <p:sldId id="739" r:id="rId31"/>
    <p:sldId id="740" r:id="rId32"/>
    <p:sldId id="741" r:id="rId33"/>
    <p:sldId id="742" r:id="rId34"/>
    <p:sldId id="743" r:id="rId35"/>
    <p:sldId id="744" r:id="rId36"/>
    <p:sldId id="745" r:id="rId37"/>
    <p:sldId id="746" r:id="rId38"/>
    <p:sldId id="747" r:id="rId39"/>
    <p:sldId id="748" r:id="rId40"/>
    <p:sldId id="749" r:id="rId41"/>
    <p:sldId id="750" r:id="rId42"/>
    <p:sldId id="751" r:id="rId43"/>
    <p:sldId id="752" r:id="rId44"/>
    <p:sldId id="753" r:id="rId45"/>
    <p:sldId id="754" r:id="rId46"/>
    <p:sldId id="755" r:id="rId47"/>
    <p:sldId id="643" r:id="rId4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50" autoAdjust="0"/>
  </p:normalViewPr>
  <p:slideViewPr>
    <p:cSldViewPr>
      <p:cViewPr>
        <p:scale>
          <a:sx n="69" d="100"/>
          <a:sy n="69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BB1D-BE45-4CD0-B6A4-BBDEA23B2D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FFB34724-3BEF-4F74-9B93-A5977B3482C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SimpleType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15CADD44-DAAD-4336-85A1-0699C95E8C46}" type="parTrans" cxnId="{65E39C17-98A9-45C4-9058-BE3208B27D6E}">
      <dgm:prSet/>
      <dgm:spPr/>
    </dgm:pt>
    <dgm:pt modelId="{AA39438E-3174-4F52-B32D-8590069C672D}" type="sibTrans" cxnId="{65E39C17-98A9-45C4-9058-BE3208B27D6E}">
      <dgm:prSet/>
      <dgm:spPr/>
    </dgm:pt>
    <dgm:pt modelId="{64DC9EBE-CC45-4686-9897-CDB8517054E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Primtive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82436275-A3C1-43F0-8977-9241F8C3B1E0}" type="parTrans" cxnId="{B48E0120-71F0-4C78-A307-EC3CBD866B04}">
      <dgm:prSet/>
      <dgm:spPr/>
    </dgm:pt>
    <dgm:pt modelId="{5BA52B66-A01A-4E63-8917-B61CB0172B14}" type="sibTrans" cxnId="{B48E0120-71F0-4C78-A307-EC3CBD866B04}">
      <dgm:prSet/>
      <dgm:spPr/>
    </dgm:pt>
    <dgm:pt modelId="{FA9D41D2-DB0D-415C-A621-DC013009F7D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ID/IDREF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6538973B-83D9-48EF-AFCB-7F812AC10102}" type="parTrans" cxnId="{A426A2B3-8605-40AD-8253-90953804D47F}">
      <dgm:prSet/>
      <dgm:spPr/>
    </dgm:pt>
    <dgm:pt modelId="{4CD988E1-C274-4042-A3E8-DF8E0FE56E2C}" type="sibTrans" cxnId="{A426A2B3-8605-40AD-8253-90953804D47F}">
      <dgm:prSet/>
      <dgm:spPr/>
    </dgm:pt>
    <dgm:pt modelId="{5F76DC0A-0E22-4373-AF97-0F2DE77ED72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date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537127C7-5283-454F-8520-F5112765DDF7}" type="parTrans" cxnId="{526745BE-8837-48B1-95AC-25271197B2E9}">
      <dgm:prSet/>
      <dgm:spPr/>
    </dgm:pt>
    <dgm:pt modelId="{AA7B320D-CD9D-4978-BFF5-1FAEE31BA1B5}" type="sibTrans" cxnId="{526745BE-8837-48B1-95AC-25271197B2E9}">
      <dgm:prSet/>
      <dgm:spPr/>
    </dgm:pt>
    <dgm:pt modelId="{AB946D23-7939-40F7-A0F8-7D173F1D19D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integer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783F8B76-86FA-4644-8150-3F1E65BA9B3D}" type="parTrans" cxnId="{35A3ABC5-9E02-4AD7-AFF5-147B6E6CDA3F}">
      <dgm:prSet/>
      <dgm:spPr/>
    </dgm:pt>
    <dgm:pt modelId="{0E703EFD-DEAE-4AAF-94D1-E48EE43A79E5}" type="sibTrans" cxnId="{35A3ABC5-9E02-4AD7-AFF5-147B6E6CDA3F}">
      <dgm:prSet/>
      <dgm:spPr/>
    </dgm:pt>
    <dgm:pt modelId="{60191EE8-D2BA-4700-A127-71D01605A1F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int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8846EF61-1A2A-42CD-A19D-6151DEBA858F}" type="parTrans" cxnId="{F1C60EF7-6682-4170-85DC-103CD1A2C292}">
      <dgm:prSet/>
      <dgm:spPr/>
    </dgm:pt>
    <dgm:pt modelId="{1B662D37-FC65-4694-A8B3-205164B3D0AD}" type="sibTrans" cxnId="{F1C60EF7-6682-4170-85DC-103CD1A2C292}">
      <dgm:prSet/>
      <dgm:spPr/>
    </dgm:pt>
    <dgm:pt modelId="{A300CED9-599B-4948-B63D-33223DA5864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List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6D61B9AA-822E-48B2-A2AD-AE89689549C8}" type="parTrans" cxnId="{6481D928-F5E3-4C25-B58A-757BB75E9049}">
      <dgm:prSet/>
      <dgm:spPr/>
    </dgm:pt>
    <dgm:pt modelId="{5E39050E-281E-49CA-82D7-576E0156A833}" type="sibTrans" cxnId="{6481D928-F5E3-4C25-B58A-757BB75E9049}">
      <dgm:prSet/>
      <dgm:spPr/>
    </dgm:pt>
    <dgm:pt modelId="{C7365436-A99D-4A17-A3EF-B0D786F3393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Union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E90AD924-9A9B-49E9-90AD-07A1A60EF1F5}" type="parTrans" cxnId="{2E2D03D0-4A37-43EE-BDB5-C0F32662DB39}">
      <dgm:prSet/>
      <dgm:spPr/>
    </dgm:pt>
    <dgm:pt modelId="{A92BF58B-AEC8-4DDE-A80B-0D9D8FE6C0A9}" type="sibTrans" cxnId="{2E2D03D0-4A37-43EE-BDB5-C0F32662DB39}">
      <dgm:prSet/>
      <dgm:spPr/>
    </dgm:pt>
    <dgm:pt modelId="{6CBCA16D-C9B2-4CC4-AFC0-313E40B380B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Restriction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5FBBAA37-E48F-47C5-B139-BA97808F1751}" type="parTrans" cxnId="{2809C31A-D238-4D67-A7BB-02285760BAA5}">
      <dgm:prSet/>
      <dgm:spPr/>
    </dgm:pt>
    <dgm:pt modelId="{AE5EB62F-188E-4CC1-A55B-3CC2A228075E}" type="sibTrans" cxnId="{2809C31A-D238-4D67-A7BB-02285760BAA5}">
      <dgm:prSet/>
      <dgm:spPr/>
    </dgm:pt>
    <dgm:pt modelId="{0FCACAAD-6645-4CF4-99EA-8A3C1AAE5DD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maxInclusive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5485DC12-68E8-47AE-9734-9B2834C7215C}" type="parTrans" cxnId="{C6B43C4D-3EE4-4FAD-BCAA-13EE7BF501F8}">
      <dgm:prSet/>
      <dgm:spPr/>
    </dgm:pt>
    <dgm:pt modelId="{7856370B-1886-4C28-AE62-C2FCE7776EF0}" type="sibTrans" cxnId="{C6B43C4D-3EE4-4FAD-BCAA-13EE7BF501F8}">
      <dgm:prSet/>
      <dgm:spPr/>
    </dgm:pt>
    <dgm:pt modelId="{40802BB5-1D16-40E4-BD5D-2E4347FB9AF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Enumeration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2948A270-2F42-401A-9139-60A0BA2FDE78}" type="parTrans" cxnId="{215131D8-BCCD-41FC-B0FF-3BE703187B94}">
      <dgm:prSet/>
      <dgm:spPr/>
    </dgm:pt>
    <dgm:pt modelId="{B82B86BC-A2A7-4714-8008-36E2B0F2A38F}" type="sibTrans" cxnId="{215131D8-BCCD-41FC-B0FF-3BE703187B94}">
      <dgm:prSet/>
      <dgm:spPr/>
    </dgm:pt>
    <dgm:pt modelId="{D37532FD-AD80-4932-AAC4-EC28DA2E10A1}" type="pres">
      <dgm:prSet presAssocID="{71D4BB1D-BE45-4CD0-B6A4-BBDEA23B2D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17E37A-BB79-4222-B3B9-AD7243CFE473}" type="pres">
      <dgm:prSet presAssocID="{FFB34724-3BEF-4F74-9B93-A5977B3482C9}" presName="hierRoot1" presStyleCnt="0">
        <dgm:presLayoutVars>
          <dgm:hierBranch/>
        </dgm:presLayoutVars>
      </dgm:prSet>
      <dgm:spPr/>
    </dgm:pt>
    <dgm:pt modelId="{C4350DC4-D03E-4B3F-A3C8-C3216465876A}" type="pres">
      <dgm:prSet presAssocID="{FFB34724-3BEF-4F74-9B93-A5977B3482C9}" presName="rootComposite1" presStyleCnt="0"/>
      <dgm:spPr/>
    </dgm:pt>
    <dgm:pt modelId="{C437E2D6-C2AF-4722-82A0-FCC6267EAEC2}" type="pres">
      <dgm:prSet presAssocID="{FFB34724-3BEF-4F74-9B93-A5977B3482C9}" presName="rootText1" presStyleLbl="node0" presStyleIdx="0" presStyleCnt="1">
        <dgm:presLayoutVars>
          <dgm:chPref val="3"/>
        </dgm:presLayoutVars>
      </dgm:prSet>
      <dgm:spPr/>
    </dgm:pt>
    <dgm:pt modelId="{4965FBC0-C38C-4E6B-9A0D-3C8A404B76FE}" type="pres">
      <dgm:prSet presAssocID="{FFB34724-3BEF-4F74-9B93-A5977B3482C9}" presName="rootConnector1" presStyleLbl="node1" presStyleIdx="0" presStyleCnt="0"/>
      <dgm:spPr/>
    </dgm:pt>
    <dgm:pt modelId="{0E874033-FE8A-4696-9734-1E77B3C725B1}" type="pres">
      <dgm:prSet presAssocID="{FFB34724-3BEF-4F74-9B93-A5977B3482C9}" presName="hierChild2" presStyleCnt="0"/>
      <dgm:spPr/>
    </dgm:pt>
    <dgm:pt modelId="{3C412B56-EF8A-4DE3-ACCF-1D4785D9A592}" type="pres">
      <dgm:prSet presAssocID="{82436275-A3C1-43F0-8977-9241F8C3B1E0}" presName="Name35" presStyleLbl="parChTrans1D2" presStyleIdx="0" presStyleCnt="4"/>
      <dgm:spPr/>
    </dgm:pt>
    <dgm:pt modelId="{84AD8825-FC2F-4A99-B982-5B686239B9C6}" type="pres">
      <dgm:prSet presAssocID="{64DC9EBE-CC45-4686-9897-CDB8517054E9}" presName="hierRoot2" presStyleCnt="0">
        <dgm:presLayoutVars>
          <dgm:hierBranch val="r"/>
        </dgm:presLayoutVars>
      </dgm:prSet>
      <dgm:spPr/>
    </dgm:pt>
    <dgm:pt modelId="{0EDE89D5-E897-474D-BE7A-1DBFE71108A1}" type="pres">
      <dgm:prSet presAssocID="{64DC9EBE-CC45-4686-9897-CDB8517054E9}" presName="rootComposite" presStyleCnt="0"/>
      <dgm:spPr/>
    </dgm:pt>
    <dgm:pt modelId="{E6A8C2CD-968E-47C9-9A98-C8D7FAEEF761}" type="pres">
      <dgm:prSet presAssocID="{64DC9EBE-CC45-4686-9897-CDB8517054E9}" presName="rootText" presStyleLbl="node2" presStyleIdx="0" presStyleCnt="4">
        <dgm:presLayoutVars>
          <dgm:chPref val="3"/>
        </dgm:presLayoutVars>
      </dgm:prSet>
      <dgm:spPr/>
    </dgm:pt>
    <dgm:pt modelId="{55D159F9-7D07-4B67-93D4-9968187D1460}" type="pres">
      <dgm:prSet presAssocID="{64DC9EBE-CC45-4686-9897-CDB8517054E9}" presName="rootConnector" presStyleLbl="node2" presStyleIdx="0" presStyleCnt="4"/>
      <dgm:spPr/>
    </dgm:pt>
    <dgm:pt modelId="{24DD2DE5-00D0-4B02-9D28-82F52566DD08}" type="pres">
      <dgm:prSet presAssocID="{64DC9EBE-CC45-4686-9897-CDB8517054E9}" presName="hierChild4" presStyleCnt="0"/>
      <dgm:spPr/>
    </dgm:pt>
    <dgm:pt modelId="{7BF52C49-3394-494F-89FC-1A37D60C2205}" type="pres">
      <dgm:prSet presAssocID="{6538973B-83D9-48EF-AFCB-7F812AC10102}" presName="Name50" presStyleLbl="parChTrans1D3" presStyleIdx="0" presStyleCnt="5"/>
      <dgm:spPr/>
    </dgm:pt>
    <dgm:pt modelId="{EB3483FF-A5F4-4BD9-83D7-E5DC724DF577}" type="pres">
      <dgm:prSet presAssocID="{FA9D41D2-DB0D-415C-A621-DC013009F7D9}" presName="hierRoot2" presStyleCnt="0">
        <dgm:presLayoutVars>
          <dgm:hierBranch val="r"/>
        </dgm:presLayoutVars>
      </dgm:prSet>
      <dgm:spPr/>
    </dgm:pt>
    <dgm:pt modelId="{E70CFCE7-E2B7-4091-B692-1720959698CB}" type="pres">
      <dgm:prSet presAssocID="{FA9D41D2-DB0D-415C-A621-DC013009F7D9}" presName="rootComposite" presStyleCnt="0"/>
      <dgm:spPr/>
    </dgm:pt>
    <dgm:pt modelId="{1C3DF26D-3A65-4BC2-8038-C34E7E5799E6}" type="pres">
      <dgm:prSet presAssocID="{FA9D41D2-DB0D-415C-A621-DC013009F7D9}" presName="rootText" presStyleLbl="node3" presStyleIdx="0" presStyleCnt="5">
        <dgm:presLayoutVars>
          <dgm:chPref val="3"/>
        </dgm:presLayoutVars>
      </dgm:prSet>
      <dgm:spPr/>
    </dgm:pt>
    <dgm:pt modelId="{881B9144-8A61-446B-8759-2B0AE942CB71}" type="pres">
      <dgm:prSet presAssocID="{FA9D41D2-DB0D-415C-A621-DC013009F7D9}" presName="rootConnector" presStyleLbl="node3" presStyleIdx="0" presStyleCnt="5"/>
      <dgm:spPr/>
    </dgm:pt>
    <dgm:pt modelId="{77E9BBCF-7863-4A52-B319-751E05112996}" type="pres">
      <dgm:prSet presAssocID="{FA9D41D2-DB0D-415C-A621-DC013009F7D9}" presName="hierChild4" presStyleCnt="0"/>
      <dgm:spPr/>
    </dgm:pt>
    <dgm:pt modelId="{9826EBAB-8A9E-4CEF-A7D0-24C6CD2FE60C}" type="pres">
      <dgm:prSet presAssocID="{FA9D41D2-DB0D-415C-A621-DC013009F7D9}" presName="hierChild5" presStyleCnt="0"/>
      <dgm:spPr/>
    </dgm:pt>
    <dgm:pt modelId="{B77D2256-DF5B-471F-A046-BCE663F95027}" type="pres">
      <dgm:prSet presAssocID="{537127C7-5283-454F-8520-F5112765DDF7}" presName="Name50" presStyleLbl="parChTrans1D3" presStyleIdx="1" presStyleCnt="5"/>
      <dgm:spPr/>
    </dgm:pt>
    <dgm:pt modelId="{65CFBB30-BF19-43C8-94D3-56EFB8A0245C}" type="pres">
      <dgm:prSet presAssocID="{5F76DC0A-0E22-4373-AF97-0F2DE77ED720}" presName="hierRoot2" presStyleCnt="0">
        <dgm:presLayoutVars>
          <dgm:hierBranch val="r"/>
        </dgm:presLayoutVars>
      </dgm:prSet>
      <dgm:spPr/>
    </dgm:pt>
    <dgm:pt modelId="{E5BC2467-4E9B-407A-BE6E-2F5D5BA84D02}" type="pres">
      <dgm:prSet presAssocID="{5F76DC0A-0E22-4373-AF97-0F2DE77ED720}" presName="rootComposite" presStyleCnt="0"/>
      <dgm:spPr/>
    </dgm:pt>
    <dgm:pt modelId="{8782F140-B604-4CB2-895D-F28507B09E16}" type="pres">
      <dgm:prSet presAssocID="{5F76DC0A-0E22-4373-AF97-0F2DE77ED720}" presName="rootText" presStyleLbl="node3" presStyleIdx="1" presStyleCnt="5">
        <dgm:presLayoutVars>
          <dgm:chPref val="3"/>
        </dgm:presLayoutVars>
      </dgm:prSet>
      <dgm:spPr/>
    </dgm:pt>
    <dgm:pt modelId="{6806E70C-DE66-46C6-841D-0CC656CB2E7A}" type="pres">
      <dgm:prSet presAssocID="{5F76DC0A-0E22-4373-AF97-0F2DE77ED720}" presName="rootConnector" presStyleLbl="node3" presStyleIdx="1" presStyleCnt="5"/>
      <dgm:spPr/>
    </dgm:pt>
    <dgm:pt modelId="{CB39D8E2-B525-457B-832A-C3D57014E810}" type="pres">
      <dgm:prSet presAssocID="{5F76DC0A-0E22-4373-AF97-0F2DE77ED720}" presName="hierChild4" presStyleCnt="0"/>
      <dgm:spPr/>
    </dgm:pt>
    <dgm:pt modelId="{CE8E874A-ECC3-4785-A699-6133FEE7D4F2}" type="pres">
      <dgm:prSet presAssocID="{5F76DC0A-0E22-4373-AF97-0F2DE77ED720}" presName="hierChild5" presStyleCnt="0"/>
      <dgm:spPr/>
    </dgm:pt>
    <dgm:pt modelId="{B787CE0E-7168-4B76-9ED4-4AB9A7A4C908}" type="pres">
      <dgm:prSet presAssocID="{783F8B76-86FA-4644-8150-3F1E65BA9B3D}" presName="Name50" presStyleLbl="parChTrans1D3" presStyleIdx="2" presStyleCnt="5"/>
      <dgm:spPr/>
    </dgm:pt>
    <dgm:pt modelId="{6FEE5485-F24B-4DB9-A42F-A411413182DE}" type="pres">
      <dgm:prSet presAssocID="{AB946D23-7939-40F7-A0F8-7D173F1D19D0}" presName="hierRoot2" presStyleCnt="0">
        <dgm:presLayoutVars>
          <dgm:hierBranch val="r"/>
        </dgm:presLayoutVars>
      </dgm:prSet>
      <dgm:spPr/>
    </dgm:pt>
    <dgm:pt modelId="{C92F1414-8EBC-4D67-B094-2F2E98474B26}" type="pres">
      <dgm:prSet presAssocID="{AB946D23-7939-40F7-A0F8-7D173F1D19D0}" presName="rootComposite" presStyleCnt="0"/>
      <dgm:spPr/>
    </dgm:pt>
    <dgm:pt modelId="{02EAA7A5-FE94-4C64-9EBA-AD2EB0991433}" type="pres">
      <dgm:prSet presAssocID="{AB946D23-7939-40F7-A0F8-7D173F1D19D0}" presName="rootText" presStyleLbl="node3" presStyleIdx="2" presStyleCnt="5">
        <dgm:presLayoutVars>
          <dgm:chPref val="3"/>
        </dgm:presLayoutVars>
      </dgm:prSet>
      <dgm:spPr/>
    </dgm:pt>
    <dgm:pt modelId="{674B0D5F-42BB-4B09-A36D-559CF5643377}" type="pres">
      <dgm:prSet presAssocID="{AB946D23-7939-40F7-A0F8-7D173F1D19D0}" presName="rootConnector" presStyleLbl="node3" presStyleIdx="2" presStyleCnt="5"/>
      <dgm:spPr/>
    </dgm:pt>
    <dgm:pt modelId="{1A7BFC47-4922-46E1-ABA6-AAA0CE0618B3}" type="pres">
      <dgm:prSet presAssocID="{AB946D23-7939-40F7-A0F8-7D173F1D19D0}" presName="hierChild4" presStyleCnt="0"/>
      <dgm:spPr/>
    </dgm:pt>
    <dgm:pt modelId="{9012D40C-090E-493A-B002-61923C81EDA5}" type="pres">
      <dgm:prSet presAssocID="{8846EF61-1A2A-42CD-A19D-6151DEBA858F}" presName="Name50" presStyleLbl="parChTrans1D4" presStyleIdx="0" presStyleCnt="1"/>
      <dgm:spPr/>
    </dgm:pt>
    <dgm:pt modelId="{4C8D076D-472F-479E-94BE-A17F62F7CECD}" type="pres">
      <dgm:prSet presAssocID="{60191EE8-D2BA-4700-A127-71D01605A1F8}" presName="hierRoot2" presStyleCnt="0">
        <dgm:presLayoutVars>
          <dgm:hierBranch val="r"/>
        </dgm:presLayoutVars>
      </dgm:prSet>
      <dgm:spPr/>
    </dgm:pt>
    <dgm:pt modelId="{3DA0D15E-9A9B-4403-AA0E-15675A9FE04D}" type="pres">
      <dgm:prSet presAssocID="{60191EE8-D2BA-4700-A127-71D01605A1F8}" presName="rootComposite" presStyleCnt="0"/>
      <dgm:spPr/>
    </dgm:pt>
    <dgm:pt modelId="{28EA8E9A-6A16-421F-95D8-7D2EE7CF0140}" type="pres">
      <dgm:prSet presAssocID="{60191EE8-D2BA-4700-A127-71D01605A1F8}" presName="rootText" presStyleLbl="node4" presStyleIdx="0" presStyleCnt="1">
        <dgm:presLayoutVars>
          <dgm:chPref val="3"/>
        </dgm:presLayoutVars>
      </dgm:prSet>
      <dgm:spPr/>
    </dgm:pt>
    <dgm:pt modelId="{DAD03997-25B2-4479-B345-515BC87AC8CB}" type="pres">
      <dgm:prSet presAssocID="{60191EE8-D2BA-4700-A127-71D01605A1F8}" presName="rootConnector" presStyleLbl="node4" presStyleIdx="0" presStyleCnt="1"/>
      <dgm:spPr/>
    </dgm:pt>
    <dgm:pt modelId="{9375B84D-8905-46D1-A103-D914391ED844}" type="pres">
      <dgm:prSet presAssocID="{60191EE8-D2BA-4700-A127-71D01605A1F8}" presName="hierChild4" presStyleCnt="0"/>
      <dgm:spPr/>
    </dgm:pt>
    <dgm:pt modelId="{9F85D94D-4E48-4E13-822E-A2B5BA513B1F}" type="pres">
      <dgm:prSet presAssocID="{60191EE8-D2BA-4700-A127-71D01605A1F8}" presName="hierChild5" presStyleCnt="0"/>
      <dgm:spPr/>
    </dgm:pt>
    <dgm:pt modelId="{8882E4CA-0725-4013-902B-C02DB9BBD2DA}" type="pres">
      <dgm:prSet presAssocID="{AB946D23-7939-40F7-A0F8-7D173F1D19D0}" presName="hierChild5" presStyleCnt="0"/>
      <dgm:spPr/>
    </dgm:pt>
    <dgm:pt modelId="{DFF46B0B-E02D-4DB5-8FB9-5434E23D0067}" type="pres">
      <dgm:prSet presAssocID="{64DC9EBE-CC45-4686-9897-CDB8517054E9}" presName="hierChild5" presStyleCnt="0"/>
      <dgm:spPr/>
    </dgm:pt>
    <dgm:pt modelId="{184EC091-EF40-4A2F-AD8B-EE8F38B6E089}" type="pres">
      <dgm:prSet presAssocID="{6D61B9AA-822E-48B2-A2AD-AE89689549C8}" presName="Name35" presStyleLbl="parChTrans1D2" presStyleIdx="1" presStyleCnt="4"/>
      <dgm:spPr/>
    </dgm:pt>
    <dgm:pt modelId="{2A81916E-6CE0-4BAB-B6C6-F2DA4BA4B559}" type="pres">
      <dgm:prSet presAssocID="{A300CED9-599B-4948-B63D-33223DA5864E}" presName="hierRoot2" presStyleCnt="0">
        <dgm:presLayoutVars>
          <dgm:hierBranch/>
        </dgm:presLayoutVars>
      </dgm:prSet>
      <dgm:spPr/>
    </dgm:pt>
    <dgm:pt modelId="{86928F04-EC00-457C-8941-8FC6233F58D5}" type="pres">
      <dgm:prSet presAssocID="{A300CED9-599B-4948-B63D-33223DA5864E}" presName="rootComposite" presStyleCnt="0"/>
      <dgm:spPr/>
    </dgm:pt>
    <dgm:pt modelId="{7D8944BA-F395-4EAE-845F-CD918117AD01}" type="pres">
      <dgm:prSet presAssocID="{A300CED9-599B-4948-B63D-33223DA5864E}" presName="rootText" presStyleLbl="node2" presStyleIdx="1" presStyleCnt="4">
        <dgm:presLayoutVars>
          <dgm:chPref val="3"/>
        </dgm:presLayoutVars>
      </dgm:prSet>
      <dgm:spPr/>
    </dgm:pt>
    <dgm:pt modelId="{080770A3-E090-463B-ACD2-85F65012994D}" type="pres">
      <dgm:prSet presAssocID="{A300CED9-599B-4948-B63D-33223DA5864E}" presName="rootConnector" presStyleLbl="node2" presStyleIdx="1" presStyleCnt="4"/>
      <dgm:spPr/>
    </dgm:pt>
    <dgm:pt modelId="{D075DDD6-7621-4498-AE08-E1F686E8B76F}" type="pres">
      <dgm:prSet presAssocID="{A300CED9-599B-4948-B63D-33223DA5864E}" presName="hierChild4" presStyleCnt="0"/>
      <dgm:spPr/>
    </dgm:pt>
    <dgm:pt modelId="{1F8E7B91-8209-47C8-A2A4-E3352A4DD69D}" type="pres">
      <dgm:prSet presAssocID="{A300CED9-599B-4948-B63D-33223DA5864E}" presName="hierChild5" presStyleCnt="0"/>
      <dgm:spPr/>
    </dgm:pt>
    <dgm:pt modelId="{865B4883-28FD-4E00-A34A-3D7EE9BB1462}" type="pres">
      <dgm:prSet presAssocID="{E90AD924-9A9B-49E9-90AD-07A1A60EF1F5}" presName="Name35" presStyleLbl="parChTrans1D2" presStyleIdx="2" presStyleCnt="4"/>
      <dgm:spPr/>
    </dgm:pt>
    <dgm:pt modelId="{1664A825-9F34-44BD-9A73-2BFC5A0B3856}" type="pres">
      <dgm:prSet presAssocID="{C7365436-A99D-4A17-A3EF-B0D786F33939}" presName="hierRoot2" presStyleCnt="0">
        <dgm:presLayoutVars>
          <dgm:hierBranch/>
        </dgm:presLayoutVars>
      </dgm:prSet>
      <dgm:spPr/>
    </dgm:pt>
    <dgm:pt modelId="{C21B4FFF-B7E0-423B-A872-A5F799E24399}" type="pres">
      <dgm:prSet presAssocID="{C7365436-A99D-4A17-A3EF-B0D786F33939}" presName="rootComposite" presStyleCnt="0"/>
      <dgm:spPr/>
    </dgm:pt>
    <dgm:pt modelId="{930A6A32-5852-4B98-9DAE-7F80DA9BA030}" type="pres">
      <dgm:prSet presAssocID="{C7365436-A99D-4A17-A3EF-B0D786F33939}" presName="rootText" presStyleLbl="node2" presStyleIdx="2" presStyleCnt="4">
        <dgm:presLayoutVars>
          <dgm:chPref val="3"/>
        </dgm:presLayoutVars>
      </dgm:prSet>
      <dgm:spPr/>
    </dgm:pt>
    <dgm:pt modelId="{1BFF17C6-6C22-45B8-B98F-8676CDD958E0}" type="pres">
      <dgm:prSet presAssocID="{C7365436-A99D-4A17-A3EF-B0D786F33939}" presName="rootConnector" presStyleLbl="node2" presStyleIdx="2" presStyleCnt="4"/>
      <dgm:spPr/>
    </dgm:pt>
    <dgm:pt modelId="{C6019F7F-2537-4989-AF3C-7FD487662BC1}" type="pres">
      <dgm:prSet presAssocID="{C7365436-A99D-4A17-A3EF-B0D786F33939}" presName="hierChild4" presStyleCnt="0"/>
      <dgm:spPr/>
    </dgm:pt>
    <dgm:pt modelId="{CE4DEECB-454C-48A6-9BB3-4BCA520AC1A2}" type="pres">
      <dgm:prSet presAssocID="{C7365436-A99D-4A17-A3EF-B0D786F33939}" presName="hierChild5" presStyleCnt="0"/>
      <dgm:spPr/>
    </dgm:pt>
    <dgm:pt modelId="{05881920-F91E-420B-80AC-A5BE90C779B9}" type="pres">
      <dgm:prSet presAssocID="{5FBBAA37-E48F-47C5-B139-BA97808F1751}" presName="Name35" presStyleLbl="parChTrans1D2" presStyleIdx="3" presStyleCnt="4"/>
      <dgm:spPr/>
    </dgm:pt>
    <dgm:pt modelId="{79E65588-33BC-45A1-8E56-2B6F38230FFB}" type="pres">
      <dgm:prSet presAssocID="{6CBCA16D-C9B2-4CC4-AFC0-313E40B380BE}" presName="hierRoot2" presStyleCnt="0">
        <dgm:presLayoutVars>
          <dgm:hierBranch/>
        </dgm:presLayoutVars>
      </dgm:prSet>
      <dgm:spPr/>
    </dgm:pt>
    <dgm:pt modelId="{45EE7DB9-D7C7-4826-BE5F-84DD9061587F}" type="pres">
      <dgm:prSet presAssocID="{6CBCA16D-C9B2-4CC4-AFC0-313E40B380BE}" presName="rootComposite" presStyleCnt="0"/>
      <dgm:spPr/>
    </dgm:pt>
    <dgm:pt modelId="{DE51D8D5-14D6-45B2-B9E5-FA9D9B265775}" type="pres">
      <dgm:prSet presAssocID="{6CBCA16D-C9B2-4CC4-AFC0-313E40B380BE}" presName="rootText" presStyleLbl="node2" presStyleIdx="3" presStyleCnt="4">
        <dgm:presLayoutVars>
          <dgm:chPref val="3"/>
        </dgm:presLayoutVars>
      </dgm:prSet>
      <dgm:spPr/>
    </dgm:pt>
    <dgm:pt modelId="{6846E974-6A53-417B-8C22-8185FF6415C2}" type="pres">
      <dgm:prSet presAssocID="{6CBCA16D-C9B2-4CC4-AFC0-313E40B380BE}" presName="rootConnector" presStyleLbl="node2" presStyleIdx="3" presStyleCnt="4"/>
      <dgm:spPr/>
    </dgm:pt>
    <dgm:pt modelId="{AD76DDAC-0888-4D77-BE50-589A9D4B1010}" type="pres">
      <dgm:prSet presAssocID="{6CBCA16D-C9B2-4CC4-AFC0-313E40B380BE}" presName="hierChild4" presStyleCnt="0"/>
      <dgm:spPr/>
    </dgm:pt>
    <dgm:pt modelId="{C9AF3FA3-8028-4DEB-95F0-0750E70F6340}" type="pres">
      <dgm:prSet presAssocID="{5485DC12-68E8-47AE-9734-9B2834C7215C}" presName="Name35" presStyleLbl="parChTrans1D3" presStyleIdx="3" presStyleCnt="5"/>
      <dgm:spPr/>
    </dgm:pt>
    <dgm:pt modelId="{202D4BB6-D588-4B6D-BC8B-CFA163AD17EA}" type="pres">
      <dgm:prSet presAssocID="{0FCACAAD-6645-4CF4-99EA-8A3C1AAE5DD9}" presName="hierRoot2" presStyleCnt="0">
        <dgm:presLayoutVars>
          <dgm:hierBranch val="r"/>
        </dgm:presLayoutVars>
      </dgm:prSet>
      <dgm:spPr/>
    </dgm:pt>
    <dgm:pt modelId="{7EFF4D74-E266-4E4E-9C9C-5F17955335DD}" type="pres">
      <dgm:prSet presAssocID="{0FCACAAD-6645-4CF4-99EA-8A3C1AAE5DD9}" presName="rootComposite" presStyleCnt="0"/>
      <dgm:spPr/>
    </dgm:pt>
    <dgm:pt modelId="{B2785388-5300-4AFE-98B3-3318E25C0692}" type="pres">
      <dgm:prSet presAssocID="{0FCACAAD-6645-4CF4-99EA-8A3C1AAE5DD9}" presName="rootText" presStyleLbl="node3" presStyleIdx="3" presStyleCnt="5">
        <dgm:presLayoutVars>
          <dgm:chPref val="3"/>
        </dgm:presLayoutVars>
      </dgm:prSet>
      <dgm:spPr/>
    </dgm:pt>
    <dgm:pt modelId="{C8964975-DC43-4EE5-B615-9E169597B857}" type="pres">
      <dgm:prSet presAssocID="{0FCACAAD-6645-4CF4-99EA-8A3C1AAE5DD9}" presName="rootConnector" presStyleLbl="node3" presStyleIdx="3" presStyleCnt="5"/>
      <dgm:spPr/>
    </dgm:pt>
    <dgm:pt modelId="{490C54CE-9A23-4BC3-B907-95D071B59E5A}" type="pres">
      <dgm:prSet presAssocID="{0FCACAAD-6645-4CF4-99EA-8A3C1AAE5DD9}" presName="hierChild4" presStyleCnt="0"/>
      <dgm:spPr/>
    </dgm:pt>
    <dgm:pt modelId="{A51EAAB4-BD3B-4E83-9087-24FF62DA9D46}" type="pres">
      <dgm:prSet presAssocID="{0FCACAAD-6645-4CF4-99EA-8A3C1AAE5DD9}" presName="hierChild5" presStyleCnt="0"/>
      <dgm:spPr/>
    </dgm:pt>
    <dgm:pt modelId="{6CA3F67E-42C0-4A54-A330-3CFA70981958}" type="pres">
      <dgm:prSet presAssocID="{2948A270-2F42-401A-9139-60A0BA2FDE78}" presName="Name35" presStyleLbl="parChTrans1D3" presStyleIdx="4" presStyleCnt="5"/>
      <dgm:spPr/>
    </dgm:pt>
    <dgm:pt modelId="{63040B8E-4D45-4BCE-9F16-B55A51D04CDC}" type="pres">
      <dgm:prSet presAssocID="{40802BB5-1D16-40E4-BD5D-2E4347FB9AFE}" presName="hierRoot2" presStyleCnt="0">
        <dgm:presLayoutVars>
          <dgm:hierBranch val="r"/>
        </dgm:presLayoutVars>
      </dgm:prSet>
      <dgm:spPr/>
    </dgm:pt>
    <dgm:pt modelId="{B27B1869-74DE-4759-8353-1EDD3EDBB941}" type="pres">
      <dgm:prSet presAssocID="{40802BB5-1D16-40E4-BD5D-2E4347FB9AFE}" presName="rootComposite" presStyleCnt="0"/>
      <dgm:spPr/>
    </dgm:pt>
    <dgm:pt modelId="{21DBD731-FA49-4D62-AB9C-E02AD5737A38}" type="pres">
      <dgm:prSet presAssocID="{40802BB5-1D16-40E4-BD5D-2E4347FB9AFE}" presName="rootText" presStyleLbl="node3" presStyleIdx="4" presStyleCnt="5">
        <dgm:presLayoutVars>
          <dgm:chPref val="3"/>
        </dgm:presLayoutVars>
      </dgm:prSet>
      <dgm:spPr/>
    </dgm:pt>
    <dgm:pt modelId="{2E26F16D-3D69-4C64-9933-DCC845CB6147}" type="pres">
      <dgm:prSet presAssocID="{40802BB5-1D16-40E4-BD5D-2E4347FB9AFE}" presName="rootConnector" presStyleLbl="node3" presStyleIdx="4" presStyleCnt="5"/>
      <dgm:spPr/>
    </dgm:pt>
    <dgm:pt modelId="{F4437E45-DA2C-416E-9122-635F50F5EE89}" type="pres">
      <dgm:prSet presAssocID="{40802BB5-1D16-40E4-BD5D-2E4347FB9AFE}" presName="hierChild4" presStyleCnt="0"/>
      <dgm:spPr/>
    </dgm:pt>
    <dgm:pt modelId="{61C76952-E46B-419E-A9FF-862568D7CBEE}" type="pres">
      <dgm:prSet presAssocID="{40802BB5-1D16-40E4-BD5D-2E4347FB9AFE}" presName="hierChild5" presStyleCnt="0"/>
      <dgm:spPr/>
    </dgm:pt>
    <dgm:pt modelId="{88A45E39-6079-4CAB-A9D5-3C6337855B91}" type="pres">
      <dgm:prSet presAssocID="{6CBCA16D-C9B2-4CC4-AFC0-313E40B380BE}" presName="hierChild5" presStyleCnt="0"/>
      <dgm:spPr/>
    </dgm:pt>
    <dgm:pt modelId="{F53AF911-5063-4179-8D23-F92E1D9410E8}" type="pres">
      <dgm:prSet presAssocID="{FFB34724-3BEF-4F74-9B93-A5977B3482C9}" presName="hierChild3" presStyleCnt="0"/>
      <dgm:spPr/>
    </dgm:pt>
  </dgm:ptLst>
  <dgm:cxnLst>
    <dgm:cxn modelId="{2E2D03D0-4A37-43EE-BDB5-C0F32662DB39}" srcId="{FFB34724-3BEF-4F74-9B93-A5977B3482C9}" destId="{C7365436-A99D-4A17-A3EF-B0D786F33939}" srcOrd="2" destOrd="0" parTransId="{E90AD924-9A9B-49E9-90AD-07A1A60EF1F5}" sibTransId="{A92BF58B-AEC8-4DDE-A80B-0D9D8FE6C0A9}"/>
    <dgm:cxn modelId="{3371719F-B184-4038-8A8B-4634C3915025}" type="presOf" srcId="{2948A270-2F42-401A-9139-60A0BA2FDE78}" destId="{6CA3F67E-42C0-4A54-A330-3CFA70981958}" srcOrd="0" destOrd="0" presId="urn:microsoft.com/office/officeart/2005/8/layout/orgChart1"/>
    <dgm:cxn modelId="{80BF0762-690D-4D4D-9496-B94F19E06608}" type="presOf" srcId="{6CBCA16D-C9B2-4CC4-AFC0-313E40B380BE}" destId="{DE51D8D5-14D6-45B2-B9E5-FA9D9B265775}" srcOrd="0" destOrd="0" presId="urn:microsoft.com/office/officeart/2005/8/layout/orgChart1"/>
    <dgm:cxn modelId="{35A3ABC5-9E02-4AD7-AFF5-147B6E6CDA3F}" srcId="{64DC9EBE-CC45-4686-9897-CDB8517054E9}" destId="{AB946D23-7939-40F7-A0F8-7D173F1D19D0}" srcOrd="2" destOrd="0" parTransId="{783F8B76-86FA-4644-8150-3F1E65BA9B3D}" sibTransId="{0E703EFD-DEAE-4AAF-94D1-E48EE43A79E5}"/>
    <dgm:cxn modelId="{65E39C17-98A9-45C4-9058-BE3208B27D6E}" srcId="{71D4BB1D-BE45-4CD0-B6A4-BBDEA23B2D0A}" destId="{FFB34724-3BEF-4F74-9B93-A5977B3482C9}" srcOrd="0" destOrd="0" parTransId="{15CADD44-DAAD-4336-85A1-0699C95E8C46}" sibTransId="{AA39438E-3174-4F52-B32D-8590069C672D}"/>
    <dgm:cxn modelId="{B48E0120-71F0-4C78-A307-EC3CBD866B04}" srcId="{FFB34724-3BEF-4F74-9B93-A5977B3482C9}" destId="{64DC9EBE-CC45-4686-9897-CDB8517054E9}" srcOrd="0" destOrd="0" parTransId="{82436275-A3C1-43F0-8977-9241F8C3B1E0}" sibTransId="{5BA52B66-A01A-4E63-8917-B61CB0172B14}"/>
    <dgm:cxn modelId="{7E54ACB2-BDFB-43BA-9782-4F9106BEE94D}" type="presOf" srcId="{6CBCA16D-C9B2-4CC4-AFC0-313E40B380BE}" destId="{6846E974-6A53-417B-8C22-8185FF6415C2}" srcOrd="1" destOrd="0" presId="urn:microsoft.com/office/officeart/2005/8/layout/orgChart1"/>
    <dgm:cxn modelId="{F1C60EF7-6682-4170-85DC-103CD1A2C292}" srcId="{AB946D23-7939-40F7-A0F8-7D173F1D19D0}" destId="{60191EE8-D2BA-4700-A127-71D01605A1F8}" srcOrd="0" destOrd="0" parTransId="{8846EF61-1A2A-42CD-A19D-6151DEBA858F}" sibTransId="{1B662D37-FC65-4694-A8B3-205164B3D0AD}"/>
    <dgm:cxn modelId="{D6110A3B-61BA-4C57-9BAC-77B2006456D8}" type="presOf" srcId="{40802BB5-1D16-40E4-BD5D-2E4347FB9AFE}" destId="{2E26F16D-3D69-4C64-9933-DCC845CB6147}" srcOrd="1" destOrd="0" presId="urn:microsoft.com/office/officeart/2005/8/layout/orgChart1"/>
    <dgm:cxn modelId="{8944625D-0AAB-47DD-A609-79C5B0AF65CD}" type="presOf" srcId="{FFB34724-3BEF-4F74-9B93-A5977B3482C9}" destId="{C437E2D6-C2AF-4722-82A0-FCC6267EAEC2}" srcOrd="0" destOrd="0" presId="urn:microsoft.com/office/officeart/2005/8/layout/orgChart1"/>
    <dgm:cxn modelId="{6D4F777C-AED1-44B7-8060-CCAE074C4AD2}" type="presOf" srcId="{71D4BB1D-BE45-4CD0-B6A4-BBDEA23B2D0A}" destId="{D37532FD-AD80-4932-AAC4-EC28DA2E10A1}" srcOrd="0" destOrd="0" presId="urn:microsoft.com/office/officeart/2005/8/layout/orgChart1"/>
    <dgm:cxn modelId="{69F71E10-D53E-4C42-BC28-266B5225C43B}" type="presOf" srcId="{8846EF61-1A2A-42CD-A19D-6151DEBA858F}" destId="{9012D40C-090E-493A-B002-61923C81EDA5}" srcOrd="0" destOrd="0" presId="urn:microsoft.com/office/officeart/2005/8/layout/orgChart1"/>
    <dgm:cxn modelId="{3DBD248C-E920-4CA5-8B5C-F2B7F129561A}" type="presOf" srcId="{5F76DC0A-0E22-4373-AF97-0F2DE77ED720}" destId="{8782F140-B604-4CB2-895D-F28507B09E16}" srcOrd="0" destOrd="0" presId="urn:microsoft.com/office/officeart/2005/8/layout/orgChart1"/>
    <dgm:cxn modelId="{390BBE74-3B93-436A-83AB-B71B3E2A7503}" type="presOf" srcId="{C7365436-A99D-4A17-A3EF-B0D786F33939}" destId="{1BFF17C6-6C22-45B8-B98F-8676CDD958E0}" srcOrd="1" destOrd="0" presId="urn:microsoft.com/office/officeart/2005/8/layout/orgChart1"/>
    <dgm:cxn modelId="{0205326E-D1C4-4F55-B73C-F147AC87D31C}" type="presOf" srcId="{5485DC12-68E8-47AE-9734-9B2834C7215C}" destId="{C9AF3FA3-8028-4DEB-95F0-0750E70F6340}" srcOrd="0" destOrd="0" presId="urn:microsoft.com/office/officeart/2005/8/layout/orgChart1"/>
    <dgm:cxn modelId="{B1CB7B05-9FA4-4BDF-9B2A-A8A715275710}" type="presOf" srcId="{A300CED9-599B-4948-B63D-33223DA5864E}" destId="{7D8944BA-F395-4EAE-845F-CD918117AD01}" srcOrd="0" destOrd="0" presId="urn:microsoft.com/office/officeart/2005/8/layout/orgChart1"/>
    <dgm:cxn modelId="{A426A2B3-8605-40AD-8253-90953804D47F}" srcId="{64DC9EBE-CC45-4686-9897-CDB8517054E9}" destId="{FA9D41D2-DB0D-415C-A621-DC013009F7D9}" srcOrd="0" destOrd="0" parTransId="{6538973B-83D9-48EF-AFCB-7F812AC10102}" sibTransId="{4CD988E1-C274-4042-A3E8-DF8E0FE56E2C}"/>
    <dgm:cxn modelId="{9C1D67E2-7498-4BE4-BC89-E70F1B51E9A6}" type="presOf" srcId="{783F8B76-86FA-4644-8150-3F1E65BA9B3D}" destId="{B787CE0E-7168-4B76-9ED4-4AB9A7A4C908}" srcOrd="0" destOrd="0" presId="urn:microsoft.com/office/officeart/2005/8/layout/orgChart1"/>
    <dgm:cxn modelId="{0CCB08E6-537F-4637-B427-A2F3DCA752D1}" type="presOf" srcId="{AB946D23-7939-40F7-A0F8-7D173F1D19D0}" destId="{02EAA7A5-FE94-4C64-9EBA-AD2EB0991433}" srcOrd="0" destOrd="0" presId="urn:microsoft.com/office/officeart/2005/8/layout/orgChart1"/>
    <dgm:cxn modelId="{215131D8-BCCD-41FC-B0FF-3BE703187B94}" srcId="{6CBCA16D-C9B2-4CC4-AFC0-313E40B380BE}" destId="{40802BB5-1D16-40E4-BD5D-2E4347FB9AFE}" srcOrd="1" destOrd="0" parTransId="{2948A270-2F42-401A-9139-60A0BA2FDE78}" sibTransId="{B82B86BC-A2A7-4714-8008-36E2B0F2A38F}"/>
    <dgm:cxn modelId="{2809C31A-D238-4D67-A7BB-02285760BAA5}" srcId="{FFB34724-3BEF-4F74-9B93-A5977B3482C9}" destId="{6CBCA16D-C9B2-4CC4-AFC0-313E40B380BE}" srcOrd="3" destOrd="0" parTransId="{5FBBAA37-E48F-47C5-B139-BA97808F1751}" sibTransId="{AE5EB62F-188E-4CC1-A55B-3CC2A228075E}"/>
    <dgm:cxn modelId="{5960C259-9365-4B1D-8A0E-FE51A4CDB1A9}" type="presOf" srcId="{5FBBAA37-E48F-47C5-B139-BA97808F1751}" destId="{05881920-F91E-420B-80AC-A5BE90C779B9}" srcOrd="0" destOrd="0" presId="urn:microsoft.com/office/officeart/2005/8/layout/orgChart1"/>
    <dgm:cxn modelId="{D4A754A4-CA1D-4045-904F-62261B40D86E}" type="presOf" srcId="{40802BB5-1D16-40E4-BD5D-2E4347FB9AFE}" destId="{21DBD731-FA49-4D62-AB9C-E02AD5737A38}" srcOrd="0" destOrd="0" presId="urn:microsoft.com/office/officeart/2005/8/layout/orgChart1"/>
    <dgm:cxn modelId="{3B211D8A-2D90-47C0-BE15-FCFBCA0CD1ED}" type="presOf" srcId="{0FCACAAD-6645-4CF4-99EA-8A3C1AAE5DD9}" destId="{C8964975-DC43-4EE5-B615-9E169597B857}" srcOrd="1" destOrd="0" presId="urn:microsoft.com/office/officeart/2005/8/layout/orgChart1"/>
    <dgm:cxn modelId="{80885272-CCDE-4618-A0C0-FA47C247C698}" type="presOf" srcId="{60191EE8-D2BA-4700-A127-71D01605A1F8}" destId="{28EA8E9A-6A16-421F-95D8-7D2EE7CF0140}" srcOrd="0" destOrd="0" presId="urn:microsoft.com/office/officeart/2005/8/layout/orgChart1"/>
    <dgm:cxn modelId="{9293439B-8F3F-4E8B-A272-2DAE3C62BDA0}" type="presOf" srcId="{60191EE8-D2BA-4700-A127-71D01605A1F8}" destId="{DAD03997-25B2-4479-B345-515BC87AC8CB}" srcOrd="1" destOrd="0" presId="urn:microsoft.com/office/officeart/2005/8/layout/orgChart1"/>
    <dgm:cxn modelId="{1ACC7F46-7928-4839-B9B8-946541FE0DC2}" type="presOf" srcId="{6D61B9AA-822E-48B2-A2AD-AE89689549C8}" destId="{184EC091-EF40-4A2F-AD8B-EE8F38B6E089}" srcOrd="0" destOrd="0" presId="urn:microsoft.com/office/officeart/2005/8/layout/orgChart1"/>
    <dgm:cxn modelId="{526745BE-8837-48B1-95AC-25271197B2E9}" srcId="{64DC9EBE-CC45-4686-9897-CDB8517054E9}" destId="{5F76DC0A-0E22-4373-AF97-0F2DE77ED720}" srcOrd="1" destOrd="0" parTransId="{537127C7-5283-454F-8520-F5112765DDF7}" sibTransId="{AA7B320D-CD9D-4978-BFF5-1FAEE31BA1B5}"/>
    <dgm:cxn modelId="{EFDA6647-BBA0-4678-82B6-97260BD60FE3}" type="presOf" srcId="{AB946D23-7939-40F7-A0F8-7D173F1D19D0}" destId="{674B0D5F-42BB-4B09-A36D-559CF5643377}" srcOrd="1" destOrd="0" presId="urn:microsoft.com/office/officeart/2005/8/layout/orgChart1"/>
    <dgm:cxn modelId="{A219C765-5731-4FB8-BAD7-484D2EE82EA0}" type="presOf" srcId="{64DC9EBE-CC45-4686-9897-CDB8517054E9}" destId="{E6A8C2CD-968E-47C9-9A98-C8D7FAEEF761}" srcOrd="0" destOrd="0" presId="urn:microsoft.com/office/officeart/2005/8/layout/orgChart1"/>
    <dgm:cxn modelId="{DF3F3454-83D4-4F48-8912-3CF98B6CCEE0}" type="presOf" srcId="{64DC9EBE-CC45-4686-9897-CDB8517054E9}" destId="{55D159F9-7D07-4B67-93D4-9968187D1460}" srcOrd="1" destOrd="0" presId="urn:microsoft.com/office/officeart/2005/8/layout/orgChart1"/>
    <dgm:cxn modelId="{E4BF21AB-8AD3-4C8D-9A4E-956E8403F875}" type="presOf" srcId="{E90AD924-9A9B-49E9-90AD-07A1A60EF1F5}" destId="{865B4883-28FD-4E00-A34A-3D7EE9BB1462}" srcOrd="0" destOrd="0" presId="urn:microsoft.com/office/officeart/2005/8/layout/orgChart1"/>
    <dgm:cxn modelId="{DE1D9E6F-D17C-4B2E-8DC2-BCB1137B1385}" type="presOf" srcId="{0FCACAAD-6645-4CF4-99EA-8A3C1AAE5DD9}" destId="{B2785388-5300-4AFE-98B3-3318E25C0692}" srcOrd="0" destOrd="0" presId="urn:microsoft.com/office/officeart/2005/8/layout/orgChart1"/>
    <dgm:cxn modelId="{7EFBDFA8-ADD0-4EC2-B510-B26A59341C31}" type="presOf" srcId="{82436275-A3C1-43F0-8977-9241F8C3B1E0}" destId="{3C412B56-EF8A-4DE3-ACCF-1D4785D9A592}" srcOrd="0" destOrd="0" presId="urn:microsoft.com/office/officeart/2005/8/layout/orgChart1"/>
    <dgm:cxn modelId="{C6331E86-AFF5-4B59-A655-E21793E3DA40}" type="presOf" srcId="{6538973B-83D9-48EF-AFCB-7F812AC10102}" destId="{7BF52C49-3394-494F-89FC-1A37D60C2205}" srcOrd="0" destOrd="0" presId="urn:microsoft.com/office/officeart/2005/8/layout/orgChart1"/>
    <dgm:cxn modelId="{CA293FE7-C94A-48F1-B05D-564D7592F666}" type="presOf" srcId="{C7365436-A99D-4A17-A3EF-B0D786F33939}" destId="{930A6A32-5852-4B98-9DAE-7F80DA9BA030}" srcOrd="0" destOrd="0" presId="urn:microsoft.com/office/officeart/2005/8/layout/orgChart1"/>
    <dgm:cxn modelId="{311EB677-20B0-4A69-8293-E7F4835CABB4}" type="presOf" srcId="{FA9D41D2-DB0D-415C-A621-DC013009F7D9}" destId="{881B9144-8A61-446B-8759-2B0AE942CB71}" srcOrd="1" destOrd="0" presId="urn:microsoft.com/office/officeart/2005/8/layout/orgChart1"/>
    <dgm:cxn modelId="{9D94E113-8B2C-4588-9DD5-981E1CFDAF6B}" type="presOf" srcId="{FFB34724-3BEF-4F74-9B93-A5977B3482C9}" destId="{4965FBC0-C38C-4E6B-9A0D-3C8A404B76FE}" srcOrd="1" destOrd="0" presId="urn:microsoft.com/office/officeart/2005/8/layout/orgChart1"/>
    <dgm:cxn modelId="{A11D44CA-B23C-4E40-B279-D0C036800E4C}" type="presOf" srcId="{5F76DC0A-0E22-4373-AF97-0F2DE77ED720}" destId="{6806E70C-DE66-46C6-841D-0CC656CB2E7A}" srcOrd="1" destOrd="0" presId="urn:microsoft.com/office/officeart/2005/8/layout/orgChart1"/>
    <dgm:cxn modelId="{6481D928-F5E3-4C25-B58A-757BB75E9049}" srcId="{FFB34724-3BEF-4F74-9B93-A5977B3482C9}" destId="{A300CED9-599B-4948-B63D-33223DA5864E}" srcOrd="1" destOrd="0" parTransId="{6D61B9AA-822E-48B2-A2AD-AE89689549C8}" sibTransId="{5E39050E-281E-49CA-82D7-576E0156A833}"/>
    <dgm:cxn modelId="{B39A1A87-3170-4D07-A6D8-0383A1CAF7D4}" type="presOf" srcId="{537127C7-5283-454F-8520-F5112765DDF7}" destId="{B77D2256-DF5B-471F-A046-BCE663F95027}" srcOrd="0" destOrd="0" presId="urn:microsoft.com/office/officeart/2005/8/layout/orgChart1"/>
    <dgm:cxn modelId="{3A55A5D8-562F-4DCC-8714-44131A5EBDBC}" type="presOf" srcId="{A300CED9-599B-4948-B63D-33223DA5864E}" destId="{080770A3-E090-463B-ACD2-85F65012994D}" srcOrd="1" destOrd="0" presId="urn:microsoft.com/office/officeart/2005/8/layout/orgChart1"/>
    <dgm:cxn modelId="{BA395671-3DAC-4D1B-BD0D-9D13D6E1105F}" type="presOf" srcId="{FA9D41D2-DB0D-415C-A621-DC013009F7D9}" destId="{1C3DF26D-3A65-4BC2-8038-C34E7E5799E6}" srcOrd="0" destOrd="0" presId="urn:microsoft.com/office/officeart/2005/8/layout/orgChart1"/>
    <dgm:cxn modelId="{C6B43C4D-3EE4-4FAD-BCAA-13EE7BF501F8}" srcId="{6CBCA16D-C9B2-4CC4-AFC0-313E40B380BE}" destId="{0FCACAAD-6645-4CF4-99EA-8A3C1AAE5DD9}" srcOrd="0" destOrd="0" parTransId="{5485DC12-68E8-47AE-9734-9B2834C7215C}" sibTransId="{7856370B-1886-4C28-AE62-C2FCE7776EF0}"/>
    <dgm:cxn modelId="{5EE3E81D-1984-4A75-91B2-BBEE3FDB2B2D}" type="presParOf" srcId="{D37532FD-AD80-4932-AAC4-EC28DA2E10A1}" destId="{8317E37A-BB79-4222-B3B9-AD7243CFE473}" srcOrd="0" destOrd="0" presId="urn:microsoft.com/office/officeart/2005/8/layout/orgChart1"/>
    <dgm:cxn modelId="{26F89FF5-63DC-48F5-ABE8-C8C688BE38FB}" type="presParOf" srcId="{8317E37A-BB79-4222-B3B9-AD7243CFE473}" destId="{C4350DC4-D03E-4B3F-A3C8-C3216465876A}" srcOrd="0" destOrd="0" presId="urn:microsoft.com/office/officeart/2005/8/layout/orgChart1"/>
    <dgm:cxn modelId="{338EA06C-BF61-4BF8-AA28-74717F65DC8A}" type="presParOf" srcId="{C4350DC4-D03E-4B3F-A3C8-C3216465876A}" destId="{C437E2D6-C2AF-4722-82A0-FCC6267EAEC2}" srcOrd="0" destOrd="0" presId="urn:microsoft.com/office/officeart/2005/8/layout/orgChart1"/>
    <dgm:cxn modelId="{5E62A0DC-A0C5-49F4-A1A3-12D267FFC07E}" type="presParOf" srcId="{C4350DC4-D03E-4B3F-A3C8-C3216465876A}" destId="{4965FBC0-C38C-4E6B-9A0D-3C8A404B76FE}" srcOrd="1" destOrd="0" presId="urn:microsoft.com/office/officeart/2005/8/layout/orgChart1"/>
    <dgm:cxn modelId="{4646416C-274E-4945-B544-870715BF048D}" type="presParOf" srcId="{8317E37A-BB79-4222-B3B9-AD7243CFE473}" destId="{0E874033-FE8A-4696-9734-1E77B3C725B1}" srcOrd="1" destOrd="0" presId="urn:microsoft.com/office/officeart/2005/8/layout/orgChart1"/>
    <dgm:cxn modelId="{973724CA-0BB4-4235-8A88-907288F76F8D}" type="presParOf" srcId="{0E874033-FE8A-4696-9734-1E77B3C725B1}" destId="{3C412B56-EF8A-4DE3-ACCF-1D4785D9A592}" srcOrd="0" destOrd="0" presId="urn:microsoft.com/office/officeart/2005/8/layout/orgChart1"/>
    <dgm:cxn modelId="{8711054D-64DA-4077-A1EF-992D574EC2B8}" type="presParOf" srcId="{0E874033-FE8A-4696-9734-1E77B3C725B1}" destId="{84AD8825-FC2F-4A99-B982-5B686239B9C6}" srcOrd="1" destOrd="0" presId="urn:microsoft.com/office/officeart/2005/8/layout/orgChart1"/>
    <dgm:cxn modelId="{2DA33D39-12DA-48BC-9467-64D1EAB80F98}" type="presParOf" srcId="{84AD8825-FC2F-4A99-B982-5B686239B9C6}" destId="{0EDE89D5-E897-474D-BE7A-1DBFE71108A1}" srcOrd="0" destOrd="0" presId="urn:microsoft.com/office/officeart/2005/8/layout/orgChart1"/>
    <dgm:cxn modelId="{E0734A23-0594-453E-9ED2-5565C5EEABB2}" type="presParOf" srcId="{0EDE89D5-E897-474D-BE7A-1DBFE71108A1}" destId="{E6A8C2CD-968E-47C9-9A98-C8D7FAEEF761}" srcOrd="0" destOrd="0" presId="urn:microsoft.com/office/officeart/2005/8/layout/orgChart1"/>
    <dgm:cxn modelId="{2B833955-ECE3-4E08-BAA1-AB6C67191887}" type="presParOf" srcId="{0EDE89D5-E897-474D-BE7A-1DBFE71108A1}" destId="{55D159F9-7D07-4B67-93D4-9968187D1460}" srcOrd="1" destOrd="0" presId="urn:microsoft.com/office/officeart/2005/8/layout/orgChart1"/>
    <dgm:cxn modelId="{B8A55DA2-67B6-44E0-B1C6-F19E0D1FDFA1}" type="presParOf" srcId="{84AD8825-FC2F-4A99-B982-5B686239B9C6}" destId="{24DD2DE5-00D0-4B02-9D28-82F52566DD08}" srcOrd="1" destOrd="0" presId="urn:microsoft.com/office/officeart/2005/8/layout/orgChart1"/>
    <dgm:cxn modelId="{108A44DB-6B0B-496F-8D1C-779384A5DBE4}" type="presParOf" srcId="{24DD2DE5-00D0-4B02-9D28-82F52566DD08}" destId="{7BF52C49-3394-494F-89FC-1A37D60C2205}" srcOrd="0" destOrd="0" presId="urn:microsoft.com/office/officeart/2005/8/layout/orgChart1"/>
    <dgm:cxn modelId="{14900040-E18F-4529-8188-C9DD43A87FDE}" type="presParOf" srcId="{24DD2DE5-00D0-4B02-9D28-82F52566DD08}" destId="{EB3483FF-A5F4-4BD9-83D7-E5DC724DF577}" srcOrd="1" destOrd="0" presId="urn:microsoft.com/office/officeart/2005/8/layout/orgChart1"/>
    <dgm:cxn modelId="{35FE8AAC-654E-4D08-992D-D9B2F652398F}" type="presParOf" srcId="{EB3483FF-A5F4-4BD9-83D7-E5DC724DF577}" destId="{E70CFCE7-E2B7-4091-B692-1720959698CB}" srcOrd="0" destOrd="0" presId="urn:microsoft.com/office/officeart/2005/8/layout/orgChart1"/>
    <dgm:cxn modelId="{56173AAB-010B-44EC-AC5A-B00D93DAB634}" type="presParOf" srcId="{E70CFCE7-E2B7-4091-B692-1720959698CB}" destId="{1C3DF26D-3A65-4BC2-8038-C34E7E5799E6}" srcOrd="0" destOrd="0" presId="urn:microsoft.com/office/officeart/2005/8/layout/orgChart1"/>
    <dgm:cxn modelId="{7F7BA4D1-E344-47AA-9828-DF355B5AAC76}" type="presParOf" srcId="{E70CFCE7-E2B7-4091-B692-1720959698CB}" destId="{881B9144-8A61-446B-8759-2B0AE942CB71}" srcOrd="1" destOrd="0" presId="urn:microsoft.com/office/officeart/2005/8/layout/orgChart1"/>
    <dgm:cxn modelId="{6963306B-F5F3-4A5A-B678-324074CF3F42}" type="presParOf" srcId="{EB3483FF-A5F4-4BD9-83D7-E5DC724DF577}" destId="{77E9BBCF-7863-4A52-B319-751E05112996}" srcOrd="1" destOrd="0" presId="urn:microsoft.com/office/officeart/2005/8/layout/orgChart1"/>
    <dgm:cxn modelId="{01E330E7-6C1C-44CA-BB7B-E01BF543BBD9}" type="presParOf" srcId="{EB3483FF-A5F4-4BD9-83D7-E5DC724DF577}" destId="{9826EBAB-8A9E-4CEF-A7D0-24C6CD2FE60C}" srcOrd="2" destOrd="0" presId="urn:microsoft.com/office/officeart/2005/8/layout/orgChart1"/>
    <dgm:cxn modelId="{C5A3DEA3-6475-481F-9995-2CDE46C17016}" type="presParOf" srcId="{24DD2DE5-00D0-4B02-9D28-82F52566DD08}" destId="{B77D2256-DF5B-471F-A046-BCE663F95027}" srcOrd="2" destOrd="0" presId="urn:microsoft.com/office/officeart/2005/8/layout/orgChart1"/>
    <dgm:cxn modelId="{DE38DC65-E56E-4369-93DB-4E0AA9FF6ED4}" type="presParOf" srcId="{24DD2DE5-00D0-4B02-9D28-82F52566DD08}" destId="{65CFBB30-BF19-43C8-94D3-56EFB8A0245C}" srcOrd="3" destOrd="0" presId="urn:microsoft.com/office/officeart/2005/8/layout/orgChart1"/>
    <dgm:cxn modelId="{3FB62033-597F-44EE-B643-866F8B66D1D6}" type="presParOf" srcId="{65CFBB30-BF19-43C8-94D3-56EFB8A0245C}" destId="{E5BC2467-4E9B-407A-BE6E-2F5D5BA84D02}" srcOrd="0" destOrd="0" presId="urn:microsoft.com/office/officeart/2005/8/layout/orgChart1"/>
    <dgm:cxn modelId="{0FD9F1F1-F3A1-4E0B-83FE-637277D70535}" type="presParOf" srcId="{E5BC2467-4E9B-407A-BE6E-2F5D5BA84D02}" destId="{8782F140-B604-4CB2-895D-F28507B09E16}" srcOrd="0" destOrd="0" presId="urn:microsoft.com/office/officeart/2005/8/layout/orgChart1"/>
    <dgm:cxn modelId="{37BA6D9D-802D-470D-8CEB-4F4973EB7AE8}" type="presParOf" srcId="{E5BC2467-4E9B-407A-BE6E-2F5D5BA84D02}" destId="{6806E70C-DE66-46C6-841D-0CC656CB2E7A}" srcOrd="1" destOrd="0" presId="urn:microsoft.com/office/officeart/2005/8/layout/orgChart1"/>
    <dgm:cxn modelId="{ECAF1864-DAC4-4EC5-B562-452B7A3264AC}" type="presParOf" srcId="{65CFBB30-BF19-43C8-94D3-56EFB8A0245C}" destId="{CB39D8E2-B525-457B-832A-C3D57014E810}" srcOrd="1" destOrd="0" presId="urn:microsoft.com/office/officeart/2005/8/layout/orgChart1"/>
    <dgm:cxn modelId="{DFA26EA0-0FEA-492B-AF16-5FAD74F8D42D}" type="presParOf" srcId="{65CFBB30-BF19-43C8-94D3-56EFB8A0245C}" destId="{CE8E874A-ECC3-4785-A699-6133FEE7D4F2}" srcOrd="2" destOrd="0" presId="urn:microsoft.com/office/officeart/2005/8/layout/orgChart1"/>
    <dgm:cxn modelId="{BA6ED6F5-17A6-4B32-9CC3-9D74FD938060}" type="presParOf" srcId="{24DD2DE5-00D0-4B02-9D28-82F52566DD08}" destId="{B787CE0E-7168-4B76-9ED4-4AB9A7A4C908}" srcOrd="4" destOrd="0" presId="urn:microsoft.com/office/officeart/2005/8/layout/orgChart1"/>
    <dgm:cxn modelId="{C0DE06A1-D8FD-40D2-8BA6-E7849D119DBE}" type="presParOf" srcId="{24DD2DE5-00D0-4B02-9D28-82F52566DD08}" destId="{6FEE5485-F24B-4DB9-A42F-A411413182DE}" srcOrd="5" destOrd="0" presId="urn:microsoft.com/office/officeart/2005/8/layout/orgChart1"/>
    <dgm:cxn modelId="{E22A439C-69EB-4E7A-86A8-CD3C65AF5EF9}" type="presParOf" srcId="{6FEE5485-F24B-4DB9-A42F-A411413182DE}" destId="{C92F1414-8EBC-4D67-B094-2F2E98474B26}" srcOrd="0" destOrd="0" presId="urn:microsoft.com/office/officeart/2005/8/layout/orgChart1"/>
    <dgm:cxn modelId="{04D1D0D7-EE62-43A1-AA53-6BE37F0DBB9E}" type="presParOf" srcId="{C92F1414-8EBC-4D67-B094-2F2E98474B26}" destId="{02EAA7A5-FE94-4C64-9EBA-AD2EB0991433}" srcOrd="0" destOrd="0" presId="urn:microsoft.com/office/officeart/2005/8/layout/orgChart1"/>
    <dgm:cxn modelId="{CC8CE1AB-E617-4B83-B4B3-CC383F33C89C}" type="presParOf" srcId="{C92F1414-8EBC-4D67-B094-2F2E98474B26}" destId="{674B0D5F-42BB-4B09-A36D-559CF5643377}" srcOrd="1" destOrd="0" presId="urn:microsoft.com/office/officeart/2005/8/layout/orgChart1"/>
    <dgm:cxn modelId="{76D79B01-7E18-4160-A7CA-BDEB096294CF}" type="presParOf" srcId="{6FEE5485-F24B-4DB9-A42F-A411413182DE}" destId="{1A7BFC47-4922-46E1-ABA6-AAA0CE0618B3}" srcOrd="1" destOrd="0" presId="urn:microsoft.com/office/officeart/2005/8/layout/orgChart1"/>
    <dgm:cxn modelId="{791DFDF4-CC47-4C3E-9351-634D2567444E}" type="presParOf" srcId="{1A7BFC47-4922-46E1-ABA6-AAA0CE0618B3}" destId="{9012D40C-090E-493A-B002-61923C81EDA5}" srcOrd="0" destOrd="0" presId="urn:microsoft.com/office/officeart/2005/8/layout/orgChart1"/>
    <dgm:cxn modelId="{6F3919A0-C3D4-4B9C-88B7-AF709399F6A2}" type="presParOf" srcId="{1A7BFC47-4922-46E1-ABA6-AAA0CE0618B3}" destId="{4C8D076D-472F-479E-94BE-A17F62F7CECD}" srcOrd="1" destOrd="0" presId="urn:microsoft.com/office/officeart/2005/8/layout/orgChart1"/>
    <dgm:cxn modelId="{7DD4632C-12AE-40DA-B2C4-0A697C5FF831}" type="presParOf" srcId="{4C8D076D-472F-479E-94BE-A17F62F7CECD}" destId="{3DA0D15E-9A9B-4403-AA0E-15675A9FE04D}" srcOrd="0" destOrd="0" presId="urn:microsoft.com/office/officeart/2005/8/layout/orgChart1"/>
    <dgm:cxn modelId="{F1F77696-CCB5-4050-B85A-CB0E1D4497F9}" type="presParOf" srcId="{3DA0D15E-9A9B-4403-AA0E-15675A9FE04D}" destId="{28EA8E9A-6A16-421F-95D8-7D2EE7CF0140}" srcOrd="0" destOrd="0" presId="urn:microsoft.com/office/officeart/2005/8/layout/orgChart1"/>
    <dgm:cxn modelId="{E9432CC0-1915-47A9-A514-959F45F9B87E}" type="presParOf" srcId="{3DA0D15E-9A9B-4403-AA0E-15675A9FE04D}" destId="{DAD03997-25B2-4479-B345-515BC87AC8CB}" srcOrd="1" destOrd="0" presId="urn:microsoft.com/office/officeart/2005/8/layout/orgChart1"/>
    <dgm:cxn modelId="{0D35F823-60F1-4C7E-9D80-CB899EA644FE}" type="presParOf" srcId="{4C8D076D-472F-479E-94BE-A17F62F7CECD}" destId="{9375B84D-8905-46D1-A103-D914391ED844}" srcOrd="1" destOrd="0" presId="urn:microsoft.com/office/officeart/2005/8/layout/orgChart1"/>
    <dgm:cxn modelId="{397E2D3A-0AFE-4704-9530-FFFC0CF647D2}" type="presParOf" srcId="{4C8D076D-472F-479E-94BE-A17F62F7CECD}" destId="{9F85D94D-4E48-4E13-822E-A2B5BA513B1F}" srcOrd="2" destOrd="0" presId="urn:microsoft.com/office/officeart/2005/8/layout/orgChart1"/>
    <dgm:cxn modelId="{78E64903-F981-4D8E-86D9-79A98F8F0541}" type="presParOf" srcId="{6FEE5485-F24B-4DB9-A42F-A411413182DE}" destId="{8882E4CA-0725-4013-902B-C02DB9BBD2DA}" srcOrd="2" destOrd="0" presId="urn:microsoft.com/office/officeart/2005/8/layout/orgChart1"/>
    <dgm:cxn modelId="{4E14CB80-FA91-454D-AB4E-EC500141E71E}" type="presParOf" srcId="{84AD8825-FC2F-4A99-B982-5B686239B9C6}" destId="{DFF46B0B-E02D-4DB5-8FB9-5434E23D0067}" srcOrd="2" destOrd="0" presId="urn:microsoft.com/office/officeart/2005/8/layout/orgChart1"/>
    <dgm:cxn modelId="{8C89EB87-FAF4-44E4-BCA7-5A6149657A67}" type="presParOf" srcId="{0E874033-FE8A-4696-9734-1E77B3C725B1}" destId="{184EC091-EF40-4A2F-AD8B-EE8F38B6E089}" srcOrd="2" destOrd="0" presId="urn:microsoft.com/office/officeart/2005/8/layout/orgChart1"/>
    <dgm:cxn modelId="{4118379B-BD02-4B35-9487-1FD9E1D66DA8}" type="presParOf" srcId="{0E874033-FE8A-4696-9734-1E77B3C725B1}" destId="{2A81916E-6CE0-4BAB-B6C6-F2DA4BA4B559}" srcOrd="3" destOrd="0" presId="urn:microsoft.com/office/officeart/2005/8/layout/orgChart1"/>
    <dgm:cxn modelId="{5A5AB88E-7A27-4CE9-AADA-E5BCC251C25E}" type="presParOf" srcId="{2A81916E-6CE0-4BAB-B6C6-F2DA4BA4B559}" destId="{86928F04-EC00-457C-8941-8FC6233F58D5}" srcOrd="0" destOrd="0" presId="urn:microsoft.com/office/officeart/2005/8/layout/orgChart1"/>
    <dgm:cxn modelId="{6C14B6E8-B7AE-42B1-B1B7-ACE5535A7AF9}" type="presParOf" srcId="{86928F04-EC00-457C-8941-8FC6233F58D5}" destId="{7D8944BA-F395-4EAE-845F-CD918117AD01}" srcOrd="0" destOrd="0" presId="urn:microsoft.com/office/officeart/2005/8/layout/orgChart1"/>
    <dgm:cxn modelId="{70D93037-FAD6-42CC-B1A2-D4CD77311D3D}" type="presParOf" srcId="{86928F04-EC00-457C-8941-8FC6233F58D5}" destId="{080770A3-E090-463B-ACD2-85F65012994D}" srcOrd="1" destOrd="0" presId="urn:microsoft.com/office/officeart/2005/8/layout/orgChart1"/>
    <dgm:cxn modelId="{4D26CA83-6CDF-4306-863C-01B298670C9C}" type="presParOf" srcId="{2A81916E-6CE0-4BAB-B6C6-F2DA4BA4B559}" destId="{D075DDD6-7621-4498-AE08-E1F686E8B76F}" srcOrd="1" destOrd="0" presId="urn:microsoft.com/office/officeart/2005/8/layout/orgChart1"/>
    <dgm:cxn modelId="{5AB6B69E-11CF-4360-9B5B-92E668E35B96}" type="presParOf" srcId="{2A81916E-6CE0-4BAB-B6C6-F2DA4BA4B559}" destId="{1F8E7B91-8209-47C8-A2A4-E3352A4DD69D}" srcOrd="2" destOrd="0" presId="urn:microsoft.com/office/officeart/2005/8/layout/orgChart1"/>
    <dgm:cxn modelId="{F61FE096-DB5E-44FE-8F9E-2643F4794B72}" type="presParOf" srcId="{0E874033-FE8A-4696-9734-1E77B3C725B1}" destId="{865B4883-28FD-4E00-A34A-3D7EE9BB1462}" srcOrd="4" destOrd="0" presId="urn:microsoft.com/office/officeart/2005/8/layout/orgChart1"/>
    <dgm:cxn modelId="{F7EB7F09-A025-4F89-A43D-CFFD14AF17A0}" type="presParOf" srcId="{0E874033-FE8A-4696-9734-1E77B3C725B1}" destId="{1664A825-9F34-44BD-9A73-2BFC5A0B3856}" srcOrd="5" destOrd="0" presId="urn:microsoft.com/office/officeart/2005/8/layout/orgChart1"/>
    <dgm:cxn modelId="{11F512EE-F31F-4B7D-ABC4-AFB50B9FAC58}" type="presParOf" srcId="{1664A825-9F34-44BD-9A73-2BFC5A0B3856}" destId="{C21B4FFF-B7E0-423B-A872-A5F799E24399}" srcOrd="0" destOrd="0" presId="urn:microsoft.com/office/officeart/2005/8/layout/orgChart1"/>
    <dgm:cxn modelId="{091B33C5-7236-4604-8929-074946AF89D0}" type="presParOf" srcId="{C21B4FFF-B7E0-423B-A872-A5F799E24399}" destId="{930A6A32-5852-4B98-9DAE-7F80DA9BA030}" srcOrd="0" destOrd="0" presId="urn:microsoft.com/office/officeart/2005/8/layout/orgChart1"/>
    <dgm:cxn modelId="{C3DE8E4D-2776-4D91-A697-C96026542619}" type="presParOf" srcId="{C21B4FFF-B7E0-423B-A872-A5F799E24399}" destId="{1BFF17C6-6C22-45B8-B98F-8676CDD958E0}" srcOrd="1" destOrd="0" presId="urn:microsoft.com/office/officeart/2005/8/layout/orgChart1"/>
    <dgm:cxn modelId="{D2ADB624-3956-4823-9FD8-E8686103825C}" type="presParOf" srcId="{1664A825-9F34-44BD-9A73-2BFC5A0B3856}" destId="{C6019F7F-2537-4989-AF3C-7FD487662BC1}" srcOrd="1" destOrd="0" presId="urn:microsoft.com/office/officeart/2005/8/layout/orgChart1"/>
    <dgm:cxn modelId="{DE29248F-B0B2-4572-BF41-41A030E577D9}" type="presParOf" srcId="{1664A825-9F34-44BD-9A73-2BFC5A0B3856}" destId="{CE4DEECB-454C-48A6-9BB3-4BCA520AC1A2}" srcOrd="2" destOrd="0" presId="urn:microsoft.com/office/officeart/2005/8/layout/orgChart1"/>
    <dgm:cxn modelId="{B363E7F7-11E5-4AA9-8D42-795719A9A183}" type="presParOf" srcId="{0E874033-FE8A-4696-9734-1E77B3C725B1}" destId="{05881920-F91E-420B-80AC-A5BE90C779B9}" srcOrd="6" destOrd="0" presId="urn:microsoft.com/office/officeart/2005/8/layout/orgChart1"/>
    <dgm:cxn modelId="{C8A32183-C1F9-4F86-8A34-2E91EF631148}" type="presParOf" srcId="{0E874033-FE8A-4696-9734-1E77B3C725B1}" destId="{79E65588-33BC-45A1-8E56-2B6F38230FFB}" srcOrd="7" destOrd="0" presId="urn:microsoft.com/office/officeart/2005/8/layout/orgChart1"/>
    <dgm:cxn modelId="{AAAA6372-7D2E-4F5D-9102-9139D0CF211C}" type="presParOf" srcId="{79E65588-33BC-45A1-8E56-2B6F38230FFB}" destId="{45EE7DB9-D7C7-4826-BE5F-84DD9061587F}" srcOrd="0" destOrd="0" presId="urn:microsoft.com/office/officeart/2005/8/layout/orgChart1"/>
    <dgm:cxn modelId="{4D74A1B1-F9A7-4012-9507-E4DA864C25FA}" type="presParOf" srcId="{45EE7DB9-D7C7-4826-BE5F-84DD9061587F}" destId="{DE51D8D5-14D6-45B2-B9E5-FA9D9B265775}" srcOrd="0" destOrd="0" presId="urn:microsoft.com/office/officeart/2005/8/layout/orgChart1"/>
    <dgm:cxn modelId="{1C12603D-8BF4-4313-B0F4-79F8190A91ED}" type="presParOf" srcId="{45EE7DB9-D7C7-4826-BE5F-84DD9061587F}" destId="{6846E974-6A53-417B-8C22-8185FF6415C2}" srcOrd="1" destOrd="0" presId="urn:microsoft.com/office/officeart/2005/8/layout/orgChart1"/>
    <dgm:cxn modelId="{5B728049-6BE0-4B04-8ED7-FD6EDF560AF8}" type="presParOf" srcId="{79E65588-33BC-45A1-8E56-2B6F38230FFB}" destId="{AD76DDAC-0888-4D77-BE50-589A9D4B1010}" srcOrd="1" destOrd="0" presId="urn:microsoft.com/office/officeart/2005/8/layout/orgChart1"/>
    <dgm:cxn modelId="{1140BE6A-CB51-4FD3-B8BA-368B7CA0AEFE}" type="presParOf" srcId="{AD76DDAC-0888-4D77-BE50-589A9D4B1010}" destId="{C9AF3FA3-8028-4DEB-95F0-0750E70F6340}" srcOrd="0" destOrd="0" presId="urn:microsoft.com/office/officeart/2005/8/layout/orgChart1"/>
    <dgm:cxn modelId="{EA60DCF9-04DF-4CB7-8834-1F94D54373B2}" type="presParOf" srcId="{AD76DDAC-0888-4D77-BE50-589A9D4B1010}" destId="{202D4BB6-D588-4B6D-BC8B-CFA163AD17EA}" srcOrd="1" destOrd="0" presId="urn:microsoft.com/office/officeart/2005/8/layout/orgChart1"/>
    <dgm:cxn modelId="{FCBF7590-A020-42EA-A46D-92C9607D010D}" type="presParOf" srcId="{202D4BB6-D588-4B6D-BC8B-CFA163AD17EA}" destId="{7EFF4D74-E266-4E4E-9C9C-5F17955335DD}" srcOrd="0" destOrd="0" presId="urn:microsoft.com/office/officeart/2005/8/layout/orgChart1"/>
    <dgm:cxn modelId="{A3805A32-4E3E-4F40-84D1-996B7386FBB9}" type="presParOf" srcId="{7EFF4D74-E266-4E4E-9C9C-5F17955335DD}" destId="{B2785388-5300-4AFE-98B3-3318E25C0692}" srcOrd="0" destOrd="0" presId="urn:microsoft.com/office/officeart/2005/8/layout/orgChart1"/>
    <dgm:cxn modelId="{5F75957B-6686-45FE-AE33-3485979BC088}" type="presParOf" srcId="{7EFF4D74-E266-4E4E-9C9C-5F17955335DD}" destId="{C8964975-DC43-4EE5-B615-9E169597B857}" srcOrd="1" destOrd="0" presId="urn:microsoft.com/office/officeart/2005/8/layout/orgChart1"/>
    <dgm:cxn modelId="{25948586-B448-408E-B307-B2ADAB08AD53}" type="presParOf" srcId="{202D4BB6-D588-4B6D-BC8B-CFA163AD17EA}" destId="{490C54CE-9A23-4BC3-B907-95D071B59E5A}" srcOrd="1" destOrd="0" presId="urn:microsoft.com/office/officeart/2005/8/layout/orgChart1"/>
    <dgm:cxn modelId="{C53F2D2D-410E-4AC4-947C-0EC87D51DB9A}" type="presParOf" srcId="{202D4BB6-D588-4B6D-BC8B-CFA163AD17EA}" destId="{A51EAAB4-BD3B-4E83-9087-24FF62DA9D46}" srcOrd="2" destOrd="0" presId="urn:microsoft.com/office/officeart/2005/8/layout/orgChart1"/>
    <dgm:cxn modelId="{BBAA1122-C55E-4F65-8598-81B83134ADFC}" type="presParOf" srcId="{AD76DDAC-0888-4D77-BE50-589A9D4B1010}" destId="{6CA3F67E-42C0-4A54-A330-3CFA70981958}" srcOrd="2" destOrd="0" presId="urn:microsoft.com/office/officeart/2005/8/layout/orgChart1"/>
    <dgm:cxn modelId="{42FF4DC5-C4C4-4E23-8C19-BD1C4FA77407}" type="presParOf" srcId="{AD76DDAC-0888-4D77-BE50-589A9D4B1010}" destId="{63040B8E-4D45-4BCE-9F16-B55A51D04CDC}" srcOrd="3" destOrd="0" presId="urn:microsoft.com/office/officeart/2005/8/layout/orgChart1"/>
    <dgm:cxn modelId="{E3EAEDD3-B79A-4C86-AA22-A102166C1879}" type="presParOf" srcId="{63040B8E-4D45-4BCE-9F16-B55A51D04CDC}" destId="{B27B1869-74DE-4759-8353-1EDD3EDBB941}" srcOrd="0" destOrd="0" presId="urn:microsoft.com/office/officeart/2005/8/layout/orgChart1"/>
    <dgm:cxn modelId="{BE269CA7-1A2E-46C4-810C-CAE910818D18}" type="presParOf" srcId="{B27B1869-74DE-4759-8353-1EDD3EDBB941}" destId="{21DBD731-FA49-4D62-AB9C-E02AD5737A38}" srcOrd="0" destOrd="0" presId="urn:microsoft.com/office/officeart/2005/8/layout/orgChart1"/>
    <dgm:cxn modelId="{5AE011CB-1C82-4B8F-9F43-904A6AE3DD0C}" type="presParOf" srcId="{B27B1869-74DE-4759-8353-1EDD3EDBB941}" destId="{2E26F16D-3D69-4C64-9933-DCC845CB6147}" srcOrd="1" destOrd="0" presId="urn:microsoft.com/office/officeart/2005/8/layout/orgChart1"/>
    <dgm:cxn modelId="{76439D17-8A9B-4836-99CC-7B6AD026B359}" type="presParOf" srcId="{63040B8E-4D45-4BCE-9F16-B55A51D04CDC}" destId="{F4437E45-DA2C-416E-9122-635F50F5EE89}" srcOrd="1" destOrd="0" presId="urn:microsoft.com/office/officeart/2005/8/layout/orgChart1"/>
    <dgm:cxn modelId="{D905F00F-51F3-49AF-9E15-BE108828BB3F}" type="presParOf" srcId="{63040B8E-4D45-4BCE-9F16-B55A51D04CDC}" destId="{61C76952-E46B-419E-A9FF-862568D7CBEE}" srcOrd="2" destOrd="0" presId="urn:microsoft.com/office/officeart/2005/8/layout/orgChart1"/>
    <dgm:cxn modelId="{B80ECB61-BA6B-4AD5-84F9-799BCD8271B8}" type="presParOf" srcId="{79E65588-33BC-45A1-8E56-2B6F38230FFB}" destId="{88A45E39-6079-4CAB-A9D5-3C6337855B91}" srcOrd="2" destOrd="0" presId="urn:microsoft.com/office/officeart/2005/8/layout/orgChart1"/>
    <dgm:cxn modelId="{C54F1CE2-47A3-49E6-B8BA-76CB2C246766}" type="presParOf" srcId="{8317E37A-BB79-4222-B3B9-AD7243CFE473}" destId="{F53AF911-5063-4179-8D23-F92E1D9410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35F333-CDFD-4FB5-A01A-229EF0B3172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E9FC9A69-A26A-4426-B965-96F4DAED8E9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Any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A6B9D50E-589B-401F-A358-5103D06958BF}" type="parTrans" cxnId="{27F6B800-A582-41EF-B0D8-8881E4D2FBEB}">
      <dgm:prSet/>
      <dgm:spPr/>
    </dgm:pt>
    <dgm:pt modelId="{81F4DD2D-9C12-4907-A932-9BE4378E2F6E}" type="sibTrans" cxnId="{27F6B800-A582-41EF-B0D8-8881E4D2FBEB}">
      <dgm:prSet/>
      <dgm:spPr/>
    </dgm:pt>
    <dgm:pt modelId="{AD0B6123-435E-4FE3-A1A4-3653EACAF46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SimpleType</a:t>
          </a:r>
          <a:endParaRPr kumimoji="0" lang="en-US" altLang="en-US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F51BD0B9-27F5-49B8-ADC7-F963F2ACFDA5}" type="parTrans" cxnId="{06BFF72A-3162-4765-BA68-84B7A83A8BE8}">
      <dgm:prSet/>
      <dgm:spPr/>
    </dgm:pt>
    <dgm:pt modelId="{CA3A7331-320E-4BCB-A7C9-F9E6C2A46244}" type="sibTrans" cxnId="{06BFF72A-3162-4765-BA68-84B7A83A8BE8}">
      <dgm:prSet/>
      <dgm:spPr/>
    </dgm:pt>
    <dgm:pt modelId="{F04AAEC1-7229-4E63-975A-43FB0346888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ComplexType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615B80F8-B46E-422E-8672-1F53BF5BCFBC}" type="parTrans" cxnId="{80613218-99BB-494F-928D-54F2336F6FA4}">
      <dgm:prSet/>
      <dgm:spPr/>
    </dgm:pt>
    <dgm:pt modelId="{0A523D3C-FDDA-4BC8-81CE-E1C463F46296}" type="sibTrans" cxnId="{80613218-99BB-494F-928D-54F2336F6FA4}">
      <dgm:prSet/>
      <dgm:spPr/>
    </dgm:pt>
    <dgm:pt modelId="{F294D8C2-D68A-46C7-B357-3BECCA906FE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SimpleContent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1BC17286-FB0E-408C-BBF8-1F446C52508F}" type="parTrans" cxnId="{AC95E596-0453-4C74-A6EE-76135DACF29A}">
      <dgm:prSet/>
      <dgm:spPr/>
    </dgm:pt>
    <dgm:pt modelId="{7DDE08C1-C90E-4C2B-B66C-AA13A941880A}" type="sibTrans" cxnId="{AC95E596-0453-4C74-A6EE-76135DACF29A}">
      <dgm:prSet/>
      <dgm:spPr/>
    </dgm:pt>
    <dgm:pt modelId="{DA1A3BAC-61DC-404D-95E2-25AE846461E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Extension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28F08CF0-FA1C-42D2-B129-B070777CF83A}" type="parTrans" cxnId="{2321BDC6-97B5-4C5D-95C5-DCDB94CBC07A}">
      <dgm:prSet/>
      <dgm:spPr/>
    </dgm:pt>
    <dgm:pt modelId="{5C7B8FCC-88B8-4DDB-96DD-27169B1DC08B}" type="sibTrans" cxnId="{2321BDC6-97B5-4C5D-95C5-DCDB94CBC07A}">
      <dgm:prSet/>
      <dgm:spPr/>
    </dgm:pt>
    <dgm:pt modelId="{5FC1F585-BF3C-4624-8137-90E95B74C95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ComplexContent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B7FE67E1-4D2E-4B2E-BF17-DAE6A5DA7C4B}" type="parTrans" cxnId="{C934E2F9-7E10-48A7-A33C-CCFE680BBB7B}">
      <dgm:prSet/>
      <dgm:spPr/>
    </dgm:pt>
    <dgm:pt modelId="{D9381E8D-0A3C-47FA-BEFE-F11627D9875F}" type="sibTrans" cxnId="{C934E2F9-7E10-48A7-A33C-CCFE680BBB7B}">
      <dgm:prSet/>
      <dgm:spPr/>
    </dgm:pt>
    <dgm:pt modelId="{99CB33D9-CA79-4884-8817-DEBDE73B284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Extension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891098CC-37F6-43E2-9AC1-295BD49B2718}" type="parTrans" cxnId="{DB749587-67FB-44DB-86BC-4AB50D1A2BFD}">
      <dgm:prSet/>
      <dgm:spPr/>
    </dgm:pt>
    <dgm:pt modelId="{B27047BB-D905-4756-9952-15DAEAD0C73D}" type="sibTrans" cxnId="{DB749587-67FB-44DB-86BC-4AB50D1A2BFD}">
      <dgm:prSet/>
      <dgm:spPr/>
    </dgm:pt>
    <dgm:pt modelId="{A5E13CA6-0E87-4BCD-A4D4-710A94A00B5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Restriction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B429A1F9-9D0B-445A-B64C-016B37891CBD}" type="parTrans" cxnId="{7C619409-4709-4EC2-9EE9-FA8B40441CB7}">
      <dgm:prSet/>
      <dgm:spPr/>
    </dgm:pt>
    <dgm:pt modelId="{EF911C05-8805-41FD-83DB-1596BB2F1D73}" type="sibTrans" cxnId="{7C619409-4709-4EC2-9EE9-FA8B40441CB7}">
      <dgm:prSet/>
      <dgm:spPr/>
    </dgm:pt>
    <dgm:pt modelId="{DF2EDE71-35AC-455C-BFF2-5273BEFB90D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Sequence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87629FE3-EC02-4E2F-BF1B-9E0F2CEAFC60}" type="parTrans" cxnId="{FB7160E8-66EC-4850-9D84-32B53E2357BD}">
      <dgm:prSet/>
      <dgm:spPr/>
    </dgm:pt>
    <dgm:pt modelId="{6C13C007-DF76-4918-8CF6-55DBE603D8DF}" type="sibTrans" cxnId="{FB7160E8-66EC-4850-9D84-32B53E2357BD}">
      <dgm:prSet/>
      <dgm:spPr/>
    </dgm:pt>
    <dgm:pt modelId="{5C6E6B33-E67F-4ADC-9A87-80F0A083575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Choice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117C2444-4388-438C-9CA2-612AE21FB689}" type="parTrans" cxnId="{57CA578C-A110-4829-833E-97B680101A89}">
      <dgm:prSet/>
      <dgm:spPr/>
    </dgm:pt>
    <dgm:pt modelId="{1711BD57-967E-415A-9776-555742518406}" type="sibTrans" cxnId="{57CA578C-A110-4829-833E-97B680101A89}">
      <dgm:prSet/>
      <dgm:spPr/>
    </dgm:pt>
    <dgm:pt modelId="{11950823-15D9-46DF-99CF-98EDB04BA6D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rPr>
            <a:t>All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cs typeface="Arial" charset="0"/>
          </a:endParaRPr>
        </a:p>
      </dgm:t>
    </dgm:pt>
    <dgm:pt modelId="{1F99F63F-4EEE-4435-8BF9-E120D51BDEF0}" type="parTrans" cxnId="{67394E6C-4772-409D-9656-62322E8C7304}">
      <dgm:prSet/>
      <dgm:spPr/>
    </dgm:pt>
    <dgm:pt modelId="{5436807E-2BF5-492D-8AC3-C22866A064C0}" type="sibTrans" cxnId="{67394E6C-4772-409D-9656-62322E8C7304}">
      <dgm:prSet/>
      <dgm:spPr/>
    </dgm:pt>
    <dgm:pt modelId="{3C26A612-CC7A-486C-86AE-26D91644D233}" type="pres">
      <dgm:prSet presAssocID="{8835F333-CDFD-4FB5-A01A-229EF0B317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68E69D-3185-4B9F-A459-92C608EFB5C0}" type="pres">
      <dgm:prSet presAssocID="{E9FC9A69-A26A-4426-B965-96F4DAED8E9D}" presName="hierRoot1" presStyleCnt="0">
        <dgm:presLayoutVars>
          <dgm:hierBranch/>
        </dgm:presLayoutVars>
      </dgm:prSet>
      <dgm:spPr/>
    </dgm:pt>
    <dgm:pt modelId="{64DAEC77-251D-4560-B523-E50F2A4CF359}" type="pres">
      <dgm:prSet presAssocID="{E9FC9A69-A26A-4426-B965-96F4DAED8E9D}" presName="rootComposite1" presStyleCnt="0"/>
      <dgm:spPr/>
    </dgm:pt>
    <dgm:pt modelId="{9365D216-6703-4A4B-9586-997D1E6B17C8}" type="pres">
      <dgm:prSet presAssocID="{E9FC9A69-A26A-4426-B965-96F4DAED8E9D}" presName="rootText1" presStyleLbl="node0" presStyleIdx="0" presStyleCnt="1">
        <dgm:presLayoutVars>
          <dgm:chPref val="3"/>
        </dgm:presLayoutVars>
      </dgm:prSet>
      <dgm:spPr/>
    </dgm:pt>
    <dgm:pt modelId="{AC2EFB4E-3CF3-4F87-A531-4C85E12B2C46}" type="pres">
      <dgm:prSet presAssocID="{E9FC9A69-A26A-4426-B965-96F4DAED8E9D}" presName="rootConnector1" presStyleLbl="node1" presStyleIdx="0" presStyleCnt="0"/>
      <dgm:spPr/>
    </dgm:pt>
    <dgm:pt modelId="{B60F7BE6-34F6-48B7-B1A9-96C7E389E5E8}" type="pres">
      <dgm:prSet presAssocID="{E9FC9A69-A26A-4426-B965-96F4DAED8E9D}" presName="hierChild2" presStyleCnt="0"/>
      <dgm:spPr/>
    </dgm:pt>
    <dgm:pt modelId="{FFBC02EF-57C4-4D47-9090-301E1977EFAB}" type="pres">
      <dgm:prSet presAssocID="{F51BD0B9-27F5-49B8-ADC7-F963F2ACFDA5}" presName="Name35" presStyleLbl="parChTrans1D2" presStyleIdx="0" presStyleCnt="2"/>
      <dgm:spPr/>
    </dgm:pt>
    <dgm:pt modelId="{50EB92DC-3152-4278-ABCD-F16223EDB844}" type="pres">
      <dgm:prSet presAssocID="{AD0B6123-435E-4FE3-A1A4-3653EACAF46A}" presName="hierRoot2" presStyleCnt="0">
        <dgm:presLayoutVars>
          <dgm:hierBranch/>
        </dgm:presLayoutVars>
      </dgm:prSet>
      <dgm:spPr/>
    </dgm:pt>
    <dgm:pt modelId="{8AA0806F-22E6-41D3-ABB9-ED38B3DB412D}" type="pres">
      <dgm:prSet presAssocID="{AD0B6123-435E-4FE3-A1A4-3653EACAF46A}" presName="rootComposite" presStyleCnt="0"/>
      <dgm:spPr/>
    </dgm:pt>
    <dgm:pt modelId="{57326D6E-B130-46DF-B3CE-E0F10049E59A}" type="pres">
      <dgm:prSet presAssocID="{AD0B6123-435E-4FE3-A1A4-3653EACAF46A}" presName="rootText" presStyleLbl="node2" presStyleIdx="0" presStyleCnt="2">
        <dgm:presLayoutVars>
          <dgm:chPref val="3"/>
        </dgm:presLayoutVars>
      </dgm:prSet>
      <dgm:spPr/>
    </dgm:pt>
    <dgm:pt modelId="{0D049FA0-4410-43E5-96B3-099118CB1A1D}" type="pres">
      <dgm:prSet presAssocID="{AD0B6123-435E-4FE3-A1A4-3653EACAF46A}" presName="rootConnector" presStyleLbl="node2" presStyleIdx="0" presStyleCnt="2"/>
      <dgm:spPr/>
    </dgm:pt>
    <dgm:pt modelId="{EEEE7B55-FE46-49F2-A4FE-53D9DF681F08}" type="pres">
      <dgm:prSet presAssocID="{AD0B6123-435E-4FE3-A1A4-3653EACAF46A}" presName="hierChild4" presStyleCnt="0"/>
      <dgm:spPr/>
    </dgm:pt>
    <dgm:pt modelId="{834CCBE3-69AA-4AB1-953A-B6E516C5E5CA}" type="pres">
      <dgm:prSet presAssocID="{AD0B6123-435E-4FE3-A1A4-3653EACAF46A}" presName="hierChild5" presStyleCnt="0"/>
      <dgm:spPr/>
    </dgm:pt>
    <dgm:pt modelId="{F4E47BBA-835E-4A56-867F-61A4E69AEDD5}" type="pres">
      <dgm:prSet presAssocID="{615B80F8-B46E-422E-8672-1F53BF5BCFBC}" presName="Name35" presStyleLbl="parChTrans1D2" presStyleIdx="1" presStyleCnt="2"/>
      <dgm:spPr/>
    </dgm:pt>
    <dgm:pt modelId="{7E58AB75-2701-4BD8-8A7C-8A9B4E6D194A}" type="pres">
      <dgm:prSet presAssocID="{F04AAEC1-7229-4E63-975A-43FB03468881}" presName="hierRoot2" presStyleCnt="0">
        <dgm:presLayoutVars>
          <dgm:hierBranch/>
        </dgm:presLayoutVars>
      </dgm:prSet>
      <dgm:spPr/>
    </dgm:pt>
    <dgm:pt modelId="{F79578AC-6A44-445E-8EF7-77B761E1FFC4}" type="pres">
      <dgm:prSet presAssocID="{F04AAEC1-7229-4E63-975A-43FB03468881}" presName="rootComposite" presStyleCnt="0"/>
      <dgm:spPr/>
    </dgm:pt>
    <dgm:pt modelId="{8A33672F-6AC3-4002-B6F2-EFFD8293358D}" type="pres">
      <dgm:prSet presAssocID="{F04AAEC1-7229-4E63-975A-43FB03468881}" presName="rootText" presStyleLbl="node2" presStyleIdx="1" presStyleCnt="2">
        <dgm:presLayoutVars>
          <dgm:chPref val="3"/>
        </dgm:presLayoutVars>
      </dgm:prSet>
      <dgm:spPr/>
    </dgm:pt>
    <dgm:pt modelId="{84973C3B-F6E2-47CA-B2AC-7EB51302228F}" type="pres">
      <dgm:prSet presAssocID="{F04AAEC1-7229-4E63-975A-43FB03468881}" presName="rootConnector" presStyleLbl="node2" presStyleIdx="1" presStyleCnt="2"/>
      <dgm:spPr/>
    </dgm:pt>
    <dgm:pt modelId="{778911B4-9E1C-4A82-8C8C-B3F50EF5BDA1}" type="pres">
      <dgm:prSet presAssocID="{F04AAEC1-7229-4E63-975A-43FB03468881}" presName="hierChild4" presStyleCnt="0"/>
      <dgm:spPr/>
    </dgm:pt>
    <dgm:pt modelId="{D64777A9-B55C-4811-AF63-D166E9CF165D}" type="pres">
      <dgm:prSet presAssocID="{1BC17286-FB0E-408C-BBF8-1F446C52508F}" presName="Name35" presStyleLbl="parChTrans1D3" presStyleIdx="0" presStyleCnt="5"/>
      <dgm:spPr/>
    </dgm:pt>
    <dgm:pt modelId="{1C745EAD-C885-4F28-9CAB-7216CC8905A4}" type="pres">
      <dgm:prSet presAssocID="{F294D8C2-D68A-46C7-B357-3BECCA906FEB}" presName="hierRoot2" presStyleCnt="0">
        <dgm:presLayoutVars>
          <dgm:hierBranch val="r"/>
        </dgm:presLayoutVars>
      </dgm:prSet>
      <dgm:spPr/>
    </dgm:pt>
    <dgm:pt modelId="{5CF3EBAE-184A-45A7-A869-8D9432FD2BC3}" type="pres">
      <dgm:prSet presAssocID="{F294D8C2-D68A-46C7-B357-3BECCA906FEB}" presName="rootComposite" presStyleCnt="0"/>
      <dgm:spPr/>
    </dgm:pt>
    <dgm:pt modelId="{A93D7541-9587-40D4-9AFF-2CCC6ED10FA5}" type="pres">
      <dgm:prSet presAssocID="{F294D8C2-D68A-46C7-B357-3BECCA906FEB}" presName="rootText" presStyleLbl="node3" presStyleIdx="0" presStyleCnt="5">
        <dgm:presLayoutVars>
          <dgm:chPref val="3"/>
        </dgm:presLayoutVars>
      </dgm:prSet>
      <dgm:spPr/>
    </dgm:pt>
    <dgm:pt modelId="{B7819F50-0423-4AD3-96AD-60630D668C0F}" type="pres">
      <dgm:prSet presAssocID="{F294D8C2-D68A-46C7-B357-3BECCA906FEB}" presName="rootConnector" presStyleLbl="node3" presStyleIdx="0" presStyleCnt="5"/>
      <dgm:spPr/>
    </dgm:pt>
    <dgm:pt modelId="{12CE78A9-BF5C-4966-B85C-63A604288C74}" type="pres">
      <dgm:prSet presAssocID="{F294D8C2-D68A-46C7-B357-3BECCA906FEB}" presName="hierChild4" presStyleCnt="0"/>
      <dgm:spPr/>
    </dgm:pt>
    <dgm:pt modelId="{6C4C15B2-3F48-4F26-B60A-6C9C84D59FF7}" type="pres">
      <dgm:prSet presAssocID="{28F08CF0-FA1C-42D2-B129-B070777CF83A}" presName="Name50" presStyleLbl="parChTrans1D4" presStyleIdx="0" presStyleCnt="3"/>
      <dgm:spPr/>
    </dgm:pt>
    <dgm:pt modelId="{FF7FE4D6-C7DC-449F-8BA2-B7C818BBED99}" type="pres">
      <dgm:prSet presAssocID="{DA1A3BAC-61DC-404D-95E2-25AE846461EE}" presName="hierRoot2" presStyleCnt="0">
        <dgm:presLayoutVars>
          <dgm:hierBranch val="r"/>
        </dgm:presLayoutVars>
      </dgm:prSet>
      <dgm:spPr/>
    </dgm:pt>
    <dgm:pt modelId="{BCA55337-1A69-4CB0-9178-F5B35E0B3767}" type="pres">
      <dgm:prSet presAssocID="{DA1A3BAC-61DC-404D-95E2-25AE846461EE}" presName="rootComposite" presStyleCnt="0"/>
      <dgm:spPr/>
    </dgm:pt>
    <dgm:pt modelId="{ED5A4E31-BA0E-4752-B13D-9E3A18BC5BDB}" type="pres">
      <dgm:prSet presAssocID="{DA1A3BAC-61DC-404D-95E2-25AE846461EE}" presName="rootText" presStyleLbl="node4" presStyleIdx="0" presStyleCnt="3">
        <dgm:presLayoutVars>
          <dgm:chPref val="3"/>
        </dgm:presLayoutVars>
      </dgm:prSet>
      <dgm:spPr/>
    </dgm:pt>
    <dgm:pt modelId="{AC75CB45-9E96-4347-B57C-8BFFC8AC41EB}" type="pres">
      <dgm:prSet presAssocID="{DA1A3BAC-61DC-404D-95E2-25AE846461EE}" presName="rootConnector" presStyleLbl="node4" presStyleIdx="0" presStyleCnt="3"/>
      <dgm:spPr/>
    </dgm:pt>
    <dgm:pt modelId="{F6F57FAD-A8EC-488B-A97A-EE63259A61D0}" type="pres">
      <dgm:prSet presAssocID="{DA1A3BAC-61DC-404D-95E2-25AE846461EE}" presName="hierChild4" presStyleCnt="0"/>
      <dgm:spPr/>
    </dgm:pt>
    <dgm:pt modelId="{C43CCD0F-A5E3-4745-BEFE-0D1BF6C3BD47}" type="pres">
      <dgm:prSet presAssocID="{DA1A3BAC-61DC-404D-95E2-25AE846461EE}" presName="hierChild5" presStyleCnt="0"/>
      <dgm:spPr/>
    </dgm:pt>
    <dgm:pt modelId="{8FDE1812-6837-41BC-AE0A-82783BAFEF89}" type="pres">
      <dgm:prSet presAssocID="{F294D8C2-D68A-46C7-B357-3BECCA906FEB}" presName="hierChild5" presStyleCnt="0"/>
      <dgm:spPr/>
    </dgm:pt>
    <dgm:pt modelId="{871FBBF8-086B-4F0F-BBFD-410BE0919D1F}" type="pres">
      <dgm:prSet presAssocID="{B7FE67E1-4D2E-4B2E-BF17-DAE6A5DA7C4B}" presName="Name35" presStyleLbl="parChTrans1D3" presStyleIdx="1" presStyleCnt="5"/>
      <dgm:spPr/>
    </dgm:pt>
    <dgm:pt modelId="{4B3A0C62-CB30-4EFE-9D2F-7C1EB040B6AA}" type="pres">
      <dgm:prSet presAssocID="{5FC1F585-BF3C-4624-8137-90E95B74C95C}" presName="hierRoot2" presStyleCnt="0">
        <dgm:presLayoutVars>
          <dgm:hierBranch val="r"/>
        </dgm:presLayoutVars>
      </dgm:prSet>
      <dgm:spPr/>
    </dgm:pt>
    <dgm:pt modelId="{2481CDB7-C050-4E47-BE7E-819E03E5B1C7}" type="pres">
      <dgm:prSet presAssocID="{5FC1F585-BF3C-4624-8137-90E95B74C95C}" presName="rootComposite" presStyleCnt="0"/>
      <dgm:spPr/>
    </dgm:pt>
    <dgm:pt modelId="{625CBA67-AD90-462E-8788-6B4A48B07E4E}" type="pres">
      <dgm:prSet presAssocID="{5FC1F585-BF3C-4624-8137-90E95B74C95C}" presName="rootText" presStyleLbl="node3" presStyleIdx="1" presStyleCnt="5">
        <dgm:presLayoutVars>
          <dgm:chPref val="3"/>
        </dgm:presLayoutVars>
      </dgm:prSet>
      <dgm:spPr/>
    </dgm:pt>
    <dgm:pt modelId="{EDB197B3-FAFE-4E20-91F0-62804EF5A1FC}" type="pres">
      <dgm:prSet presAssocID="{5FC1F585-BF3C-4624-8137-90E95B74C95C}" presName="rootConnector" presStyleLbl="node3" presStyleIdx="1" presStyleCnt="5"/>
      <dgm:spPr/>
    </dgm:pt>
    <dgm:pt modelId="{F218249D-D584-4F5C-B559-CE64AFED1318}" type="pres">
      <dgm:prSet presAssocID="{5FC1F585-BF3C-4624-8137-90E95B74C95C}" presName="hierChild4" presStyleCnt="0"/>
      <dgm:spPr/>
    </dgm:pt>
    <dgm:pt modelId="{371BD2E0-3728-430D-B6D7-9D77B9C63882}" type="pres">
      <dgm:prSet presAssocID="{891098CC-37F6-43E2-9AC1-295BD49B2718}" presName="Name50" presStyleLbl="parChTrans1D4" presStyleIdx="1" presStyleCnt="3"/>
      <dgm:spPr/>
    </dgm:pt>
    <dgm:pt modelId="{9070F058-3950-412F-AA3F-416857933AD2}" type="pres">
      <dgm:prSet presAssocID="{99CB33D9-CA79-4884-8817-DEBDE73B2840}" presName="hierRoot2" presStyleCnt="0">
        <dgm:presLayoutVars>
          <dgm:hierBranch val="r"/>
        </dgm:presLayoutVars>
      </dgm:prSet>
      <dgm:spPr/>
    </dgm:pt>
    <dgm:pt modelId="{6CBE4729-F0B2-4514-B787-031CBD9504C5}" type="pres">
      <dgm:prSet presAssocID="{99CB33D9-CA79-4884-8817-DEBDE73B2840}" presName="rootComposite" presStyleCnt="0"/>
      <dgm:spPr/>
    </dgm:pt>
    <dgm:pt modelId="{153801B4-8906-4B32-8454-B133F46161CB}" type="pres">
      <dgm:prSet presAssocID="{99CB33D9-CA79-4884-8817-DEBDE73B2840}" presName="rootText" presStyleLbl="node4" presStyleIdx="1" presStyleCnt="3">
        <dgm:presLayoutVars>
          <dgm:chPref val="3"/>
        </dgm:presLayoutVars>
      </dgm:prSet>
      <dgm:spPr/>
    </dgm:pt>
    <dgm:pt modelId="{E6963943-3B4B-47C0-8DA7-36D0FDACDAC4}" type="pres">
      <dgm:prSet presAssocID="{99CB33D9-CA79-4884-8817-DEBDE73B2840}" presName="rootConnector" presStyleLbl="node4" presStyleIdx="1" presStyleCnt="3"/>
      <dgm:spPr/>
    </dgm:pt>
    <dgm:pt modelId="{4045C340-D595-4BE9-8FCD-F97ADD3F4D48}" type="pres">
      <dgm:prSet presAssocID="{99CB33D9-CA79-4884-8817-DEBDE73B2840}" presName="hierChild4" presStyleCnt="0"/>
      <dgm:spPr/>
    </dgm:pt>
    <dgm:pt modelId="{54397782-BEB2-447B-B6B9-E71B47D3128E}" type="pres">
      <dgm:prSet presAssocID="{99CB33D9-CA79-4884-8817-DEBDE73B2840}" presName="hierChild5" presStyleCnt="0"/>
      <dgm:spPr/>
    </dgm:pt>
    <dgm:pt modelId="{5CCA35D6-2F1C-4332-9D4E-6E6FD57A2F0D}" type="pres">
      <dgm:prSet presAssocID="{B429A1F9-9D0B-445A-B64C-016B37891CBD}" presName="Name50" presStyleLbl="parChTrans1D4" presStyleIdx="2" presStyleCnt="3"/>
      <dgm:spPr/>
    </dgm:pt>
    <dgm:pt modelId="{1DCE123A-16AC-49DB-BE73-6B5571AE77E2}" type="pres">
      <dgm:prSet presAssocID="{A5E13CA6-0E87-4BCD-A4D4-710A94A00B53}" presName="hierRoot2" presStyleCnt="0">
        <dgm:presLayoutVars>
          <dgm:hierBranch val="r"/>
        </dgm:presLayoutVars>
      </dgm:prSet>
      <dgm:spPr/>
    </dgm:pt>
    <dgm:pt modelId="{2D32525C-262E-44D3-8D03-A5EEEE12FEE7}" type="pres">
      <dgm:prSet presAssocID="{A5E13CA6-0E87-4BCD-A4D4-710A94A00B53}" presName="rootComposite" presStyleCnt="0"/>
      <dgm:spPr/>
    </dgm:pt>
    <dgm:pt modelId="{160BCCD6-A265-473D-A27F-DD1DF5CFC9FC}" type="pres">
      <dgm:prSet presAssocID="{A5E13CA6-0E87-4BCD-A4D4-710A94A00B53}" presName="rootText" presStyleLbl="node4" presStyleIdx="2" presStyleCnt="3">
        <dgm:presLayoutVars>
          <dgm:chPref val="3"/>
        </dgm:presLayoutVars>
      </dgm:prSet>
      <dgm:spPr/>
    </dgm:pt>
    <dgm:pt modelId="{E9EB7854-CED8-46CB-841F-77FDAB869941}" type="pres">
      <dgm:prSet presAssocID="{A5E13CA6-0E87-4BCD-A4D4-710A94A00B53}" presName="rootConnector" presStyleLbl="node4" presStyleIdx="2" presStyleCnt="3"/>
      <dgm:spPr/>
    </dgm:pt>
    <dgm:pt modelId="{8B9B27F8-52D6-4F8E-999D-CCC38B20922D}" type="pres">
      <dgm:prSet presAssocID="{A5E13CA6-0E87-4BCD-A4D4-710A94A00B53}" presName="hierChild4" presStyleCnt="0"/>
      <dgm:spPr/>
    </dgm:pt>
    <dgm:pt modelId="{69C86AFC-1A3D-4104-A0C5-8E4B8A5F89A2}" type="pres">
      <dgm:prSet presAssocID="{A5E13CA6-0E87-4BCD-A4D4-710A94A00B53}" presName="hierChild5" presStyleCnt="0"/>
      <dgm:spPr/>
    </dgm:pt>
    <dgm:pt modelId="{9D6BD361-85BE-48F5-9044-AE80798F177B}" type="pres">
      <dgm:prSet presAssocID="{5FC1F585-BF3C-4624-8137-90E95B74C95C}" presName="hierChild5" presStyleCnt="0"/>
      <dgm:spPr/>
    </dgm:pt>
    <dgm:pt modelId="{7B9057EC-EEF8-4C41-830D-9251A4C8B081}" type="pres">
      <dgm:prSet presAssocID="{87629FE3-EC02-4E2F-BF1B-9E0F2CEAFC60}" presName="Name35" presStyleLbl="parChTrans1D3" presStyleIdx="2" presStyleCnt="5"/>
      <dgm:spPr/>
    </dgm:pt>
    <dgm:pt modelId="{49904C0B-164D-428B-B8A2-AA4DDAEB56CC}" type="pres">
      <dgm:prSet presAssocID="{DF2EDE71-35AC-455C-BFF2-5273BEFB90DD}" presName="hierRoot2" presStyleCnt="0">
        <dgm:presLayoutVars>
          <dgm:hierBranch val="r"/>
        </dgm:presLayoutVars>
      </dgm:prSet>
      <dgm:spPr/>
    </dgm:pt>
    <dgm:pt modelId="{C774FB5F-EA1D-4F4A-81E6-409581B62B60}" type="pres">
      <dgm:prSet presAssocID="{DF2EDE71-35AC-455C-BFF2-5273BEFB90DD}" presName="rootComposite" presStyleCnt="0"/>
      <dgm:spPr/>
    </dgm:pt>
    <dgm:pt modelId="{F9249A32-8CE7-44FB-8248-E4CF04F4CAF6}" type="pres">
      <dgm:prSet presAssocID="{DF2EDE71-35AC-455C-BFF2-5273BEFB90DD}" presName="rootText" presStyleLbl="node3" presStyleIdx="2" presStyleCnt="5">
        <dgm:presLayoutVars>
          <dgm:chPref val="3"/>
        </dgm:presLayoutVars>
      </dgm:prSet>
      <dgm:spPr/>
    </dgm:pt>
    <dgm:pt modelId="{4CDC341E-5EBC-4266-8850-FA1190B60087}" type="pres">
      <dgm:prSet presAssocID="{DF2EDE71-35AC-455C-BFF2-5273BEFB90DD}" presName="rootConnector" presStyleLbl="node3" presStyleIdx="2" presStyleCnt="5"/>
      <dgm:spPr/>
    </dgm:pt>
    <dgm:pt modelId="{223F1098-D629-4B94-9E05-9271B2D1B390}" type="pres">
      <dgm:prSet presAssocID="{DF2EDE71-35AC-455C-BFF2-5273BEFB90DD}" presName="hierChild4" presStyleCnt="0"/>
      <dgm:spPr/>
    </dgm:pt>
    <dgm:pt modelId="{DFDDF7E2-5904-460C-B1C3-E18E69261945}" type="pres">
      <dgm:prSet presAssocID="{DF2EDE71-35AC-455C-BFF2-5273BEFB90DD}" presName="hierChild5" presStyleCnt="0"/>
      <dgm:spPr/>
    </dgm:pt>
    <dgm:pt modelId="{720AC27C-0B81-4E50-A570-2655C4AA0352}" type="pres">
      <dgm:prSet presAssocID="{117C2444-4388-438C-9CA2-612AE21FB689}" presName="Name35" presStyleLbl="parChTrans1D3" presStyleIdx="3" presStyleCnt="5"/>
      <dgm:spPr/>
    </dgm:pt>
    <dgm:pt modelId="{AA4EAE62-54FE-436F-A017-312AD63051E8}" type="pres">
      <dgm:prSet presAssocID="{5C6E6B33-E67F-4ADC-9A87-80F0A0835755}" presName="hierRoot2" presStyleCnt="0">
        <dgm:presLayoutVars>
          <dgm:hierBranch val="r"/>
        </dgm:presLayoutVars>
      </dgm:prSet>
      <dgm:spPr/>
    </dgm:pt>
    <dgm:pt modelId="{1E277BBA-1938-4A6F-869E-922206C5903D}" type="pres">
      <dgm:prSet presAssocID="{5C6E6B33-E67F-4ADC-9A87-80F0A0835755}" presName="rootComposite" presStyleCnt="0"/>
      <dgm:spPr/>
    </dgm:pt>
    <dgm:pt modelId="{431C272B-7C91-407F-BA62-13E9D58871DD}" type="pres">
      <dgm:prSet presAssocID="{5C6E6B33-E67F-4ADC-9A87-80F0A0835755}" presName="rootText" presStyleLbl="node3" presStyleIdx="3" presStyleCnt="5">
        <dgm:presLayoutVars>
          <dgm:chPref val="3"/>
        </dgm:presLayoutVars>
      </dgm:prSet>
      <dgm:spPr/>
    </dgm:pt>
    <dgm:pt modelId="{38DD7BC6-1101-43FF-A482-CD9096766793}" type="pres">
      <dgm:prSet presAssocID="{5C6E6B33-E67F-4ADC-9A87-80F0A0835755}" presName="rootConnector" presStyleLbl="node3" presStyleIdx="3" presStyleCnt="5"/>
      <dgm:spPr/>
    </dgm:pt>
    <dgm:pt modelId="{A8F0E55E-9186-4D8A-A1FD-83F5E05B402F}" type="pres">
      <dgm:prSet presAssocID="{5C6E6B33-E67F-4ADC-9A87-80F0A0835755}" presName="hierChild4" presStyleCnt="0"/>
      <dgm:spPr/>
    </dgm:pt>
    <dgm:pt modelId="{2512B8BC-74FB-4C9D-882D-96CA4D7710D4}" type="pres">
      <dgm:prSet presAssocID="{5C6E6B33-E67F-4ADC-9A87-80F0A0835755}" presName="hierChild5" presStyleCnt="0"/>
      <dgm:spPr/>
    </dgm:pt>
    <dgm:pt modelId="{92F6337B-E513-4FD2-B485-32F7F89470B7}" type="pres">
      <dgm:prSet presAssocID="{1F99F63F-4EEE-4435-8BF9-E120D51BDEF0}" presName="Name35" presStyleLbl="parChTrans1D3" presStyleIdx="4" presStyleCnt="5"/>
      <dgm:spPr/>
    </dgm:pt>
    <dgm:pt modelId="{2E0277B9-82B3-4725-9BFD-D8FAA065E44A}" type="pres">
      <dgm:prSet presAssocID="{11950823-15D9-46DF-99CF-98EDB04BA6D1}" presName="hierRoot2" presStyleCnt="0">
        <dgm:presLayoutVars>
          <dgm:hierBranch val="r"/>
        </dgm:presLayoutVars>
      </dgm:prSet>
      <dgm:spPr/>
    </dgm:pt>
    <dgm:pt modelId="{8641EE60-C76C-4A5E-8FAF-4A56A6C7E8DB}" type="pres">
      <dgm:prSet presAssocID="{11950823-15D9-46DF-99CF-98EDB04BA6D1}" presName="rootComposite" presStyleCnt="0"/>
      <dgm:spPr/>
    </dgm:pt>
    <dgm:pt modelId="{D93950C7-9EC3-4858-8A52-E5F10761B771}" type="pres">
      <dgm:prSet presAssocID="{11950823-15D9-46DF-99CF-98EDB04BA6D1}" presName="rootText" presStyleLbl="node3" presStyleIdx="4" presStyleCnt="5">
        <dgm:presLayoutVars>
          <dgm:chPref val="3"/>
        </dgm:presLayoutVars>
      </dgm:prSet>
      <dgm:spPr/>
    </dgm:pt>
    <dgm:pt modelId="{3C2DFDAA-85DA-4392-A49A-51457E6A5FE7}" type="pres">
      <dgm:prSet presAssocID="{11950823-15D9-46DF-99CF-98EDB04BA6D1}" presName="rootConnector" presStyleLbl="node3" presStyleIdx="4" presStyleCnt="5"/>
      <dgm:spPr/>
    </dgm:pt>
    <dgm:pt modelId="{8DCEC373-33A1-4A12-B7BA-A13AC202BEAC}" type="pres">
      <dgm:prSet presAssocID="{11950823-15D9-46DF-99CF-98EDB04BA6D1}" presName="hierChild4" presStyleCnt="0"/>
      <dgm:spPr/>
    </dgm:pt>
    <dgm:pt modelId="{9DC800B8-15A2-4DF8-B4B7-3A9CDD589734}" type="pres">
      <dgm:prSet presAssocID="{11950823-15D9-46DF-99CF-98EDB04BA6D1}" presName="hierChild5" presStyleCnt="0"/>
      <dgm:spPr/>
    </dgm:pt>
    <dgm:pt modelId="{49AF5827-27D2-4EB8-BFD5-33B0789CD603}" type="pres">
      <dgm:prSet presAssocID="{F04AAEC1-7229-4E63-975A-43FB03468881}" presName="hierChild5" presStyleCnt="0"/>
      <dgm:spPr/>
    </dgm:pt>
    <dgm:pt modelId="{64DC6D94-0C7C-4166-AA9E-66A9187B64C6}" type="pres">
      <dgm:prSet presAssocID="{E9FC9A69-A26A-4426-B965-96F4DAED8E9D}" presName="hierChild3" presStyleCnt="0"/>
      <dgm:spPr/>
    </dgm:pt>
  </dgm:ptLst>
  <dgm:cxnLst>
    <dgm:cxn modelId="{1B4678A6-BF81-485D-A400-F946B912958B}" type="presOf" srcId="{A5E13CA6-0E87-4BCD-A4D4-710A94A00B53}" destId="{E9EB7854-CED8-46CB-841F-77FDAB869941}" srcOrd="1" destOrd="0" presId="urn:microsoft.com/office/officeart/2005/8/layout/orgChart1"/>
    <dgm:cxn modelId="{C934E2F9-7E10-48A7-A33C-CCFE680BBB7B}" srcId="{F04AAEC1-7229-4E63-975A-43FB03468881}" destId="{5FC1F585-BF3C-4624-8137-90E95B74C95C}" srcOrd="1" destOrd="0" parTransId="{B7FE67E1-4D2E-4B2E-BF17-DAE6A5DA7C4B}" sibTransId="{D9381E8D-0A3C-47FA-BEFE-F11627D9875F}"/>
    <dgm:cxn modelId="{5A26FF07-1504-45A7-A65C-3388F880F733}" type="presOf" srcId="{8835F333-CDFD-4FB5-A01A-229EF0B3172D}" destId="{3C26A612-CC7A-486C-86AE-26D91644D233}" srcOrd="0" destOrd="0" presId="urn:microsoft.com/office/officeart/2005/8/layout/orgChart1"/>
    <dgm:cxn modelId="{27840AA9-2DA3-47CF-85CB-2DD06B3CA664}" type="presOf" srcId="{DF2EDE71-35AC-455C-BFF2-5273BEFB90DD}" destId="{4CDC341E-5EBC-4266-8850-FA1190B60087}" srcOrd="1" destOrd="0" presId="urn:microsoft.com/office/officeart/2005/8/layout/orgChart1"/>
    <dgm:cxn modelId="{F48C39BB-0FD3-49A7-BB86-041E49C65211}" type="presOf" srcId="{99CB33D9-CA79-4884-8817-DEBDE73B2840}" destId="{153801B4-8906-4B32-8454-B133F46161CB}" srcOrd="0" destOrd="0" presId="urn:microsoft.com/office/officeart/2005/8/layout/orgChart1"/>
    <dgm:cxn modelId="{FB759C93-9084-47DA-8DD4-FDF5701E752C}" type="presOf" srcId="{DA1A3BAC-61DC-404D-95E2-25AE846461EE}" destId="{AC75CB45-9E96-4347-B57C-8BFFC8AC41EB}" srcOrd="1" destOrd="0" presId="urn:microsoft.com/office/officeart/2005/8/layout/orgChart1"/>
    <dgm:cxn modelId="{BE463472-1692-4A92-A154-52E091535D8B}" type="presOf" srcId="{28F08CF0-FA1C-42D2-B129-B070777CF83A}" destId="{6C4C15B2-3F48-4F26-B60A-6C9C84D59FF7}" srcOrd="0" destOrd="0" presId="urn:microsoft.com/office/officeart/2005/8/layout/orgChart1"/>
    <dgm:cxn modelId="{480B05C9-EC68-409D-BF75-F68C7A354ADA}" type="presOf" srcId="{AD0B6123-435E-4FE3-A1A4-3653EACAF46A}" destId="{0D049FA0-4410-43E5-96B3-099118CB1A1D}" srcOrd="1" destOrd="0" presId="urn:microsoft.com/office/officeart/2005/8/layout/orgChart1"/>
    <dgm:cxn modelId="{92EB123E-1B75-4905-A163-C7BDEBE4651E}" type="presOf" srcId="{F04AAEC1-7229-4E63-975A-43FB03468881}" destId="{84973C3B-F6E2-47CA-B2AC-7EB51302228F}" srcOrd="1" destOrd="0" presId="urn:microsoft.com/office/officeart/2005/8/layout/orgChart1"/>
    <dgm:cxn modelId="{57CA578C-A110-4829-833E-97B680101A89}" srcId="{F04AAEC1-7229-4E63-975A-43FB03468881}" destId="{5C6E6B33-E67F-4ADC-9A87-80F0A0835755}" srcOrd="3" destOrd="0" parTransId="{117C2444-4388-438C-9CA2-612AE21FB689}" sibTransId="{1711BD57-967E-415A-9776-555742518406}"/>
    <dgm:cxn modelId="{A77A5FB9-AD9F-4EEE-9561-1B8E3EE77105}" type="presOf" srcId="{891098CC-37F6-43E2-9AC1-295BD49B2718}" destId="{371BD2E0-3728-430D-B6D7-9D77B9C63882}" srcOrd="0" destOrd="0" presId="urn:microsoft.com/office/officeart/2005/8/layout/orgChart1"/>
    <dgm:cxn modelId="{EB024F3A-FA5C-4009-BE63-13A70B5A1EC9}" type="presOf" srcId="{11950823-15D9-46DF-99CF-98EDB04BA6D1}" destId="{3C2DFDAA-85DA-4392-A49A-51457E6A5FE7}" srcOrd="1" destOrd="0" presId="urn:microsoft.com/office/officeart/2005/8/layout/orgChart1"/>
    <dgm:cxn modelId="{80613218-99BB-494F-928D-54F2336F6FA4}" srcId="{E9FC9A69-A26A-4426-B965-96F4DAED8E9D}" destId="{F04AAEC1-7229-4E63-975A-43FB03468881}" srcOrd="1" destOrd="0" parTransId="{615B80F8-B46E-422E-8672-1F53BF5BCFBC}" sibTransId="{0A523D3C-FDDA-4BC8-81CE-E1C463F46296}"/>
    <dgm:cxn modelId="{65168599-4F01-4262-8283-6E6328E0D8EB}" type="presOf" srcId="{B429A1F9-9D0B-445A-B64C-016B37891CBD}" destId="{5CCA35D6-2F1C-4332-9D4E-6E6FD57A2F0D}" srcOrd="0" destOrd="0" presId="urn:microsoft.com/office/officeart/2005/8/layout/orgChart1"/>
    <dgm:cxn modelId="{12335837-8079-488B-AB2B-FE26CE1424AF}" type="presOf" srcId="{E9FC9A69-A26A-4426-B965-96F4DAED8E9D}" destId="{9365D216-6703-4A4B-9586-997D1E6B17C8}" srcOrd="0" destOrd="0" presId="urn:microsoft.com/office/officeart/2005/8/layout/orgChart1"/>
    <dgm:cxn modelId="{63C4979C-B80D-49BA-904B-2A8CCDCE2172}" type="presOf" srcId="{F04AAEC1-7229-4E63-975A-43FB03468881}" destId="{8A33672F-6AC3-4002-B6F2-EFFD8293358D}" srcOrd="0" destOrd="0" presId="urn:microsoft.com/office/officeart/2005/8/layout/orgChart1"/>
    <dgm:cxn modelId="{0A5EC8AA-0399-43D4-B7F7-42087AD9A51D}" type="presOf" srcId="{87629FE3-EC02-4E2F-BF1B-9E0F2CEAFC60}" destId="{7B9057EC-EEF8-4C41-830D-9251A4C8B081}" srcOrd="0" destOrd="0" presId="urn:microsoft.com/office/officeart/2005/8/layout/orgChart1"/>
    <dgm:cxn modelId="{7413CA30-3623-4AEA-81D5-120CF2A5E954}" type="presOf" srcId="{1BC17286-FB0E-408C-BBF8-1F446C52508F}" destId="{D64777A9-B55C-4811-AF63-D166E9CF165D}" srcOrd="0" destOrd="0" presId="urn:microsoft.com/office/officeart/2005/8/layout/orgChart1"/>
    <dgm:cxn modelId="{71862EDC-85C3-499A-A21F-9325C93FACA3}" type="presOf" srcId="{B7FE67E1-4D2E-4B2E-BF17-DAE6A5DA7C4B}" destId="{871FBBF8-086B-4F0F-BBFD-410BE0919D1F}" srcOrd="0" destOrd="0" presId="urn:microsoft.com/office/officeart/2005/8/layout/orgChart1"/>
    <dgm:cxn modelId="{AC95E596-0453-4C74-A6EE-76135DACF29A}" srcId="{F04AAEC1-7229-4E63-975A-43FB03468881}" destId="{F294D8C2-D68A-46C7-B357-3BECCA906FEB}" srcOrd="0" destOrd="0" parTransId="{1BC17286-FB0E-408C-BBF8-1F446C52508F}" sibTransId="{7DDE08C1-C90E-4C2B-B66C-AA13A941880A}"/>
    <dgm:cxn modelId="{1CB11975-521A-4DCD-8872-B81D1E07CC6D}" type="presOf" srcId="{615B80F8-B46E-422E-8672-1F53BF5BCFBC}" destId="{F4E47BBA-835E-4A56-867F-61A4E69AEDD5}" srcOrd="0" destOrd="0" presId="urn:microsoft.com/office/officeart/2005/8/layout/orgChart1"/>
    <dgm:cxn modelId="{27F6B800-A582-41EF-B0D8-8881E4D2FBEB}" srcId="{8835F333-CDFD-4FB5-A01A-229EF0B3172D}" destId="{E9FC9A69-A26A-4426-B965-96F4DAED8E9D}" srcOrd="0" destOrd="0" parTransId="{A6B9D50E-589B-401F-A358-5103D06958BF}" sibTransId="{81F4DD2D-9C12-4907-A932-9BE4378E2F6E}"/>
    <dgm:cxn modelId="{76D41D3A-3AEC-4F30-ABF9-774CF8DFDCAD}" type="presOf" srcId="{11950823-15D9-46DF-99CF-98EDB04BA6D1}" destId="{D93950C7-9EC3-4858-8A52-E5F10761B771}" srcOrd="0" destOrd="0" presId="urn:microsoft.com/office/officeart/2005/8/layout/orgChart1"/>
    <dgm:cxn modelId="{DB749587-67FB-44DB-86BC-4AB50D1A2BFD}" srcId="{5FC1F585-BF3C-4624-8137-90E95B74C95C}" destId="{99CB33D9-CA79-4884-8817-DEBDE73B2840}" srcOrd="0" destOrd="0" parTransId="{891098CC-37F6-43E2-9AC1-295BD49B2718}" sibTransId="{B27047BB-D905-4756-9952-15DAEAD0C73D}"/>
    <dgm:cxn modelId="{024D2AF3-DBCF-44C8-B0B8-974AB22404F6}" type="presOf" srcId="{5FC1F585-BF3C-4624-8137-90E95B74C95C}" destId="{EDB197B3-FAFE-4E20-91F0-62804EF5A1FC}" srcOrd="1" destOrd="0" presId="urn:microsoft.com/office/officeart/2005/8/layout/orgChart1"/>
    <dgm:cxn modelId="{BB105E03-B59D-49F0-9E84-55B13BE28CBD}" type="presOf" srcId="{A5E13CA6-0E87-4BCD-A4D4-710A94A00B53}" destId="{160BCCD6-A265-473D-A27F-DD1DF5CFC9FC}" srcOrd="0" destOrd="0" presId="urn:microsoft.com/office/officeart/2005/8/layout/orgChart1"/>
    <dgm:cxn modelId="{5B4A33FE-8ECC-4770-AB49-06F78DFD497A}" type="presOf" srcId="{F51BD0B9-27F5-49B8-ADC7-F963F2ACFDA5}" destId="{FFBC02EF-57C4-4D47-9090-301E1977EFAB}" srcOrd="0" destOrd="0" presId="urn:microsoft.com/office/officeart/2005/8/layout/orgChart1"/>
    <dgm:cxn modelId="{7C619409-4709-4EC2-9EE9-FA8B40441CB7}" srcId="{5FC1F585-BF3C-4624-8137-90E95B74C95C}" destId="{A5E13CA6-0E87-4BCD-A4D4-710A94A00B53}" srcOrd="1" destOrd="0" parTransId="{B429A1F9-9D0B-445A-B64C-016B37891CBD}" sibTransId="{EF911C05-8805-41FD-83DB-1596BB2F1D73}"/>
    <dgm:cxn modelId="{ECF411DC-9000-46F5-97B7-5CCC6E15854F}" type="presOf" srcId="{1F99F63F-4EEE-4435-8BF9-E120D51BDEF0}" destId="{92F6337B-E513-4FD2-B485-32F7F89470B7}" srcOrd="0" destOrd="0" presId="urn:microsoft.com/office/officeart/2005/8/layout/orgChart1"/>
    <dgm:cxn modelId="{7256908C-E489-4518-979D-57210FBD8290}" type="presOf" srcId="{DA1A3BAC-61DC-404D-95E2-25AE846461EE}" destId="{ED5A4E31-BA0E-4752-B13D-9E3A18BC5BDB}" srcOrd="0" destOrd="0" presId="urn:microsoft.com/office/officeart/2005/8/layout/orgChart1"/>
    <dgm:cxn modelId="{966F6251-29C6-433C-9E00-4B768232686B}" type="presOf" srcId="{E9FC9A69-A26A-4426-B965-96F4DAED8E9D}" destId="{AC2EFB4E-3CF3-4F87-A531-4C85E12B2C46}" srcOrd="1" destOrd="0" presId="urn:microsoft.com/office/officeart/2005/8/layout/orgChart1"/>
    <dgm:cxn modelId="{683E65A7-554C-4BD6-8B1B-6902B80139A7}" type="presOf" srcId="{AD0B6123-435E-4FE3-A1A4-3653EACAF46A}" destId="{57326D6E-B130-46DF-B3CE-E0F10049E59A}" srcOrd="0" destOrd="0" presId="urn:microsoft.com/office/officeart/2005/8/layout/orgChart1"/>
    <dgm:cxn modelId="{7261825A-1475-4171-AECD-B6BC1888DDA8}" type="presOf" srcId="{5FC1F585-BF3C-4624-8137-90E95B74C95C}" destId="{625CBA67-AD90-462E-8788-6B4A48B07E4E}" srcOrd="0" destOrd="0" presId="urn:microsoft.com/office/officeart/2005/8/layout/orgChart1"/>
    <dgm:cxn modelId="{2321BDC6-97B5-4C5D-95C5-DCDB94CBC07A}" srcId="{F294D8C2-D68A-46C7-B357-3BECCA906FEB}" destId="{DA1A3BAC-61DC-404D-95E2-25AE846461EE}" srcOrd="0" destOrd="0" parTransId="{28F08CF0-FA1C-42D2-B129-B070777CF83A}" sibTransId="{5C7B8FCC-88B8-4DDB-96DD-27169B1DC08B}"/>
    <dgm:cxn modelId="{FB7160E8-66EC-4850-9D84-32B53E2357BD}" srcId="{F04AAEC1-7229-4E63-975A-43FB03468881}" destId="{DF2EDE71-35AC-455C-BFF2-5273BEFB90DD}" srcOrd="2" destOrd="0" parTransId="{87629FE3-EC02-4E2F-BF1B-9E0F2CEAFC60}" sibTransId="{6C13C007-DF76-4918-8CF6-55DBE603D8DF}"/>
    <dgm:cxn modelId="{06BFF72A-3162-4765-BA68-84B7A83A8BE8}" srcId="{E9FC9A69-A26A-4426-B965-96F4DAED8E9D}" destId="{AD0B6123-435E-4FE3-A1A4-3653EACAF46A}" srcOrd="0" destOrd="0" parTransId="{F51BD0B9-27F5-49B8-ADC7-F963F2ACFDA5}" sibTransId="{CA3A7331-320E-4BCB-A7C9-F9E6C2A46244}"/>
    <dgm:cxn modelId="{2442C468-DFC9-4972-909D-B374F0E6D71D}" type="presOf" srcId="{F294D8C2-D68A-46C7-B357-3BECCA906FEB}" destId="{B7819F50-0423-4AD3-96AD-60630D668C0F}" srcOrd="1" destOrd="0" presId="urn:microsoft.com/office/officeart/2005/8/layout/orgChart1"/>
    <dgm:cxn modelId="{B80C65F9-5783-4C30-B1C5-523533823603}" type="presOf" srcId="{99CB33D9-CA79-4884-8817-DEBDE73B2840}" destId="{E6963943-3B4B-47C0-8DA7-36D0FDACDAC4}" srcOrd="1" destOrd="0" presId="urn:microsoft.com/office/officeart/2005/8/layout/orgChart1"/>
    <dgm:cxn modelId="{67394E6C-4772-409D-9656-62322E8C7304}" srcId="{F04AAEC1-7229-4E63-975A-43FB03468881}" destId="{11950823-15D9-46DF-99CF-98EDB04BA6D1}" srcOrd="4" destOrd="0" parTransId="{1F99F63F-4EEE-4435-8BF9-E120D51BDEF0}" sibTransId="{5436807E-2BF5-492D-8AC3-C22866A064C0}"/>
    <dgm:cxn modelId="{CF424943-9442-4687-B0A8-7E5B3E2845C7}" type="presOf" srcId="{F294D8C2-D68A-46C7-B357-3BECCA906FEB}" destId="{A93D7541-9587-40D4-9AFF-2CCC6ED10FA5}" srcOrd="0" destOrd="0" presId="urn:microsoft.com/office/officeart/2005/8/layout/orgChart1"/>
    <dgm:cxn modelId="{B1DCDBF2-77B1-45B3-B22C-0C192305B1B0}" type="presOf" srcId="{DF2EDE71-35AC-455C-BFF2-5273BEFB90DD}" destId="{F9249A32-8CE7-44FB-8248-E4CF04F4CAF6}" srcOrd="0" destOrd="0" presId="urn:microsoft.com/office/officeart/2005/8/layout/orgChart1"/>
    <dgm:cxn modelId="{810342F7-4938-44C4-9A70-4C1DBEE91717}" type="presOf" srcId="{5C6E6B33-E67F-4ADC-9A87-80F0A0835755}" destId="{431C272B-7C91-407F-BA62-13E9D58871DD}" srcOrd="0" destOrd="0" presId="urn:microsoft.com/office/officeart/2005/8/layout/orgChart1"/>
    <dgm:cxn modelId="{B23D0D58-7172-4190-9791-531EA91AF826}" type="presOf" srcId="{117C2444-4388-438C-9CA2-612AE21FB689}" destId="{720AC27C-0B81-4E50-A570-2655C4AA0352}" srcOrd="0" destOrd="0" presId="urn:microsoft.com/office/officeart/2005/8/layout/orgChart1"/>
    <dgm:cxn modelId="{1991593E-C030-4853-AAB1-67FC382460D2}" type="presOf" srcId="{5C6E6B33-E67F-4ADC-9A87-80F0A0835755}" destId="{38DD7BC6-1101-43FF-A482-CD9096766793}" srcOrd="1" destOrd="0" presId="urn:microsoft.com/office/officeart/2005/8/layout/orgChart1"/>
    <dgm:cxn modelId="{B841A65D-1E57-4A57-9B14-BC654C439511}" type="presParOf" srcId="{3C26A612-CC7A-486C-86AE-26D91644D233}" destId="{F768E69D-3185-4B9F-A459-92C608EFB5C0}" srcOrd="0" destOrd="0" presId="urn:microsoft.com/office/officeart/2005/8/layout/orgChart1"/>
    <dgm:cxn modelId="{CB1AD8BC-FF54-4DD9-9A69-FB323DCBE134}" type="presParOf" srcId="{F768E69D-3185-4B9F-A459-92C608EFB5C0}" destId="{64DAEC77-251D-4560-B523-E50F2A4CF359}" srcOrd="0" destOrd="0" presId="urn:microsoft.com/office/officeart/2005/8/layout/orgChart1"/>
    <dgm:cxn modelId="{8536348C-FC96-4C7B-A12F-2176A14A5320}" type="presParOf" srcId="{64DAEC77-251D-4560-B523-E50F2A4CF359}" destId="{9365D216-6703-4A4B-9586-997D1E6B17C8}" srcOrd="0" destOrd="0" presId="urn:microsoft.com/office/officeart/2005/8/layout/orgChart1"/>
    <dgm:cxn modelId="{6EAFC1B7-7FF2-4E0E-9A59-0EE20F57032B}" type="presParOf" srcId="{64DAEC77-251D-4560-B523-E50F2A4CF359}" destId="{AC2EFB4E-3CF3-4F87-A531-4C85E12B2C46}" srcOrd="1" destOrd="0" presId="urn:microsoft.com/office/officeart/2005/8/layout/orgChart1"/>
    <dgm:cxn modelId="{B0BD5957-0678-4961-8E6D-80AB231D65CA}" type="presParOf" srcId="{F768E69D-3185-4B9F-A459-92C608EFB5C0}" destId="{B60F7BE6-34F6-48B7-B1A9-96C7E389E5E8}" srcOrd="1" destOrd="0" presId="urn:microsoft.com/office/officeart/2005/8/layout/orgChart1"/>
    <dgm:cxn modelId="{B2A1321C-EC10-487A-8D8A-E1DD219D9FEB}" type="presParOf" srcId="{B60F7BE6-34F6-48B7-B1A9-96C7E389E5E8}" destId="{FFBC02EF-57C4-4D47-9090-301E1977EFAB}" srcOrd="0" destOrd="0" presId="urn:microsoft.com/office/officeart/2005/8/layout/orgChart1"/>
    <dgm:cxn modelId="{6FB2C706-1F7A-4266-B752-4F0E8056A879}" type="presParOf" srcId="{B60F7BE6-34F6-48B7-B1A9-96C7E389E5E8}" destId="{50EB92DC-3152-4278-ABCD-F16223EDB844}" srcOrd="1" destOrd="0" presId="urn:microsoft.com/office/officeart/2005/8/layout/orgChart1"/>
    <dgm:cxn modelId="{BC614903-98C1-4FC2-A035-64767F01CBEA}" type="presParOf" srcId="{50EB92DC-3152-4278-ABCD-F16223EDB844}" destId="{8AA0806F-22E6-41D3-ABB9-ED38B3DB412D}" srcOrd="0" destOrd="0" presId="urn:microsoft.com/office/officeart/2005/8/layout/orgChart1"/>
    <dgm:cxn modelId="{571A0E6D-FDA3-4CDF-A2A5-C45B8E638CED}" type="presParOf" srcId="{8AA0806F-22E6-41D3-ABB9-ED38B3DB412D}" destId="{57326D6E-B130-46DF-B3CE-E0F10049E59A}" srcOrd="0" destOrd="0" presId="urn:microsoft.com/office/officeart/2005/8/layout/orgChart1"/>
    <dgm:cxn modelId="{C050731A-6195-408C-B380-B5EB0EB2E9EC}" type="presParOf" srcId="{8AA0806F-22E6-41D3-ABB9-ED38B3DB412D}" destId="{0D049FA0-4410-43E5-96B3-099118CB1A1D}" srcOrd="1" destOrd="0" presId="urn:microsoft.com/office/officeart/2005/8/layout/orgChart1"/>
    <dgm:cxn modelId="{E70358BF-247A-49C4-A728-AB241A6260B1}" type="presParOf" srcId="{50EB92DC-3152-4278-ABCD-F16223EDB844}" destId="{EEEE7B55-FE46-49F2-A4FE-53D9DF681F08}" srcOrd="1" destOrd="0" presId="urn:microsoft.com/office/officeart/2005/8/layout/orgChart1"/>
    <dgm:cxn modelId="{8B3D6993-3A60-4B6C-B24C-612BB698AD56}" type="presParOf" srcId="{50EB92DC-3152-4278-ABCD-F16223EDB844}" destId="{834CCBE3-69AA-4AB1-953A-B6E516C5E5CA}" srcOrd="2" destOrd="0" presId="urn:microsoft.com/office/officeart/2005/8/layout/orgChart1"/>
    <dgm:cxn modelId="{027C1BDF-F0DC-430D-AB3C-052BA5DAE172}" type="presParOf" srcId="{B60F7BE6-34F6-48B7-B1A9-96C7E389E5E8}" destId="{F4E47BBA-835E-4A56-867F-61A4E69AEDD5}" srcOrd="2" destOrd="0" presId="urn:microsoft.com/office/officeart/2005/8/layout/orgChart1"/>
    <dgm:cxn modelId="{3B49E1B3-E8FC-4F8C-A861-FD14FBCC2A81}" type="presParOf" srcId="{B60F7BE6-34F6-48B7-B1A9-96C7E389E5E8}" destId="{7E58AB75-2701-4BD8-8A7C-8A9B4E6D194A}" srcOrd="3" destOrd="0" presId="urn:microsoft.com/office/officeart/2005/8/layout/orgChart1"/>
    <dgm:cxn modelId="{8AD3F996-FCB8-46A0-BC85-D723F11A30F6}" type="presParOf" srcId="{7E58AB75-2701-4BD8-8A7C-8A9B4E6D194A}" destId="{F79578AC-6A44-445E-8EF7-77B761E1FFC4}" srcOrd="0" destOrd="0" presId="urn:microsoft.com/office/officeart/2005/8/layout/orgChart1"/>
    <dgm:cxn modelId="{75B6DCBC-0338-48F2-8E54-AAFA28329684}" type="presParOf" srcId="{F79578AC-6A44-445E-8EF7-77B761E1FFC4}" destId="{8A33672F-6AC3-4002-B6F2-EFFD8293358D}" srcOrd="0" destOrd="0" presId="urn:microsoft.com/office/officeart/2005/8/layout/orgChart1"/>
    <dgm:cxn modelId="{F1D66EFB-5FAC-4585-B632-6532CBAEAD33}" type="presParOf" srcId="{F79578AC-6A44-445E-8EF7-77B761E1FFC4}" destId="{84973C3B-F6E2-47CA-B2AC-7EB51302228F}" srcOrd="1" destOrd="0" presId="urn:microsoft.com/office/officeart/2005/8/layout/orgChart1"/>
    <dgm:cxn modelId="{635BACBA-EFC8-454D-A181-30CFF2E857B2}" type="presParOf" srcId="{7E58AB75-2701-4BD8-8A7C-8A9B4E6D194A}" destId="{778911B4-9E1C-4A82-8C8C-B3F50EF5BDA1}" srcOrd="1" destOrd="0" presId="urn:microsoft.com/office/officeart/2005/8/layout/orgChart1"/>
    <dgm:cxn modelId="{56858EFA-FC79-4E15-B6BA-A385F6F37CCE}" type="presParOf" srcId="{778911B4-9E1C-4A82-8C8C-B3F50EF5BDA1}" destId="{D64777A9-B55C-4811-AF63-D166E9CF165D}" srcOrd="0" destOrd="0" presId="urn:microsoft.com/office/officeart/2005/8/layout/orgChart1"/>
    <dgm:cxn modelId="{6A22CBFD-8F4A-4B3A-A761-A7977A7ED83E}" type="presParOf" srcId="{778911B4-9E1C-4A82-8C8C-B3F50EF5BDA1}" destId="{1C745EAD-C885-4F28-9CAB-7216CC8905A4}" srcOrd="1" destOrd="0" presId="urn:microsoft.com/office/officeart/2005/8/layout/orgChart1"/>
    <dgm:cxn modelId="{B209D108-D123-4868-9D3C-6A4B626461A0}" type="presParOf" srcId="{1C745EAD-C885-4F28-9CAB-7216CC8905A4}" destId="{5CF3EBAE-184A-45A7-A869-8D9432FD2BC3}" srcOrd="0" destOrd="0" presId="urn:microsoft.com/office/officeart/2005/8/layout/orgChart1"/>
    <dgm:cxn modelId="{40B2C8AA-299C-45C8-AEA6-3FF87AEE6A76}" type="presParOf" srcId="{5CF3EBAE-184A-45A7-A869-8D9432FD2BC3}" destId="{A93D7541-9587-40D4-9AFF-2CCC6ED10FA5}" srcOrd="0" destOrd="0" presId="urn:microsoft.com/office/officeart/2005/8/layout/orgChart1"/>
    <dgm:cxn modelId="{E7A78047-F77F-442F-BED8-05B6AA21E7CB}" type="presParOf" srcId="{5CF3EBAE-184A-45A7-A869-8D9432FD2BC3}" destId="{B7819F50-0423-4AD3-96AD-60630D668C0F}" srcOrd="1" destOrd="0" presId="urn:microsoft.com/office/officeart/2005/8/layout/orgChart1"/>
    <dgm:cxn modelId="{941A6D0C-5DC0-402E-99BF-81D7CE327ED8}" type="presParOf" srcId="{1C745EAD-C885-4F28-9CAB-7216CC8905A4}" destId="{12CE78A9-BF5C-4966-B85C-63A604288C74}" srcOrd="1" destOrd="0" presId="urn:microsoft.com/office/officeart/2005/8/layout/orgChart1"/>
    <dgm:cxn modelId="{AD23F03B-5260-4D01-A018-730DF6EFA5B3}" type="presParOf" srcId="{12CE78A9-BF5C-4966-B85C-63A604288C74}" destId="{6C4C15B2-3F48-4F26-B60A-6C9C84D59FF7}" srcOrd="0" destOrd="0" presId="urn:microsoft.com/office/officeart/2005/8/layout/orgChart1"/>
    <dgm:cxn modelId="{D0C6481C-F066-4F70-BC61-AB38FE05A37B}" type="presParOf" srcId="{12CE78A9-BF5C-4966-B85C-63A604288C74}" destId="{FF7FE4D6-C7DC-449F-8BA2-B7C818BBED99}" srcOrd="1" destOrd="0" presId="urn:microsoft.com/office/officeart/2005/8/layout/orgChart1"/>
    <dgm:cxn modelId="{46D85772-B34A-411A-A127-8CC7FCAC8FD7}" type="presParOf" srcId="{FF7FE4D6-C7DC-449F-8BA2-B7C818BBED99}" destId="{BCA55337-1A69-4CB0-9178-F5B35E0B3767}" srcOrd="0" destOrd="0" presId="urn:microsoft.com/office/officeart/2005/8/layout/orgChart1"/>
    <dgm:cxn modelId="{E81002CC-6B06-4CFB-BC1D-3C42001FDB23}" type="presParOf" srcId="{BCA55337-1A69-4CB0-9178-F5B35E0B3767}" destId="{ED5A4E31-BA0E-4752-B13D-9E3A18BC5BDB}" srcOrd="0" destOrd="0" presId="urn:microsoft.com/office/officeart/2005/8/layout/orgChart1"/>
    <dgm:cxn modelId="{0925E262-52A3-4E65-86FC-244D16D4D381}" type="presParOf" srcId="{BCA55337-1A69-4CB0-9178-F5B35E0B3767}" destId="{AC75CB45-9E96-4347-B57C-8BFFC8AC41EB}" srcOrd="1" destOrd="0" presId="urn:microsoft.com/office/officeart/2005/8/layout/orgChart1"/>
    <dgm:cxn modelId="{F8A9F7AC-6D9D-455D-8FB1-D1F41D62BBD6}" type="presParOf" srcId="{FF7FE4D6-C7DC-449F-8BA2-B7C818BBED99}" destId="{F6F57FAD-A8EC-488B-A97A-EE63259A61D0}" srcOrd="1" destOrd="0" presId="urn:microsoft.com/office/officeart/2005/8/layout/orgChart1"/>
    <dgm:cxn modelId="{0A2C8D1C-1E42-48FE-8488-6F74562BC1FA}" type="presParOf" srcId="{FF7FE4D6-C7DC-449F-8BA2-B7C818BBED99}" destId="{C43CCD0F-A5E3-4745-BEFE-0D1BF6C3BD47}" srcOrd="2" destOrd="0" presId="urn:microsoft.com/office/officeart/2005/8/layout/orgChart1"/>
    <dgm:cxn modelId="{9B62489D-FEF3-4350-9E9B-D555B2524123}" type="presParOf" srcId="{1C745EAD-C885-4F28-9CAB-7216CC8905A4}" destId="{8FDE1812-6837-41BC-AE0A-82783BAFEF89}" srcOrd="2" destOrd="0" presId="urn:microsoft.com/office/officeart/2005/8/layout/orgChart1"/>
    <dgm:cxn modelId="{C81E86C6-DFBE-4CD7-B7FF-A4682A0DBBA8}" type="presParOf" srcId="{778911B4-9E1C-4A82-8C8C-B3F50EF5BDA1}" destId="{871FBBF8-086B-4F0F-BBFD-410BE0919D1F}" srcOrd="2" destOrd="0" presId="urn:microsoft.com/office/officeart/2005/8/layout/orgChart1"/>
    <dgm:cxn modelId="{4D23B251-E158-48EF-ADD5-4B25A376B57F}" type="presParOf" srcId="{778911B4-9E1C-4A82-8C8C-B3F50EF5BDA1}" destId="{4B3A0C62-CB30-4EFE-9D2F-7C1EB040B6AA}" srcOrd="3" destOrd="0" presId="urn:microsoft.com/office/officeart/2005/8/layout/orgChart1"/>
    <dgm:cxn modelId="{A75FDC64-19B2-4851-B6E1-5886AAAE9A73}" type="presParOf" srcId="{4B3A0C62-CB30-4EFE-9D2F-7C1EB040B6AA}" destId="{2481CDB7-C050-4E47-BE7E-819E03E5B1C7}" srcOrd="0" destOrd="0" presId="urn:microsoft.com/office/officeart/2005/8/layout/orgChart1"/>
    <dgm:cxn modelId="{9559FA16-CF8F-4EFC-85AB-58E9A042DEE3}" type="presParOf" srcId="{2481CDB7-C050-4E47-BE7E-819E03E5B1C7}" destId="{625CBA67-AD90-462E-8788-6B4A48B07E4E}" srcOrd="0" destOrd="0" presId="urn:microsoft.com/office/officeart/2005/8/layout/orgChart1"/>
    <dgm:cxn modelId="{D4F34798-F2E7-4C10-B7CB-26E4C233A4FE}" type="presParOf" srcId="{2481CDB7-C050-4E47-BE7E-819E03E5B1C7}" destId="{EDB197B3-FAFE-4E20-91F0-62804EF5A1FC}" srcOrd="1" destOrd="0" presId="urn:microsoft.com/office/officeart/2005/8/layout/orgChart1"/>
    <dgm:cxn modelId="{7A3C998F-35B5-452F-8E22-925DD55D563C}" type="presParOf" srcId="{4B3A0C62-CB30-4EFE-9D2F-7C1EB040B6AA}" destId="{F218249D-D584-4F5C-B559-CE64AFED1318}" srcOrd="1" destOrd="0" presId="urn:microsoft.com/office/officeart/2005/8/layout/orgChart1"/>
    <dgm:cxn modelId="{7BC815C7-82D8-4B62-9395-1B60C9631220}" type="presParOf" srcId="{F218249D-D584-4F5C-B559-CE64AFED1318}" destId="{371BD2E0-3728-430D-B6D7-9D77B9C63882}" srcOrd="0" destOrd="0" presId="urn:microsoft.com/office/officeart/2005/8/layout/orgChart1"/>
    <dgm:cxn modelId="{1EB15851-CDD5-44E0-8825-1A9748119F94}" type="presParOf" srcId="{F218249D-D584-4F5C-B559-CE64AFED1318}" destId="{9070F058-3950-412F-AA3F-416857933AD2}" srcOrd="1" destOrd="0" presId="urn:microsoft.com/office/officeart/2005/8/layout/orgChart1"/>
    <dgm:cxn modelId="{5FCB94F2-9558-497A-BFC9-3D6FA7169CF3}" type="presParOf" srcId="{9070F058-3950-412F-AA3F-416857933AD2}" destId="{6CBE4729-F0B2-4514-B787-031CBD9504C5}" srcOrd="0" destOrd="0" presId="urn:microsoft.com/office/officeart/2005/8/layout/orgChart1"/>
    <dgm:cxn modelId="{7B392698-4D0C-4403-9351-47783C6ECB42}" type="presParOf" srcId="{6CBE4729-F0B2-4514-B787-031CBD9504C5}" destId="{153801B4-8906-4B32-8454-B133F46161CB}" srcOrd="0" destOrd="0" presId="urn:microsoft.com/office/officeart/2005/8/layout/orgChart1"/>
    <dgm:cxn modelId="{5C453E60-D19C-419B-A05E-9BA80763D733}" type="presParOf" srcId="{6CBE4729-F0B2-4514-B787-031CBD9504C5}" destId="{E6963943-3B4B-47C0-8DA7-36D0FDACDAC4}" srcOrd="1" destOrd="0" presId="urn:microsoft.com/office/officeart/2005/8/layout/orgChart1"/>
    <dgm:cxn modelId="{11A9AFA8-4649-4555-A763-6B6239E1EE6F}" type="presParOf" srcId="{9070F058-3950-412F-AA3F-416857933AD2}" destId="{4045C340-D595-4BE9-8FCD-F97ADD3F4D48}" srcOrd="1" destOrd="0" presId="urn:microsoft.com/office/officeart/2005/8/layout/orgChart1"/>
    <dgm:cxn modelId="{FC0952BC-F599-444A-A95F-DDCDD5E85D99}" type="presParOf" srcId="{9070F058-3950-412F-AA3F-416857933AD2}" destId="{54397782-BEB2-447B-B6B9-E71B47D3128E}" srcOrd="2" destOrd="0" presId="urn:microsoft.com/office/officeart/2005/8/layout/orgChart1"/>
    <dgm:cxn modelId="{5530317B-DB83-4FF2-B240-29791442ED29}" type="presParOf" srcId="{F218249D-D584-4F5C-B559-CE64AFED1318}" destId="{5CCA35D6-2F1C-4332-9D4E-6E6FD57A2F0D}" srcOrd="2" destOrd="0" presId="urn:microsoft.com/office/officeart/2005/8/layout/orgChart1"/>
    <dgm:cxn modelId="{EF124611-5663-4B05-915D-2457B2E6BAAB}" type="presParOf" srcId="{F218249D-D584-4F5C-B559-CE64AFED1318}" destId="{1DCE123A-16AC-49DB-BE73-6B5571AE77E2}" srcOrd="3" destOrd="0" presId="urn:microsoft.com/office/officeart/2005/8/layout/orgChart1"/>
    <dgm:cxn modelId="{73F7C273-74DE-4DED-8555-2916CD1D3132}" type="presParOf" srcId="{1DCE123A-16AC-49DB-BE73-6B5571AE77E2}" destId="{2D32525C-262E-44D3-8D03-A5EEEE12FEE7}" srcOrd="0" destOrd="0" presId="urn:microsoft.com/office/officeart/2005/8/layout/orgChart1"/>
    <dgm:cxn modelId="{13B6F7C0-10C8-4666-9282-9FBAE0F75D92}" type="presParOf" srcId="{2D32525C-262E-44D3-8D03-A5EEEE12FEE7}" destId="{160BCCD6-A265-473D-A27F-DD1DF5CFC9FC}" srcOrd="0" destOrd="0" presId="urn:microsoft.com/office/officeart/2005/8/layout/orgChart1"/>
    <dgm:cxn modelId="{17139675-BEEE-4AB3-BD93-A167748BA0D3}" type="presParOf" srcId="{2D32525C-262E-44D3-8D03-A5EEEE12FEE7}" destId="{E9EB7854-CED8-46CB-841F-77FDAB869941}" srcOrd="1" destOrd="0" presId="urn:microsoft.com/office/officeart/2005/8/layout/orgChart1"/>
    <dgm:cxn modelId="{CC59C2F1-2BD4-481E-9BB1-185628D2C6FF}" type="presParOf" srcId="{1DCE123A-16AC-49DB-BE73-6B5571AE77E2}" destId="{8B9B27F8-52D6-4F8E-999D-CCC38B20922D}" srcOrd="1" destOrd="0" presId="urn:microsoft.com/office/officeart/2005/8/layout/orgChart1"/>
    <dgm:cxn modelId="{18B08A16-74EB-4AC7-A58D-D6F72F4DCF04}" type="presParOf" srcId="{1DCE123A-16AC-49DB-BE73-6B5571AE77E2}" destId="{69C86AFC-1A3D-4104-A0C5-8E4B8A5F89A2}" srcOrd="2" destOrd="0" presId="urn:microsoft.com/office/officeart/2005/8/layout/orgChart1"/>
    <dgm:cxn modelId="{D533A8B9-94DF-4F3B-AF98-6FF19A1B5A2F}" type="presParOf" srcId="{4B3A0C62-CB30-4EFE-9D2F-7C1EB040B6AA}" destId="{9D6BD361-85BE-48F5-9044-AE80798F177B}" srcOrd="2" destOrd="0" presId="urn:microsoft.com/office/officeart/2005/8/layout/orgChart1"/>
    <dgm:cxn modelId="{99781695-559D-4128-A9DE-6C32A492337E}" type="presParOf" srcId="{778911B4-9E1C-4A82-8C8C-B3F50EF5BDA1}" destId="{7B9057EC-EEF8-4C41-830D-9251A4C8B081}" srcOrd="4" destOrd="0" presId="urn:microsoft.com/office/officeart/2005/8/layout/orgChart1"/>
    <dgm:cxn modelId="{7D26A4D8-9305-4470-A71E-6450F2C97FCB}" type="presParOf" srcId="{778911B4-9E1C-4A82-8C8C-B3F50EF5BDA1}" destId="{49904C0B-164D-428B-B8A2-AA4DDAEB56CC}" srcOrd="5" destOrd="0" presId="urn:microsoft.com/office/officeart/2005/8/layout/orgChart1"/>
    <dgm:cxn modelId="{676D300D-65D6-4CB0-A6CC-1DEA0006ED77}" type="presParOf" srcId="{49904C0B-164D-428B-B8A2-AA4DDAEB56CC}" destId="{C774FB5F-EA1D-4F4A-81E6-409581B62B60}" srcOrd="0" destOrd="0" presId="urn:microsoft.com/office/officeart/2005/8/layout/orgChart1"/>
    <dgm:cxn modelId="{01DB0FED-B7B0-4AA5-B9E1-C2A56D098AA8}" type="presParOf" srcId="{C774FB5F-EA1D-4F4A-81E6-409581B62B60}" destId="{F9249A32-8CE7-44FB-8248-E4CF04F4CAF6}" srcOrd="0" destOrd="0" presId="urn:microsoft.com/office/officeart/2005/8/layout/orgChart1"/>
    <dgm:cxn modelId="{E0AB7D12-BDA5-4A2E-AAB7-D2442BC55B6D}" type="presParOf" srcId="{C774FB5F-EA1D-4F4A-81E6-409581B62B60}" destId="{4CDC341E-5EBC-4266-8850-FA1190B60087}" srcOrd="1" destOrd="0" presId="urn:microsoft.com/office/officeart/2005/8/layout/orgChart1"/>
    <dgm:cxn modelId="{66085182-1E79-4DD7-8717-3FBBB1122FB0}" type="presParOf" srcId="{49904C0B-164D-428B-B8A2-AA4DDAEB56CC}" destId="{223F1098-D629-4B94-9E05-9271B2D1B390}" srcOrd="1" destOrd="0" presId="urn:microsoft.com/office/officeart/2005/8/layout/orgChart1"/>
    <dgm:cxn modelId="{345A5660-9DC7-4972-9782-475560DD97A0}" type="presParOf" srcId="{49904C0B-164D-428B-B8A2-AA4DDAEB56CC}" destId="{DFDDF7E2-5904-460C-B1C3-E18E69261945}" srcOrd="2" destOrd="0" presId="urn:microsoft.com/office/officeart/2005/8/layout/orgChart1"/>
    <dgm:cxn modelId="{AA8D01D1-F3B9-4D09-B04C-1EA843DFE590}" type="presParOf" srcId="{778911B4-9E1C-4A82-8C8C-B3F50EF5BDA1}" destId="{720AC27C-0B81-4E50-A570-2655C4AA0352}" srcOrd="6" destOrd="0" presId="urn:microsoft.com/office/officeart/2005/8/layout/orgChart1"/>
    <dgm:cxn modelId="{66D97386-8995-4C67-9D27-C9ED13C69B12}" type="presParOf" srcId="{778911B4-9E1C-4A82-8C8C-B3F50EF5BDA1}" destId="{AA4EAE62-54FE-436F-A017-312AD63051E8}" srcOrd="7" destOrd="0" presId="urn:microsoft.com/office/officeart/2005/8/layout/orgChart1"/>
    <dgm:cxn modelId="{43B0E5E3-36AA-483D-BD42-7BB8B046E4B8}" type="presParOf" srcId="{AA4EAE62-54FE-436F-A017-312AD63051E8}" destId="{1E277BBA-1938-4A6F-869E-922206C5903D}" srcOrd="0" destOrd="0" presId="urn:microsoft.com/office/officeart/2005/8/layout/orgChart1"/>
    <dgm:cxn modelId="{E3C02788-9715-4373-9E53-0E5458148BAD}" type="presParOf" srcId="{1E277BBA-1938-4A6F-869E-922206C5903D}" destId="{431C272B-7C91-407F-BA62-13E9D58871DD}" srcOrd="0" destOrd="0" presId="urn:microsoft.com/office/officeart/2005/8/layout/orgChart1"/>
    <dgm:cxn modelId="{4E755712-C2B9-4EE4-98DE-16C4F244AE9D}" type="presParOf" srcId="{1E277BBA-1938-4A6F-869E-922206C5903D}" destId="{38DD7BC6-1101-43FF-A482-CD9096766793}" srcOrd="1" destOrd="0" presId="urn:microsoft.com/office/officeart/2005/8/layout/orgChart1"/>
    <dgm:cxn modelId="{56DAB445-95CF-4BDB-9B56-637FEAC290A6}" type="presParOf" srcId="{AA4EAE62-54FE-436F-A017-312AD63051E8}" destId="{A8F0E55E-9186-4D8A-A1FD-83F5E05B402F}" srcOrd="1" destOrd="0" presId="urn:microsoft.com/office/officeart/2005/8/layout/orgChart1"/>
    <dgm:cxn modelId="{6CF1C499-B2FF-4C57-9303-4A0CF3AEEAE3}" type="presParOf" srcId="{AA4EAE62-54FE-436F-A017-312AD63051E8}" destId="{2512B8BC-74FB-4C9D-882D-96CA4D7710D4}" srcOrd="2" destOrd="0" presId="urn:microsoft.com/office/officeart/2005/8/layout/orgChart1"/>
    <dgm:cxn modelId="{DED9C7C4-3907-40FD-91EF-4F985326E5D0}" type="presParOf" srcId="{778911B4-9E1C-4A82-8C8C-B3F50EF5BDA1}" destId="{92F6337B-E513-4FD2-B485-32F7F89470B7}" srcOrd="8" destOrd="0" presId="urn:microsoft.com/office/officeart/2005/8/layout/orgChart1"/>
    <dgm:cxn modelId="{146F687A-1E96-4F0D-82FE-388C4853803C}" type="presParOf" srcId="{778911B4-9E1C-4A82-8C8C-B3F50EF5BDA1}" destId="{2E0277B9-82B3-4725-9BFD-D8FAA065E44A}" srcOrd="9" destOrd="0" presId="urn:microsoft.com/office/officeart/2005/8/layout/orgChart1"/>
    <dgm:cxn modelId="{6D32370D-A870-4A85-9060-5EBAE988D43E}" type="presParOf" srcId="{2E0277B9-82B3-4725-9BFD-D8FAA065E44A}" destId="{8641EE60-C76C-4A5E-8FAF-4A56A6C7E8DB}" srcOrd="0" destOrd="0" presId="urn:microsoft.com/office/officeart/2005/8/layout/orgChart1"/>
    <dgm:cxn modelId="{42B4C23E-9F32-4893-AB66-3D9F284ABE30}" type="presParOf" srcId="{8641EE60-C76C-4A5E-8FAF-4A56A6C7E8DB}" destId="{D93950C7-9EC3-4858-8A52-E5F10761B771}" srcOrd="0" destOrd="0" presId="urn:microsoft.com/office/officeart/2005/8/layout/orgChart1"/>
    <dgm:cxn modelId="{9C828770-0A71-4979-A897-0C033C76ED86}" type="presParOf" srcId="{8641EE60-C76C-4A5E-8FAF-4A56A6C7E8DB}" destId="{3C2DFDAA-85DA-4392-A49A-51457E6A5FE7}" srcOrd="1" destOrd="0" presId="urn:microsoft.com/office/officeart/2005/8/layout/orgChart1"/>
    <dgm:cxn modelId="{BA9378F4-83B5-44DF-9A01-2DCD0A15981E}" type="presParOf" srcId="{2E0277B9-82B3-4725-9BFD-D8FAA065E44A}" destId="{8DCEC373-33A1-4A12-B7BA-A13AC202BEAC}" srcOrd="1" destOrd="0" presId="urn:microsoft.com/office/officeart/2005/8/layout/orgChart1"/>
    <dgm:cxn modelId="{17CF4F1E-CD94-497B-B59E-E0F4FABF859A}" type="presParOf" srcId="{2E0277B9-82B3-4725-9BFD-D8FAA065E44A}" destId="{9DC800B8-15A2-4DF8-B4B7-3A9CDD589734}" srcOrd="2" destOrd="0" presId="urn:microsoft.com/office/officeart/2005/8/layout/orgChart1"/>
    <dgm:cxn modelId="{7CD378B1-6A3D-49FD-BC4E-AF24AFE7B576}" type="presParOf" srcId="{7E58AB75-2701-4BD8-8A7C-8A9B4E6D194A}" destId="{49AF5827-27D2-4EB8-BFD5-33B0789CD603}" srcOrd="2" destOrd="0" presId="urn:microsoft.com/office/officeart/2005/8/layout/orgChart1"/>
    <dgm:cxn modelId="{78898B0C-9AF5-430D-8683-72001C42D117}" type="presParOf" srcId="{F768E69D-3185-4B9F-A459-92C608EFB5C0}" destId="{64DC6D94-0C7C-4166-AA9E-66A9187B64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5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4FBF8-4E1C-45B1-93E7-DD74665B7C74}" type="slidenum">
              <a:rPr lang="he-IL" altLang="en-US"/>
              <a:pPr/>
              <a:t>20</a:t>
            </a:fld>
            <a:endParaRPr lang="en-IN" alt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www.liquid-technology.com</a:t>
            </a:r>
          </a:p>
          <a:p>
            <a:pPr algn="l" rtl="0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7A8CD-D39A-438B-9FDC-5FC5FE36C502}" type="slidenum">
              <a:rPr lang="he-IL" altLang="en-US"/>
              <a:pPr/>
              <a:t>28</a:t>
            </a:fld>
            <a:endParaRPr lang="en-IN" alt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rtl="0">
              <a:spcBef>
                <a:spcPct val="0"/>
              </a:spcBef>
            </a:pPr>
            <a:r>
              <a:rPr lang="en-US" altLang="en-US"/>
              <a:t>boolean is</a:t>
            </a:r>
            <a:r>
              <a:rPr lang="en-US" altLang="en-US" b="1">
                <a:solidFill>
                  <a:srgbClr val="FF3300"/>
                </a:solidFill>
              </a:rPr>
              <a:t>MiddleNameExists</a:t>
            </a:r>
            <a:r>
              <a:rPr lang="en-US" altLang="en-US"/>
              <a:t>()</a:t>
            </a:r>
          </a:p>
          <a:p>
            <a:pPr algn="ctr" rtl="0">
              <a:spcBef>
                <a:spcPct val="0"/>
              </a:spcBef>
            </a:pPr>
            <a:endParaRPr lang="en-US" altLang="en-US"/>
          </a:p>
          <a:p>
            <a:pPr algn="ctr" rtl="0">
              <a:spcBef>
                <a:spcPct val="0"/>
              </a:spcBef>
            </a:pPr>
            <a:r>
              <a:rPr lang="en-US" altLang="en-US"/>
              <a:t>&lt;jaxb:property collectionType="indexed"/&gt;</a:t>
            </a:r>
          </a:p>
          <a:p>
            <a:pPr algn="l" rtl="0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C71B3D-5D9A-4F48-ACCE-575926EBD855}" type="slidenum">
              <a:rPr lang="he-IL" altLang="en-US"/>
              <a:pPr/>
              <a:t>34</a:t>
            </a:fld>
            <a:endParaRPr lang="en-IN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Mixed is for complex types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57F41-234B-47FA-B480-3F2F1802C751}" type="slidenum">
              <a:rPr lang="he-IL" altLang="en-US"/>
              <a:pPr/>
              <a:t>40</a:t>
            </a:fld>
            <a:endParaRPr lang="en-IN" alt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Why use element interfaces? (Interface A, Interface B, Interface c)</a:t>
            </a:r>
          </a:p>
          <a:p>
            <a:pPr lvl="1" algn="l" rtl="0"/>
            <a:r>
              <a:rPr lang="en-US" altLang="en-US"/>
              <a:t>If the list contained string and int values instead of elements then adding A to the list would be the same as adding B (they’re both strings).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90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0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41775"/>
            <a:ext cx="4038600" cy="190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41775"/>
            <a:ext cx="4038600" cy="190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443663" y="62372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A513A41-FA0D-46EE-B85C-54294EBBD199}" type="slidenum">
              <a:rPr lang="he-IL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07596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90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41775"/>
            <a:ext cx="4038600" cy="190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648200" y="1981200"/>
            <a:ext cx="4038600" cy="396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443663" y="62372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F4C4E07-F1FA-49B9-B719-3A2434B909A1}" type="slidenum">
              <a:rPr lang="he-IL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1536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96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96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43663" y="62372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DFED7D-92AD-4F6D-AB46-70A92AB7FFC4}" type="slidenum">
              <a:rPr lang="he-IL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59180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96875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43663" y="62372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C6C55F-E100-4763-8D2A-2A91F2D4769A}" type="slidenum">
              <a:rPr lang="he-IL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448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JAXB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Step 3: Run the binding compiler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 sz="2400">
                <a:latin typeface="Courier New" pitchFamily="49" charset="0"/>
                <a:cs typeface="Courier New" pitchFamily="49" charset="0"/>
              </a:rPr>
              <a:t>%JWSDP_HOME%\jaxb\bin\xjc -p </a:t>
            </a:r>
            <a:r>
              <a:rPr lang="en-US" alt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demo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 demo.xsd</a:t>
            </a:r>
          </a:p>
          <a:p>
            <a:pPr lvl="1" algn="l" rtl="0"/>
            <a:r>
              <a:rPr lang="en-US" altLang="en-US"/>
              <a:t>A package named </a:t>
            </a:r>
            <a:r>
              <a:rPr lang="en-US" alt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demo</a:t>
            </a:r>
            <a:r>
              <a:rPr lang="en-US" altLang="en-US"/>
              <a:t> is created </a:t>
            </a:r>
            <a:endParaRPr lang="ar-SA" altLang="en-US"/>
          </a:p>
          <a:p>
            <a:pPr lvl="1" algn="l" rtl="0">
              <a:buFont typeface="Wingdings" pitchFamily="2" charset="2"/>
              <a:buNone/>
            </a:pPr>
            <a:r>
              <a:rPr lang="ar-SA" altLang="en-US"/>
              <a:t>	</a:t>
            </a:r>
            <a:r>
              <a:rPr lang="en-US" altLang="en-US"/>
              <a:t>(in the directory demo) </a:t>
            </a:r>
          </a:p>
          <a:p>
            <a:pPr lvl="1" algn="l" rtl="0"/>
            <a:r>
              <a:rPr lang="en-US" altLang="en-US"/>
              <a:t>The package contains (among other things):</a:t>
            </a:r>
          </a:p>
          <a:p>
            <a:pPr lvl="2" algn="l" rtl="0"/>
            <a:r>
              <a:rPr lang="en-US" altLang="en-US"/>
              <a:t>interface </a:t>
            </a:r>
            <a:r>
              <a:rPr lang="en-US" alt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AddressType</a:t>
            </a:r>
          </a:p>
          <a:p>
            <a:pPr lvl="2" algn="l" rtl="0"/>
            <a:r>
              <a:rPr lang="en-US" altLang="en-US"/>
              <a:t>interface </a:t>
            </a:r>
            <a:r>
              <a:rPr lang="en-US" alt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PersonType</a:t>
            </a:r>
          </a:p>
        </p:txBody>
      </p:sp>
    </p:spTree>
    <p:extLst>
      <p:ext uri="{BB962C8B-B14F-4D97-AF65-F5344CB8AC3E}">
        <p14:creationId xmlns:p14="http://schemas.microsoft.com/office/powerpoint/2010/main" val="853147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AddressType and PersonType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755650" y="1844675"/>
            <a:ext cx="4824413" cy="20240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public interface </a:t>
            </a:r>
            <a:r>
              <a:rPr lang="en-US" altLang="en-US" b="1">
                <a:solidFill>
                  <a:srgbClr val="0000FF"/>
                </a:solidFill>
              </a:rPr>
              <a:t>AddressType</a:t>
            </a:r>
            <a:r>
              <a:rPr lang="en-US" altLang="en-US"/>
              <a:t> {</a:t>
            </a:r>
          </a:p>
          <a:p>
            <a:r>
              <a:rPr lang="en-US" altLang="en-US"/>
              <a:t>    long get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();</a:t>
            </a:r>
          </a:p>
          <a:p>
            <a:r>
              <a:rPr lang="en-US" altLang="en-US"/>
              <a:t>    void set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(long value);</a:t>
            </a:r>
          </a:p>
          <a:p>
            <a:endParaRPr lang="en-US" altLang="en-US"/>
          </a:p>
          <a:p>
            <a:r>
              <a:rPr lang="en-US" altLang="en-US"/>
              <a:t>    String get</a:t>
            </a:r>
            <a:r>
              <a:rPr lang="en-US" altLang="en-US" b="1">
                <a:solidFill>
                  <a:srgbClr val="FF3300"/>
                </a:solidFill>
              </a:rPr>
              <a:t>Street</a:t>
            </a:r>
            <a:r>
              <a:rPr lang="en-US" altLang="en-US"/>
              <a:t>();</a:t>
            </a:r>
          </a:p>
          <a:p>
            <a:r>
              <a:rPr lang="en-US" altLang="en-US"/>
              <a:t>    void set</a:t>
            </a:r>
            <a:r>
              <a:rPr lang="en-US" altLang="en-US" b="1">
                <a:solidFill>
                  <a:srgbClr val="FF3300"/>
                </a:solidFill>
              </a:rPr>
              <a:t>Street</a:t>
            </a:r>
            <a:r>
              <a:rPr lang="en-US" altLang="en-US"/>
              <a:t>(String value);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755650" y="4221163"/>
            <a:ext cx="4824413" cy="20240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public interface </a:t>
            </a:r>
            <a:r>
              <a:rPr lang="en-US" altLang="en-US" b="1">
                <a:solidFill>
                  <a:srgbClr val="0000FF"/>
                </a:solidFill>
              </a:rPr>
              <a:t>PersonType</a:t>
            </a:r>
            <a:r>
              <a:rPr lang="en-US" altLang="en-US"/>
              <a:t> {</a:t>
            </a:r>
          </a:p>
          <a:p>
            <a:r>
              <a:rPr lang="en-US" altLang="en-US"/>
              <a:t>    String get</a:t>
            </a:r>
            <a:r>
              <a:rPr lang="en-US" altLang="en-US" b="1">
                <a:solidFill>
                  <a:srgbClr val="FF3300"/>
                </a:solidFill>
              </a:rPr>
              <a:t>Name</a:t>
            </a:r>
            <a:r>
              <a:rPr lang="en-US" altLang="en-US"/>
              <a:t>();</a:t>
            </a:r>
          </a:p>
          <a:p>
            <a:r>
              <a:rPr lang="en-US" altLang="en-US"/>
              <a:t>    void set</a:t>
            </a:r>
            <a:r>
              <a:rPr lang="en-US" altLang="en-US" b="1">
                <a:solidFill>
                  <a:srgbClr val="FF3300"/>
                </a:solidFill>
              </a:rPr>
              <a:t>Name</a:t>
            </a:r>
            <a:r>
              <a:rPr lang="en-US" altLang="en-US"/>
              <a:t>(String value);</a:t>
            </a:r>
          </a:p>
          <a:p>
            <a:endParaRPr lang="en-US" altLang="en-US"/>
          </a:p>
          <a:p>
            <a:r>
              <a:rPr lang="en-US" altLang="en-US"/>
              <a:t>    /* List of </a:t>
            </a:r>
            <a:r>
              <a:rPr lang="en-US" altLang="en-US" b="1">
                <a:solidFill>
                  <a:srgbClr val="0000FF"/>
                </a:solidFill>
              </a:rPr>
              <a:t>AddressType</a:t>
            </a:r>
            <a:r>
              <a:rPr lang="en-US" altLang="en-US"/>
              <a:t> */</a:t>
            </a:r>
          </a:p>
          <a:p>
            <a:r>
              <a:rPr lang="en-US" altLang="en-US"/>
              <a:t>    java.util.List get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(); 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117770" name="AutoShape 10"/>
          <p:cNvSpPr>
            <a:spLocks noChangeArrowheads="1"/>
          </p:cNvSpPr>
          <p:nvPr/>
        </p:nvSpPr>
        <p:spPr bwMode="auto">
          <a:xfrm>
            <a:off x="684213" y="6308725"/>
            <a:ext cx="4537075" cy="360363"/>
          </a:xfrm>
          <a:prstGeom prst="wedgeRoundRectCallout">
            <a:avLst>
              <a:gd name="adj1" fmla="val -2241"/>
              <a:gd name="adj2" fmla="val -155727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 Java1.5:</a:t>
            </a:r>
            <a:r>
              <a:rPr lang="en-US" altLang="en-US"/>
              <a:t> List&lt;</a:t>
            </a:r>
            <a:r>
              <a:rPr lang="en-US" altLang="en-US" b="1">
                <a:solidFill>
                  <a:srgbClr val="0000FF"/>
                </a:solidFill>
              </a:rPr>
              <a:t>AddressType</a:t>
            </a:r>
            <a:r>
              <a:rPr lang="en-US" altLang="en-US"/>
              <a:t>&gt;</a:t>
            </a:r>
          </a:p>
        </p:txBody>
      </p:sp>
      <p:sp>
        <p:nvSpPr>
          <p:cNvPr id="117766" name="AutoShape 6"/>
          <p:cNvSpPr>
            <a:spLocks noChangeArrowheads="1"/>
          </p:cNvSpPr>
          <p:nvPr/>
        </p:nvSpPr>
        <p:spPr bwMode="auto">
          <a:xfrm>
            <a:off x="5292725" y="5300663"/>
            <a:ext cx="3527425" cy="433387"/>
          </a:xfrm>
          <a:prstGeom prst="wedgeRoundRectCallout">
            <a:avLst>
              <a:gd name="adj1" fmla="val -62421"/>
              <a:gd name="adj2" fmla="val 38644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charset="0"/>
                <a:cs typeface="Arial" charset="0"/>
              </a:rPr>
              <a:t>Must contain at least one item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5292725" y="1989138"/>
            <a:ext cx="2952750" cy="431800"/>
          </a:xfrm>
          <a:prstGeom prst="wedgeRoundRectCallout">
            <a:avLst>
              <a:gd name="adj1" fmla="val -68278"/>
              <a:gd name="adj2" fmla="val 66546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charset="0"/>
                <a:cs typeface="Arial" charset="0"/>
              </a:rPr>
              <a:t>Must be non-negative</a:t>
            </a:r>
          </a:p>
        </p:txBody>
      </p:sp>
      <p:sp>
        <p:nvSpPr>
          <p:cNvPr id="117771" name="AutoShape 11"/>
          <p:cNvSpPr>
            <a:spLocks noChangeArrowheads="1"/>
          </p:cNvSpPr>
          <p:nvPr/>
        </p:nvSpPr>
        <p:spPr bwMode="auto">
          <a:xfrm>
            <a:off x="5435600" y="3644900"/>
            <a:ext cx="2952750" cy="431800"/>
          </a:xfrm>
          <a:prstGeom prst="wedgeRoundRectCallout">
            <a:avLst>
              <a:gd name="adj1" fmla="val -65755"/>
              <a:gd name="adj2" fmla="val -75000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charset="0"/>
                <a:cs typeface="Arial" charset="0"/>
              </a:rPr>
              <a:t>Must be non-null</a:t>
            </a:r>
          </a:p>
        </p:txBody>
      </p:sp>
      <p:sp>
        <p:nvSpPr>
          <p:cNvPr id="117772" name="AutoShape 12"/>
          <p:cNvSpPr>
            <a:spLocks noChangeArrowheads="1"/>
          </p:cNvSpPr>
          <p:nvPr/>
        </p:nvSpPr>
        <p:spPr bwMode="auto">
          <a:xfrm>
            <a:off x="5435600" y="4149725"/>
            <a:ext cx="2952750" cy="431800"/>
          </a:xfrm>
          <a:prstGeom prst="wedgeRoundRectCallout">
            <a:avLst>
              <a:gd name="adj1" fmla="val -73227"/>
              <a:gd name="adj2" fmla="val 116176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charset="0"/>
                <a:cs typeface="Arial" charset="0"/>
              </a:rPr>
              <a:t>Must be non-null</a:t>
            </a:r>
          </a:p>
        </p:txBody>
      </p:sp>
    </p:spTree>
    <p:extLst>
      <p:ext uri="{BB962C8B-B14F-4D97-AF65-F5344CB8AC3E}">
        <p14:creationId xmlns:p14="http://schemas.microsoft.com/office/powerpoint/2010/main" val="45482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4: Create Context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The context is the entry point to the API</a:t>
            </a:r>
          </a:p>
          <a:p>
            <a:pPr algn="l" rtl="0"/>
            <a:r>
              <a:rPr lang="en-US" altLang="en-US"/>
              <a:t>Contains methods to create Marshaller, Unmarshaller and Validator instances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11188" y="4221163"/>
            <a:ext cx="75660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/>
              <a:t>JAXBContext </a:t>
            </a:r>
            <a:r>
              <a:rPr lang="en-US" altLang="en-US" b="1">
                <a:solidFill>
                  <a:srgbClr val="009900"/>
                </a:solidFill>
              </a:rPr>
              <a:t>context</a:t>
            </a:r>
            <a:r>
              <a:rPr lang="en-US" altLang="en-US"/>
              <a:t> = JAXBContext.newInstance("</a:t>
            </a:r>
            <a:r>
              <a:rPr lang="en-US" altLang="en-US" b="1">
                <a:solidFill>
                  <a:srgbClr val="0000FF"/>
                </a:solidFill>
              </a:rPr>
              <a:t>demo</a:t>
            </a:r>
            <a:r>
              <a:rPr lang="en-US" altLang="en-US"/>
              <a:t>");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3132138" y="4941888"/>
            <a:ext cx="4822825" cy="935037"/>
          </a:xfrm>
          <a:prstGeom prst="wedgeRoundRectCallout">
            <a:avLst>
              <a:gd name="adj1" fmla="val 34301"/>
              <a:gd name="adj2" fmla="val -93125"/>
              <a:gd name="adj3" fmla="val 16667"/>
            </a:avLst>
          </a:prstGeom>
          <a:solidFill>
            <a:srgbClr val="D7D7D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400">
                <a:latin typeface="Arial" charset="0"/>
                <a:cs typeface="Arial" charset="0"/>
              </a:rPr>
              <a:t>The package name is </a:t>
            </a:r>
            <a:r>
              <a:rPr lang="en-US" alt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demo</a:t>
            </a:r>
            <a:r>
              <a:rPr lang="en-US" altLang="en-US">
                <a:latin typeface="Arial" charset="0"/>
                <a:cs typeface="Arial" charset="0"/>
              </a:rPr>
              <a:t> </a:t>
            </a:r>
            <a:endParaRPr lang="ar-SA" altLang="en-US" sz="2400">
              <a:latin typeface="Arial" charset="0"/>
              <a:cs typeface="Arial" charset="0"/>
            </a:endParaRPr>
          </a:p>
          <a:p>
            <a:pPr algn="ctr"/>
            <a:r>
              <a:rPr lang="en-US" altLang="en-US" sz="2400">
                <a:latin typeface="Arial" charset="0"/>
                <a:cs typeface="Arial" charset="0"/>
              </a:rPr>
              <a:t>(Recall: xjc -p </a:t>
            </a:r>
            <a:r>
              <a:rPr lang="en-US" alt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demo</a:t>
            </a:r>
            <a:r>
              <a:rPr lang="en-US" altLang="en-US" sz="2400">
                <a:latin typeface="Arial" charset="0"/>
                <a:cs typeface="Arial" charset="0"/>
              </a:rPr>
              <a:t> demo.xsd)</a:t>
            </a:r>
          </a:p>
          <a:p>
            <a:pPr algn="ctr"/>
            <a:endParaRPr lang="en-US" altLang="en-US" sz="24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50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Step 5: Unmarshal: xml -&gt; objects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23850" y="2492375"/>
            <a:ext cx="81359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Unmarshaller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9900"/>
                </a:solidFill>
              </a:rPr>
              <a:t>unmarshaller</a:t>
            </a:r>
            <a:r>
              <a:rPr lang="en-US" altLang="en-US"/>
              <a:t> = </a:t>
            </a:r>
          </a:p>
          <a:p>
            <a:r>
              <a:rPr lang="en-US" altLang="en-US"/>
              <a:t>	</a:t>
            </a:r>
            <a:r>
              <a:rPr lang="en-US" altLang="en-US" b="1">
                <a:solidFill>
                  <a:srgbClr val="009900"/>
                </a:solidFill>
              </a:rPr>
              <a:t>context</a:t>
            </a:r>
            <a:r>
              <a:rPr lang="en-US" altLang="en-US"/>
              <a:t>.createUnmarshaller();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009900"/>
                </a:solidFill>
              </a:rPr>
              <a:t>unmarshaller</a:t>
            </a:r>
            <a:r>
              <a:rPr lang="en-US" altLang="en-US"/>
              <a:t>.setValidating(true);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0000FF"/>
                </a:solidFill>
              </a:rPr>
              <a:t>PersonType</a:t>
            </a:r>
            <a:r>
              <a:rPr lang="en-US" altLang="en-US"/>
              <a:t> </a:t>
            </a:r>
            <a:r>
              <a:rPr lang="en-US" altLang="en-US" b="1"/>
              <a:t>person</a:t>
            </a:r>
            <a:r>
              <a:rPr lang="en-US" altLang="en-US"/>
              <a:t> = </a:t>
            </a:r>
          </a:p>
          <a:p>
            <a:r>
              <a:rPr lang="en-US" altLang="en-US"/>
              <a:t>	(</a:t>
            </a:r>
            <a:r>
              <a:rPr lang="en-US" altLang="en-US" b="1">
                <a:solidFill>
                  <a:srgbClr val="0000FF"/>
                </a:solidFill>
              </a:rPr>
              <a:t>PersonType</a:t>
            </a:r>
            <a:r>
              <a:rPr lang="en-US" altLang="en-US"/>
              <a:t>) </a:t>
            </a:r>
            <a:r>
              <a:rPr lang="en-US" altLang="en-US" b="1">
                <a:solidFill>
                  <a:srgbClr val="009900"/>
                </a:solidFill>
              </a:rPr>
              <a:t>unmarshaller</a:t>
            </a:r>
            <a:r>
              <a:rPr lang="en-US" altLang="en-US"/>
              <a:t>.unmarshal(</a:t>
            </a:r>
          </a:p>
          <a:p>
            <a:r>
              <a:rPr lang="en-US" altLang="en-US"/>
              <a:t>			new </a:t>
            </a:r>
            <a:r>
              <a:rPr lang="en-US" altLang="en-US" b="1">
                <a:solidFill>
                  <a:srgbClr val="0000FF"/>
                </a:solidFill>
              </a:rPr>
              <a:t>FileInputStream</a:t>
            </a:r>
            <a:r>
              <a:rPr lang="en-US" altLang="en-US"/>
              <a:t>("demo.xml") );</a:t>
            </a:r>
          </a:p>
        </p:txBody>
      </p:sp>
      <p:sp>
        <p:nvSpPr>
          <p:cNvPr id="119815" name="AutoShape 7"/>
          <p:cNvSpPr>
            <a:spLocks noChangeArrowheads="1"/>
          </p:cNvSpPr>
          <p:nvPr/>
        </p:nvSpPr>
        <p:spPr bwMode="auto">
          <a:xfrm>
            <a:off x="5867400" y="2420938"/>
            <a:ext cx="3025775" cy="1439862"/>
          </a:xfrm>
          <a:prstGeom prst="wedgeRoundRectCallout">
            <a:avLst>
              <a:gd name="adj1" fmla="val -75079"/>
              <a:gd name="adj2" fmla="val 24861"/>
              <a:gd name="adj3" fmla="val 16667"/>
            </a:avLst>
          </a:prstGeom>
          <a:solidFill>
            <a:srgbClr val="D7D7D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>
                <a:latin typeface="Arial" charset="0"/>
                <a:cs typeface="Arial" charset="0"/>
              </a:rPr>
              <a:t>Enable validation of xml according to the schema while unmarshalling</a:t>
            </a:r>
          </a:p>
        </p:txBody>
      </p:sp>
    </p:spTree>
    <p:extLst>
      <p:ext uri="{BB962C8B-B14F-4D97-AF65-F5344CB8AC3E}">
        <p14:creationId xmlns:p14="http://schemas.microsoft.com/office/powerpoint/2010/main" val="832037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6: Read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395288" y="2781300"/>
            <a:ext cx="7561262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System.out.println("Person name=" + </a:t>
            </a:r>
          </a:p>
          <a:p>
            <a:r>
              <a:rPr lang="en-US" altLang="en-US"/>
              <a:t>	</a:t>
            </a:r>
            <a:r>
              <a:rPr lang="en-US" altLang="en-US" b="1"/>
              <a:t>person</a:t>
            </a:r>
            <a:r>
              <a:rPr lang="en-US" altLang="en-US"/>
              <a:t>.get</a:t>
            </a:r>
            <a:r>
              <a:rPr lang="en-US" altLang="en-US" b="1">
                <a:solidFill>
                  <a:srgbClr val="FF3300"/>
                </a:solidFill>
              </a:rPr>
              <a:t>Name</a:t>
            </a:r>
            <a:r>
              <a:rPr lang="en-US" altLang="en-US"/>
              <a:t>() );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0000FF"/>
                </a:solidFill>
              </a:rPr>
              <a:t>AddressType</a:t>
            </a:r>
            <a:r>
              <a:rPr lang="en-US" altLang="en-US"/>
              <a:t> </a:t>
            </a:r>
            <a:r>
              <a:rPr lang="en-US" altLang="en-US" b="1"/>
              <a:t>address</a:t>
            </a:r>
            <a:r>
              <a:rPr lang="en-US" altLang="en-US"/>
              <a:t> = (</a:t>
            </a:r>
            <a:r>
              <a:rPr lang="en-US" altLang="en-US" b="1">
                <a:solidFill>
                  <a:srgbClr val="0000FF"/>
                </a:solidFill>
              </a:rPr>
              <a:t>AddressType</a:t>
            </a:r>
            <a:r>
              <a:rPr lang="en-US" altLang="en-US"/>
              <a:t>) </a:t>
            </a:r>
          </a:p>
          <a:p>
            <a:r>
              <a:rPr lang="en-US" altLang="en-US"/>
              <a:t>	</a:t>
            </a:r>
            <a:r>
              <a:rPr lang="en-US" altLang="en-US" b="1"/>
              <a:t>person</a:t>
            </a:r>
            <a:r>
              <a:rPr lang="en-US" altLang="en-US"/>
              <a:t>.get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().get(0);</a:t>
            </a:r>
          </a:p>
          <a:p>
            <a:endParaRPr lang="en-US" altLang="en-US"/>
          </a:p>
          <a:p>
            <a:r>
              <a:rPr lang="en-US" altLang="en-US"/>
              <a:t>System.out.println("First Address: " +</a:t>
            </a:r>
          </a:p>
          <a:p>
            <a:r>
              <a:rPr lang="en-US" altLang="en-US"/>
              <a:t>	" Street=" + </a:t>
            </a:r>
            <a:r>
              <a:rPr lang="en-US" altLang="en-US" b="1"/>
              <a:t>address</a:t>
            </a:r>
            <a:r>
              <a:rPr lang="en-US" altLang="en-US"/>
              <a:t>.get</a:t>
            </a:r>
            <a:r>
              <a:rPr lang="en-US" altLang="en-US" b="1">
                <a:solidFill>
                  <a:srgbClr val="FF3300"/>
                </a:solidFill>
              </a:rPr>
              <a:t>Street</a:t>
            </a:r>
            <a:r>
              <a:rPr lang="en-US" altLang="en-US"/>
              <a:t>() + </a:t>
            </a:r>
          </a:p>
          <a:p>
            <a:r>
              <a:rPr lang="en-US" altLang="en-US"/>
              <a:t>	" Number=" + </a:t>
            </a:r>
            <a:r>
              <a:rPr lang="en-US" altLang="en-US" b="1"/>
              <a:t>address</a:t>
            </a:r>
            <a:r>
              <a:rPr lang="en-US" altLang="en-US"/>
              <a:t>.get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3683144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7: Manipulate objects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611188" y="1773238"/>
            <a:ext cx="61198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// Update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person</a:t>
            </a:r>
            <a:r>
              <a:rPr lang="en-US" altLang="en-US"/>
              <a:t>.set</a:t>
            </a:r>
            <a:r>
              <a:rPr lang="en-US" altLang="en-US" b="1">
                <a:solidFill>
                  <a:srgbClr val="FF3300"/>
                </a:solidFill>
              </a:rPr>
              <a:t>Name</a:t>
            </a:r>
            <a:r>
              <a:rPr lang="en-US" altLang="en-US"/>
              <a:t>("Yoav Zibin");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611188" y="2781300"/>
            <a:ext cx="7848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// Delete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00FF"/>
                </a:solidFill>
              </a:rPr>
              <a:t>List</a:t>
            </a:r>
            <a:r>
              <a:rPr lang="en-US" altLang="en-US"/>
              <a:t> </a:t>
            </a:r>
            <a:r>
              <a:rPr lang="en-US" altLang="en-US" b="1"/>
              <a:t>addressList</a:t>
            </a:r>
            <a:r>
              <a:rPr lang="en-US" altLang="en-US"/>
              <a:t> = </a:t>
            </a:r>
            <a:r>
              <a:rPr lang="en-US" altLang="en-US" b="1"/>
              <a:t>person</a:t>
            </a:r>
            <a:r>
              <a:rPr lang="en-US" altLang="en-US"/>
              <a:t>.get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();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addressList</a:t>
            </a:r>
            <a:r>
              <a:rPr lang="en-US" altLang="en-US"/>
              <a:t>.clear();</a:t>
            </a:r>
          </a:p>
        </p:txBody>
      </p:sp>
      <p:grpSp>
        <p:nvGrpSpPr>
          <p:cNvPr id="121868" name="Group 12"/>
          <p:cNvGrpSpPr>
            <a:grpSpLocks/>
          </p:cNvGrpSpPr>
          <p:nvPr/>
        </p:nvGrpSpPr>
        <p:grpSpPr bwMode="auto">
          <a:xfrm>
            <a:off x="611188" y="4221163"/>
            <a:ext cx="8208962" cy="2430462"/>
            <a:chOff x="385" y="2659"/>
            <a:chExt cx="5171" cy="1531"/>
          </a:xfrm>
        </p:grpSpPr>
        <p:sp>
          <p:nvSpPr>
            <p:cNvPr id="121862" name="AutoShape 6"/>
            <p:cNvSpPr>
              <a:spLocks noChangeArrowheads="1"/>
            </p:cNvSpPr>
            <p:nvPr/>
          </p:nvSpPr>
          <p:spPr bwMode="auto">
            <a:xfrm>
              <a:off x="3152" y="3566"/>
              <a:ext cx="2404" cy="590"/>
            </a:xfrm>
            <a:prstGeom prst="wedgeRoundRectCallout">
              <a:avLst>
                <a:gd name="adj1" fmla="val -40764"/>
                <a:gd name="adj2" fmla="val -78815"/>
                <a:gd name="adj3" fmla="val 16667"/>
              </a:avLst>
            </a:prstGeom>
            <a:solidFill>
              <a:srgbClr val="D7D7DB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Arial" charset="0"/>
                  <a:cs typeface="Arial" charset="0"/>
                </a:rPr>
                <a:t>part of the demo package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Arial" charset="0"/>
                  <a:cs typeface="Arial" charset="0"/>
                </a:rPr>
                <a:t>uses the factory pattern</a:t>
              </a:r>
            </a:p>
          </p:txBody>
        </p:sp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385" y="2659"/>
              <a:ext cx="5126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// Create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00FF"/>
                  </a:solidFill>
                </a:rPr>
                <a:t>ObjectFactory</a:t>
              </a:r>
              <a:r>
                <a:rPr lang="en-US" altLang="en-US"/>
                <a:t> </a:t>
              </a:r>
              <a:r>
                <a:rPr lang="en-US" altLang="en-US" b="1">
                  <a:solidFill>
                    <a:srgbClr val="009900"/>
                  </a:solidFill>
                </a:rPr>
                <a:t>objectFactory</a:t>
              </a:r>
              <a:r>
                <a:rPr lang="en-US" altLang="en-US"/>
                <a:t> = new </a:t>
              </a:r>
              <a:r>
                <a:rPr lang="en-US" altLang="en-US" b="1">
                  <a:solidFill>
                    <a:srgbClr val="0000FF"/>
                  </a:solidFill>
                </a:rPr>
                <a:t>ObjectFactory</a:t>
              </a:r>
              <a:r>
                <a:rPr lang="en-US" altLang="en-US"/>
                <a:t>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00FF"/>
                  </a:solidFill>
                </a:rPr>
                <a:t>AddressType</a:t>
              </a:r>
              <a:r>
                <a:rPr lang="en-US" altLang="en-US"/>
                <a:t> </a:t>
              </a:r>
              <a:r>
                <a:rPr lang="en-US" altLang="en-US" b="1"/>
                <a:t>newAddr</a:t>
              </a:r>
              <a:r>
                <a:rPr lang="en-US" altLang="en-US"/>
                <a:t> = </a:t>
              </a:r>
              <a:r>
                <a:rPr lang="en-US" altLang="en-US" b="1">
                  <a:solidFill>
                    <a:srgbClr val="009900"/>
                  </a:solidFill>
                </a:rPr>
                <a:t>objectFactory</a:t>
              </a:r>
              <a:r>
                <a:rPr lang="en-US" altLang="en-US"/>
                <a:t>.createAddressType();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1"/>
                <a:t>newAddr</a:t>
              </a:r>
              <a:r>
                <a:rPr lang="en-US" altLang="en-US"/>
                <a:t>.set</a:t>
              </a:r>
              <a:r>
                <a:rPr lang="en-US" altLang="en-US" b="1">
                  <a:solidFill>
                    <a:srgbClr val="FF3300"/>
                  </a:solidFill>
                </a:rPr>
                <a:t>Street</a:t>
              </a:r>
              <a:r>
                <a:rPr lang="en-US" altLang="en-US"/>
                <a:t>("Hanoter");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1"/>
                <a:t>newAddr</a:t>
              </a:r>
              <a:r>
                <a:rPr lang="en-US" altLang="en-US"/>
                <a:t>.set</a:t>
              </a:r>
              <a:r>
                <a:rPr lang="en-US" altLang="en-US" b="1">
                  <a:solidFill>
                    <a:srgbClr val="FF3300"/>
                  </a:solidFill>
                </a:rPr>
                <a:t>Number</a:t>
              </a:r>
              <a:r>
                <a:rPr lang="en-US" altLang="en-US"/>
                <a:t>(5);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1"/>
                <a:t>addressList</a:t>
              </a:r>
              <a:r>
                <a:rPr lang="en-US" altLang="en-US"/>
                <a:t>.add( </a:t>
              </a:r>
              <a:r>
                <a:rPr lang="en-US" altLang="en-US" b="1"/>
                <a:t>newAddr</a:t>
              </a:r>
              <a:r>
                <a:rPr lang="en-US" altLang="en-US"/>
                <a:t> );</a:t>
              </a:r>
            </a:p>
          </p:txBody>
        </p:sp>
      </p:grpSp>
      <p:grpSp>
        <p:nvGrpSpPr>
          <p:cNvPr id="121873" name="Group 17"/>
          <p:cNvGrpSpPr>
            <a:grpSpLocks/>
          </p:cNvGrpSpPr>
          <p:nvPr/>
        </p:nvGrpSpPr>
        <p:grpSpPr bwMode="auto">
          <a:xfrm>
            <a:off x="3132138" y="3789363"/>
            <a:ext cx="5761037" cy="466725"/>
            <a:chOff x="1973" y="2387"/>
            <a:chExt cx="3629" cy="294"/>
          </a:xfrm>
        </p:grpSpPr>
        <p:sp>
          <p:nvSpPr>
            <p:cNvPr id="121861" name="Text Box 5"/>
            <p:cNvSpPr txBox="1">
              <a:spLocks noChangeArrowheads="1"/>
            </p:cNvSpPr>
            <p:nvPr/>
          </p:nvSpPr>
          <p:spPr bwMode="auto">
            <a:xfrm>
              <a:off x="2336" y="2387"/>
              <a:ext cx="326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Arial" charset="0"/>
                  <a:cs typeface="Arial" charset="0"/>
                </a:rPr>
                <a:t>What happens if we validate there?</a:t>
              </a:r>
            </a:p>
          </p:txBody>
        </p:sp>
        <p:sp>
          <p:nvSpPr>
            <p:cNvPr id="121872" name="AutoShape 16"/>
            <p:cNvSpPr>
              <a:spLocks noChangeArrowheads="1"/>
            </p:cNvSpPr>
            <p:nvPr/>
          </p:nvSpPr>
          <p:spPr bwMode="auto">
            <a:xfrm>
              <a:off x="1973" y="2478"/>
              <a:ext cx="318" cy="136"/>
            </a:xfrm>
            <a:prstGeom prst="leftArrow">
              <a:avLst>
                <a:gd name="adj1" fmla="val 50000"/>
                <a:gd name="adj2" fmla="val 58456"/>
              </a:avLst>
            </a:prstGeom>
            <a:solidFill>
              <a:srgbClr val="D7D7DB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121879" name="Group 23"/>
          <p:cNvGrpSpPr>
            <a:grpSpLocks/>
          </p:cNvGrpSpPr>
          <p:nvPr/>
        </p:nvGrpSpPr>
        <p:grpSpPr bwMode="auto">
          <a:xfrm>
            <a:off x="468313" y="6021388"/>
            <a:ext cx="3598862" cy="71437"/>
            <a:chOff x="295" y="3793"/>
            <a:chExt cx="2267" cy="45"/>
          </a:xfrm>
        </p:grpSpPr>
        <p:sp>
          <p:nvSpPr>
            <p:cNvPr id="121874" name="Line 18"/>
            <p:cNvSpPr>
              <a:spLocks noChangeShapeType="1"/>
            </p:cNvSpPr>
            <p:nvPr/>
          </p:nvSpPr>
          <p:spPr bwMode="auto">
            <a:xfrm flipV="1">
              <a:off x="295" y="3793"/>
              <a:ext cx="22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121875" name="Line 19"/>
            <p:cNvSpPr>
              <a:spLocks noChangeShapeType="1"/>
            </p:cNvSpPr>
            <p:nvPr/>
          </p:nvSpPr>
          <p:spPr bwMode="auto">
            <a:xfrm flipV="1">
              <a:off x="295" y="3838"/>
              <a:ext cx="22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sp>
        <p:nvSpPr>
          <p:cNvPr id="121878" name="AutoShape 22"/>
          <p:cNvSpPr>
            <a:spLocks noChangeArrowheads="1"/>
          </p:cNvSpPr>
          <p:nvPr/>
        </p:nvSpPr>
        <p:spPr bwMode="auto">
          <a:xfrm rot="-24204152">
            <a:off x="492125" y="5360988"/>
            <a:ext cx="3600450" cy="215900"/>
          </a:xfrm>
          <a:prstGeom prst="leftArrow">
            <a:avLst>
              <a:gd name="adj1" fmla="val 50000"/>
              <a:gd name="adj2" fmla="val 416912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10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/>
      <p:bldP spid="121866" grpId="0"/>
      <p:bldP spid="1218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8: Validate on-demand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6775"/>
            <a:ext cx="6778625" cy="395605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Validator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validator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.createValidator();</a:t>
            </a:r>
          </a:p>
          <a:p>
            <a:pPr algn="l" rtl="0">
              <a:buFont typeface="Wingdings" pitchFamily="2" charset="2"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 algn="l" rtl="0">
              <a:buFont typeface="Wingdings" pitchFamily="2" charset="2"/>
              <a:buNone/>
            </a:pPr>
            <a:r>
              <a:rPr lang="en-US" altLang="en-US" sz="18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validator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.validate(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newAddr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rtl="0">
              <a:buFont typeface="Wingdings" pitchFamily="2" charset="2"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 algn="l" rtl="0">
              <a:buFont typeface="Wingdings" pitchFamily="2" charset="2"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 algn="l" rtl="0">
              <a:buFont typeface="Wingdings" pitchFamily="2" charset="2"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 algn="l" rtl="0">
              <a:buFont typeface="Wingdings" pitchFamily="2" charset="2"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 algn="l" rtl="0">
              <a:buFont typeface="Wingdings" pitchFamily="2" charset="2"/>
              <a:buNone/>
            </a:pPr>
            <a:r>
              <a:rPr lang="en-US" altLang="en-US" sz="18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validator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.validate(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2268538" y="3429000"/>
            <a:ext cx="5832475" cy="792163"/>
          </a:xfrm>
          <a:prstGeom prst="wedgeRoundRectCallout">
            <a:avLst>
              <a:gd name="adj1" fmla="val -37750"/>
              <a:gd name="adj2" fmla="val -87273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charset="0"/>
                <a:cs typeface="Arial" charset="0"/>
              </a:rPr>
              <a:t>Check that we have set </a:t>
            </a:r>
            <a:r>
              <a:rPr lang="en-US" altLang="en-US" sz="2000" b="1">
                <a:solidFill>
                  <a:srgbClr val="FF3300"/>
                </a:solidFill>
              </a:rPr>
              <a:t>Street</a:t>
            </a:r>
            <a:r>
              <a:rPr lang="en-US" altLang="en-US" sz="2000">
                <a:latin typeface="Arial" charset="0"/>
                <a:cs typeface="Arial" charset="0"/>
              </a:rPr>
              <a:t> and </a:t>
            </a:r>
            <a:r>
              <a:rPr lang="en-US" altLang="en-US" sz="2000" b="1">
                <a:solidFill>
                  <a:srgbClr val="FF3300"/>
                </a:solidFill>
              </a:rPr>
              <a:t>Number</a:t>
            </a:r>
            <a:r>
              <a:rPr lang="en-US" altLang="en-US" sz="2000">
                <a:latin typeface="Arial" charset="0"/>
                <a:cs typeface="Arial" charset="0"/>
              </a:rPr>
              <a:t>, and that </a:t>
            </a:r>
            <a:r>
              <a:rPr lang="en-US" altLang="en-US" sz="2000" b="1">
                <a:solidFill>
                  <a:srgbClr val="FF3300"/>
                </a:solidFill>
              </a:rPr>
              <a:t>Number</a:t>
            </a:r>
            <a:r>
              <a:rPr lang="en-US" altLang="en-US" sz="2000">
                <a:latin typeface="Arial" charset="0"/>
                <a:cs typeface="Arial" charset="0"/>
              </a:rPr>
              <a:t> is non-negative</a:t>
            </a:r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2195513" y="5157788"/>
            <a:ext cx="5832475" cy="792162"/>
          </a:xfrm>
          <a:prstGeom prst="wedgeRoundRectCallout">
            <a:avLst>
              <a:gd name="adj1" fmla="val -38296"/>
              <a:gd name="adj2" fmla="val -95088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charset="0"/>
                <a:cs typeface="Arial" charset="0"/>
              </a:rPr>
              <a:t>Check that we have set </a:t>
            </a:r>
            <a:r>
              <a:rPr lang="en-US" altLang="en-US" sz="2000" b="1">
                <a:solidFill>
                  <a:srgbClr val="FF3300"/>
                </a:solidFill>
              </a:rPr>
              <a:t>Name</a:t>
            </a:r>
            <a:r>
              <a:rPr lang="en-US" altLang="en-US" sz="2000">
                <a:latin typeface="Arial" charset="0"/>
                <a:cs typeface="Arial" charset="0"/>
              </a:rPr>
              <a:t>, and that </a:t>
            </a:r>
            <a:r>
              <a:rPr lang="en-US" altLang="en-US" sz="2000" b="1">
                <a:solidFill>
                  <a:srgbClr val="FF3300"/>
                </a:solidFill>
              </a:rPr>
              <a:t>Address</a:t>
            </a:r>
            <a:r>
              <a:rPr lang="en-US" altLang="en-US" sz="2000">
                <a:latin typeface="Arial" charset="0"/>
                <a:cs typeface="Arial" charset="0"/>
              </a:rPr>
              <a:t> contains at least one item</a:t>
            </a:r>
          </a:p>
        </p:txBody>
      </p:sp>
    </p:spTree>
    <p:extLst>
      <p:ext uri="{BB962C8B-B14F-4D97-AF65-F5344CB8AC3E}">
        <p14:creationId xmlns:p14="http://schemas.microsoft.com/office/powerpoint/2010/main" val="160803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altLang="en-US"/>
              <a:t>Step 9: Marshal: objects -&gt; xml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39750" y="1989138"/>
            <a:ext cx="7993063" cy="174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00FF"/>
                </a:solidFill>
              </a:rPr>
              <a:t>Marshaller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9900"/>
                </a:solidFill>
              </a:rPr>
              <a:t>marshaller</a:t>
            </a:r>
            <a:r>
              <a:rPr lang="en-US" altLang="en-US"/>
              <a:t> = </a:t>
            </a:r>
            <a:r>
              <a:rPr lang="en-US" altLang="en-US" b="1">
                <a:solidFill>
                  <a:srgbClr val="009900"/>
                </a:solidFill>
              </a:rPr>
              <a:t>context</a:t>
            </a:r>
            <a:r>
              <a:rPr lang="en-US" altLang="en-US"/>
              <a:t>.createMarshaller();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00"/>
                </a:solidFill>
              </a:rPr>
              <a:t>marshaller</a:t>
            </a:r>
            <a:r>
              <a:rPr lang="en-US" altLang="en-US"/>
              <a:t>.setProperty(</a:t>
            </a:r>
            <a:r>
              <a:rPr lang="en-US" altLang="en-US" b="1">
                <a:solidFill>
                  <a:srgbClr val="0000FF"/>
                </a:solidFill>
              </a:rPr>
              <a:t>Marshaller</a:t>
            </a:r>
            <a:r>
              <a:rPr lang="en-US" altLang="en-US"/>
              <a:t>.JAXB_FORMATTED_OUTPUT,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b="1">
                <a:solidFill>
                  <a:srgbClr val="0000FF"/>
                </a:solidFill>
              </a:rPr>
              <a:t>Boolean</a:t>
            </a:r>
            <a:r>
              <a:rPr lang="en-US" altLang="en-US"/>
              <a:t>.TRUE);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00"/>
                </a:solidFill>
              </a:rPr>
              <a:t>marshaller</a:t>
            </a:r>
            <a:r>
              <a:rPr lang="en-US" altLang="en-US"/>
              <a:t>.marshal(</a:t>
            </a:r>
            <a:r>
              <a:rPr lang="en-US" altLang="en-US" b="1"/>
              <a:t>person</a:t>
            </a:r>
            <a:r>
              <a:rPr lang="en-US" altLang="en-US"/>
              <a:t>, </a:t>
            </a:r>
            <a:br>
              <a:rPr lang="en-US" altLang="en-US"/>
            </a:br>
            <a:r>
              <a:rPr lang="en-US" altLang="en-US"/>
              <a:t>	new </a:t>
            </a:r>
            <a:r>
              <a:rPr lang="en-US" altLang="en-US" b="1">
                <a:solidFill>
                  <a:srgbClr val="0000FF"/>
                </a:solidFill>
              </a:rPr>
              <a:t>FileOutputStream</a:t>
            </a:r>
            <a:r>
              <a:rPr lang="en-US" altLang="en-US"/>
              <a:t>("output.xml"));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4032250" cy="20240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</a:t>
            </a:r>
            <a:r>
              <a:rPr lang="en-US" altLang="en-US" b="1">
                <a:solidFill>
                  <a:srgbClr val="FF3300"/>
                </a:solidFill>
              </a:rPr>
              <a:t>Person</a:t>
            </a:r>
            <a:r>
              <a:rPr lang="en-US" altLang="en-US"/>
              <a:t>&gt;</a:t>
            </a:r>
          </a:p>
          <a:p>
            <a:r>
              <a:rPr lang="en-US" altLang="en-US"/>
              <a:t>  &lt;</a:t>
            </a:r>
            <a:r>
              <a:rPr lang="en-US" altLang="en-US" b="1">
                <a:solidFill>
                  <a:srgbClr val="FF3300"/>
                </a:solidFill>
              </a:rPr>
              <a:t>Name</a:t>
            </a:r>
            <a:r>
              <a:rPr lang="en-US" altLang="en-US"/>
              <a:t>&gt;Yoav Zibin&lt;/</a:t>
            </a:r>
            <a:r>
              <a:rPr lang="en-US" altLang="en-US" b="1">
                <a:solidFill>
                  <a:srgbClr val="FF3300"/>
                </a:solidFill>
              </a:rPr>
              <a:t>Name</a:t>
            </a:r>
            <a:r>
              <a:rPr lang="en-US" altLang="en-US"/>
              <a:t>&gt;</a:t>
            </a:r>
          </a:p>
          <a:p>
            <a:r>
              <a:rPr lang="en-US" altLang="en-US"/>
              <a:t>  &lt;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&gt;</a:t>
            </a:r>
          </a:p>
          <a:p>
            <a:r>
              <a:rPr lang="en-US" altLang="en-US"/>
              <a:t>    &lt;</a:t>
            </a:r>
            <a:r>
              <a:rPr lang="en-US" altLang="en-US" b="1">
                <a:solidFill>
                  <a:srgbClr val="FF3300"/>
                </a:solidFill>
              </a:rPr>
              <a:t>Street</a:t>
            </a:r>
            <a:r>
              <a:rPr lang="en-US" altLang="en-US"/>
              <a:t>&gt;Hanoter&lt;/</a:t>
            </a:r>
            <a:r>
              <a:rPr lang="en-US" altLang="en-US" b="1">
                <a:solidFill>
                  <a:srgbClr val="FF3300"/>
                </a:solidFill>
              </a:rPr>
              <a:t>Street</a:t>
            </a:r>
            <a:r>
              <a:rPr lang="en-US" altLang="en-US"/>
              <a:t>&gt;</a:t>
            </a:r>
          </a:p>
          <a:p>
            <a:r>
              <a:rPr lang="en-US" altLang="en-US"/>
              <a:t>    &lt;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&gt;5&lt;/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&gt;</a:t>
            </a:r>
          </a:p>
          <a:p>
            <a:r>
              <a:rPr lang="en-US" altLang="en-US"/>
              <a:t>  &lt;/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&gt;</a:t>
            </a:r>
          </a:p>
          <a:p>
            <a:r>
              <a:rPr lang="en-US" altLang="en-US"/>
              <a:t>&lt;/</a:t>
            </a:r>
            <a:r>
              <a:rPr lang="en-US" altLang="en-US" b="1">
                <a:solidFill>
                  <a:srgbClr val="FF3300"/>
                </a:solidFill>
              </a:rPr>
              <a:t>Person</a:t>
            </a:r>
            <a:r>
              <a:rPr lang="en-US" altLang="en-US"/>
              <a:t>&gt;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611188" y="4005263"/>
            <a:ext cx="154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output.xml</a:t>
            </a:r>
          </a:p>
        </p:txBody>
      </p:sp>
    </p:spTree>
    <p:extLst>
      <p:ext uri="{BB962C8B-B14F-4D97-AF65-F5344CB8AC3E}">
        <p14:creationId xmlns:p14="http://schemas.microsoft.com/office/powerpoint/2010/main" val="2895788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 now, the Demo!</a:t>
            </a:r>
          </a:p>
        </p:txBody>
      </p:sp>
      <p:pic>
        <p:nvPicPr>
          <p:cNvPr id="124934" name="Picture 6" descr="compu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875" y="2328863"/>
            <a:ext cx="3744913" cy="3500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068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Part Summary</a:t>
            </a:r>
          </a:p>
        </p:txBody>
      </p:sp>
      <p:pic>
        <p:nvPicPr>
          <p:cNvPr id="182276" name="Picture 4" descr="jaxb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628775"/>
            <a:ext cx="7489825" cy="4997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555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 for JAXB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80000"/>
              </a:lnSpc>
            </a:pPr>
            <a:r>
              <a:rPr lang="en-US" altLang="en-US" sz="2800"/>
              <a:t>The main purpose of </a:t>
            </a:r>
            <a:r>
              <a:rPr lang="en-US" altLang="en-US" sz="2800">
                <a:solidFill>
                  <a:srgbClr val="FF3300"/>
                </a:solidFill>
              </a:rPr>
              <a:t>XML Schema</a:t>
            </a:r>
            <a:r>
              <a:rPr lang="en-US" altLang="en-US" sz="2800"/>
              <a:t> is: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Validation</a:t>
            </a:r>
            <a:r>
              <a:rPr lang="en-US" altLang="en-US" sz="2400"/>
              <a:t> of XML documents</a:t>
            </a:r>
          </a:p>
          <a:p>
            <a:pPr algn="l" rtl="0">
              <a:lnSpc>
                <a:spcPct val="80000"/>
              </a:lnSpc>
            </a:pPr>
            <a:r>
              <a:rPr lang="en-US" altLang="en-US" sz="2800"/>
              <a:t>Any other purposes?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 sz="2400"/>
              <a:t>Hint 1: determinism requirement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 sz="2400"/>
              <a:t>Hint 2: the “</a:t>
            </a:r>
            <a:r>
              <a:rPr lang="en-US" altLang="en-US" sz="24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en-US" sz="2400"/>
              <a:t>” attribute has </a:t>
            </a:r>
            <a:r>
              <a:rPr lang="en-US" altLang="en-US" sz="2400" b="1"/>
              <a:t>nothing</a:t>
            </a:r>
            <a:r>
              <a:rPr lang="en-US" altLang="en-US" sz="2400"/>
              <a:t> to do with validation</a:t>
            </a:r>
          </a:p>
          <a:p>
            <a:pPr lvl="1"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/>
              <a:t>	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&lt;xs:attribute name="country" use=“optional” 			</a:t>
            </a:r>
            <a:r>
              <a:rPr lang="en-US" altLang="en-US" sz="18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="Israel“ /&gt;</a:t>
            </a:r>
          </a:p>
          <a:p>
            <a:pPr algn="l" rtl="0">
              <a:lnSpc>
                <a:spcPct val="80000"/>
              </a:lnSpc>
            </a:pPr>
            <a:r>
              <a:rPr lang="en-US" altLang="en-US" sz="2800"/>
              <a:t>Answer: Given a valid XML document, its schema defines a </a:t>
            </a:r>
            <a:r>
              <a:rPr lang="en-US" altLang="en-US" sz="2800">
                <a:solidFill>
                  <a:srgbClr val="0000FF"/>
                </a:solidFill>
              </a:rPr>
              <a:t>unique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0000FF"/>
                </a:solidFill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4219335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Similar Technologies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18488" cy="4327525"/>
          </a:xfrm>
        </p:spPr>
        <p:txBody>
          <a:bodyPr/>
          <a:lstStyle/>
          <a:p>
            <a:pPr algn="l" rtl="0"/>
            <a:r>
              <a:rPr lang="en-US" altLang="en-US"/>
              <a:t>Liquid XML Data Binding</a:t>
            </a:r>
          </a:p>
          <a:p>
            <a:pPr lvl="1" algn="l" rtl="0"/>
            <a:r>
              <a:rPr lang="en-US" altLang="en-US"/>
              <a:t>Similar to JAXB</a:t>
            </a:r>
          </a:p>
          <a:p>
            <a:pPr lvl="1" algn="l" rtl="0"/>
            <a:r>
              <a:rPr lang="en-US" altLang="en-US"/>
              <a:t>Supports all </a:t>
            </a:r>
            <a:r>
              <a:rPr lang="en-US" altLang="en-US">
                <a:solidFill>
                  <a:srgbClr val="0000FF"/>
                </a:solidFill>
              </a:rPr>
              <a:t>Schema</a:t>
            </a:r>
            <a:r>
              <a:rPr lang="en-US" altLang="en-US"/>
              <a:t> constructs</a:t>
            </a:r>
          </a:p>
          <a:p>
            <a:pPr lvl="1" algn="l" rtl="0"/>
            <a:r>
              <a:rPr lang="en-US" altLang="en-US"/>
              <a:t>In addition to </a:t>
            </a:r>
            <a:r>
              <a:rPr lang="en-US" altLang="en-US">
                <a:solidFill>
                  <a:srgbClr val="FF3300"/>
                </a:solidFill>
              </a:rPr>
              <a:t>Java</a:t>
            </a:r>
            <a:r>
              <a:rPr lang="en-US" altLang="en-US"/>
              <a:t>: </a:t>
            </a:r>
            <a:r>
              <a:rPr lang="en-US" altLang="en-US">
                <a:solidFill>
                  <a:srgbClr val="FF3300"/>
                </a:solidFill>
              </a:rPr>
              <a:t>C#</a:t>
            </a:r>
            <a:r>
              <a:rPr lang="en-US" altLang="en-US"/>
              <a:t>, </a:t>
            </a:r>
            <a:r>
              <a:rPr lang="en-US" altLang="en-US">
                <a:solidFill>
                  <a:srgbClr val="FF3300"/>
                </a:solidFill>
              </a:rPr>
              <a:t>C++</a:t>
            </a:r>
            <a:r>
              <a:rPr lang="en-US" altLang="en-US"/>
              <a:t>, </a:t>
            </a:r>
            <a:r>
              <a:rPr lang="en-US" altLang="en-US">
                <a:solidFill>
                  <a:srgbClr val="FF3300"/>
                </a:solidFill>
              </a:rPr>
              <a:t>Visual Basic 6</a:t>
            </a:r>
          </a:p>
          <a:p>
            <a:pPr algn="l" rtl="0"/>
            <a:r>
              <a:rPr lang="en-US" altLang="en-US"/>
              <a:t>Relaxer</a:t>
            </a:r>
          </a:p>
          <a:p>
            <a:pPr lvl="1" algn="l" rtl="0"/>
            <a:r>
              <a:rPr lang="en-US" altLang="en-US"/>
              <a:t>Instead of </a:t>
            </a:r>
            <a:r>
              <a:rPr lang="en-US" altLang="en-US">
                <a:solidFill>
                  <a:srgbClr val="0000FF"/>
                </a:solidFill>
              </a:rPr>
              <a:t>Schema</a:t>
            </a:r>
            <a:r>
              <a:rPr lang="en-US" altLang="en-US"/>
              <a:t> uses </a:t>
            </a:r>
            <a:r>
              <a:rPr lang="en-US" altLang="en-US">
                <a:solidFill>
                  <a:srgbClr val="0000FF"/>
                </a:solidFill>
              </a:rPr>
              <a:t>Relax</a:t>
            </a:r>
          </a:p>
          <a:p>
            <a:pPr algn="l" rtl="0"/>
            <a:r>
              <a:rPr lang="en-US" altLang="en-US"/>
              <a:t>Castor.org</a:t>
            </a:r>
          </a:p>
          <a:p>
            <a:pPr lvl="1" algn="l" rt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530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Part Outline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84650"/>
          </a:xfrm>
        </p:spPr>
        <p:txBody>
          <a:bodyPr/>
          <a:lstStyle/>
          <a:p>
            <a:pPr algn="l" rtl="0"/>
            <a:r>
              <a:rPr lang="en-US" altLang="en-US"/>
              <a:t>Validation</a:t>
            </a:r>
          </a:p>
          <a:p>
            <a:pPr algn="l" rtl="0"/>
            <a:r>
              <a:rPr lang="en-US" altLang="en-US">
                <a:solidFill>
                  <a:srgbClr val="FF3300"/>
                </a:solidFill>
              </a:rPr>
              <a:t>Mapping</a:t>
            </a:r>
            <a:r>
              <a:rPr lang="en-US" altLang="en-US"/>
              <a:t> XML Schema to Java</a:t>
            </a:r>
          </a:p>
          <a:p>
            <a:pPr lvl="1" algn="l" rtl="0"/>
            <a:r>
              <a:rPr lang="en-US" altLang="en-US"/>
              <a:t>Naming</a:t>
            </a:r>
          </a:p>
          <a:p>
            <a:pPr lvl="1" algn="l" rtl="0"/>
            <a:r>
              <a:rPr lang="en-US" altLang="en-US"/>
              <a:t>Java Properties</a:t>
            </a:r>
          </a:p>
          <a:p>
            <a:pPr lvl="1" algn="l" rtl="0"/>
            <a:r>
              <a:rPr lang="en-US" altLang="en-US"/>
              <a:t>Simple and Complex Types</a:t>
            </a:r>
          </a:p>
          <a:p>
            <a:pPr algn="l" rtl="0"/>
            <a:r>
              <a:rPr lang="en-US" altLang="en-US"/>
              <a:t>Customization of the </a:t>
            </a:r>
            <a:r>
              <a:rPr lang="en-US" altLang="en-US">
                <a:solidFill>
                  <a:srgbClr val="FF3300"/>
                </a:solidFill>
              </a:rPr>
              <a:t>default mapping</a:t>
            </a:r>
          </a:p>
        </p:txBody>
      </p:sp>
    </p:spTree>
    <p:extLst>
      <p:ext uri="{BB962C8B-B14F-4D97-AF65-F5344CB8AC3E}">
        <p14:creationId xmlns:p14="http://schemas.microsoft.com/office/powerpoint/2010/main" val="3152462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Validation Constraints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/>
              <a:t>Three categories of constraints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Type constraints</a:t>
            </a:r>
            <a:r>
              <a:rPr lang="en-US" altLang="en-US"/>
              <a:t>: Legal values in simple types</a:t>
            </a:r>
          </a:p>
          <a:p>
            <a:pPr lvl="2" algn="l" rtl="0">
              <a:lnSpc>
                <a:spcPct val="90000"/>
              </a:lnSpc>
            </a:pPr>
            <a:r>
              <a:rPr lang="en-US" altLang="en-US"/>
              <a:t>E.g., in every address, </a:t>
            </a:r>
            <a:r>
              <a:rPr lang="en-US" altLang="en-US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en-US"/>
              <a:t> is a non-negative integer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Local structural constraints</a:t>
            </a:r>
          </a:p>
          <a:p>
            <a:pPr lvl="2" algn="l" rtl="0">
              <a:lnSpc>
                <a:spcPct val="90000"/>
              </a:lnSpc>
            </a:pPr>
            <a:r>
              <a:rPr lang="en-US" altLang="en-US"/>
              <a:t>E.g., in every person, </a:t>
            </a:r>
            <a:r>
              <a:rPr lang="en-US" altLang="en-US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altLang="en-US"/>
              <a:t> contains at least one item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Global structural constraints</a:t>
            </a:r>
          </a:p>
          <a:p>
            <a:pPr lvl="2" algn="l" rtl="0">
              <a:lnSpc>
                <a:spcPct val="90000"/>
              </a:lnSpc>
            </a:pPr>
            <a:r>
              <a:rPr lang="en-US" altLang="en-US"/>
              <a:t>E.g.,  </a:t>
            </a:r>
            <a:r>
              <a:rPr lang="en-US" altLang="en-US" sz="2800"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altLang="en-US"/>
              <a:t>and  </a:t>
            </a:r>
            <a:r>
              <a:rPr lang="en-US" altLang="en-US" sz="2800">
                <a:latin typeface="Courier New" pitchFamily="49" charset="0"/>
                <a:cs typeface="Courier New" pitchFamily="49" charset="0"/>
              </a:rPr>
              <a:t>IDREF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350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18488" cy="4471988"/>
          </a:xfrm>
        </p:spPr>
        <p:txBody>
          <a:bodyPr>
            <a:normAutofit fontScale="92500"/>
          </a:bodyPr>
          <a:lstStyle/>
          <a:p>
            <a:pPr algn="l" rtl="0">
              <a:lnSpc>
                <a:spcPct val="80000"/>
              </a:lnSpc>
            </a:pPr>
            <a:r>
              <a:rPr lang="en-US" altLang="en-US" sz="2800"/>
              <a:t>Three forms of validation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Unmarshal time</a:t>
            </a:r>
            <a:r>
              <a:rPr lang="en-US" altLang="en-US" sz="2400"/>
              <a:t> validation (at unmarshal time)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On-demand</a:t>
            </a:r>
            <a:r>
              <a:rPr lang="en-US" altLang="en-US" sz="2400"/>
              <a:t> validation (at any chosen point in time)</a:t>
            </a:r>
          </a:p>
          <a:p>
            <a:pPr lvl="2" algn="l" rtl="0">
              <a:lnSpc>
                <a:spcPct val="80000"/>
              </a:lnSpc>
            </a:pPr>
            <a:r>
              <a:rPr lang="en-US" altLang="en-US" sz="2000"/>
              <a:t>validateRoot(object) vs. validate(object) </a:t>
            </a:r>
          </a:p>
          <a:p>
            <a:pPr lvl="2" algn="l" rtl="0">
              <a:lnSpc>
                <a:spcPct val="80000"/>
              </a:lnSpc>
            </a:pPr>
            <a:r>
              <a:rPr lang="en-US" altLang="en-US" sz="2000"/>
              <a:t>validateRoot includes global constraint checking 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Fail-fast</a:t>
            </a:r>
            <a:r>
              <a:rPr lang="en-US" altLang="en-US" sz="2400"/>
              <a:t> validation (at all times)</a:t>
            </a:r>
          </a:p>
          <a:p>
            <a:pPr lvl="2" algn="l" rtl="0">
              <a:lnSpc>
                <a:spcPct val="80000"/>
              </a:lnSpc>
            </a:pPr>
            <a:r>
              <a:rPr lang="en-US" altLang="en-US" sz="2000"/>
              <a:t>Currently not implemented</a:t>
            </a:r>
          </a:p>
          <a:p>
            <a:pPr lvl="2" algn="l" rtl="0">
              <a:lnSpc>
                <a:spcPct val="80000"/>
              </a:lnSpc>
            </a:pPr>
            <a:r>
              <a:rPr lang="en-US" altLang="en-US" sz="2000"/>
              <a:t>Checks that the value provided to a set method is legal</a:t>
            </a:r>
          </a:p>
          <a:p>
            <a:pPr algn="l" rtl="0">
              <a:lnSpc>
                <a:spcPct val="80000"/>
              </a:lnSpc>
            </a:pPr>
            <a:r>
              <a:rPr lang="en-US" altLang="en-US" sz="2800"/>
              <a:t>When validation errors occur an event is raised (no exception) and validation continues, so that several validation errors can be handled. </a:t>
            </a:r>
          </a:p>
          <a:p>
            <a:pPr algn="l" rtl="0">
              <a:lnSpc>
                <a:spcPct val="80000"/>
              </a:lnSpc>
            </a:pPr>
            <a:r>
              <a:rPr lang="en-US" altLang="en-US" sz="2800"/>
              <a:t>Default handler raises an exception on first error</a:t>
            </a:r>
          </a:p>
        </p:txBody>
      </p:sp>
    </p:spTree>
    <p:extLst>
      <p:ext uri="{BB962C8B-B14F-4D97-AF65-F5344CB8AC3E}">
        <p14:creationId xmlns:p14="http://schemas.microsoft.com/office/powerpoint/2010/main" val="1803650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Unsupported Schema Concepts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088"/>
          </a:xfrm>
        </p:spPr>
        <p:txBody>
          <a:bodyPr/>
          <a:lstStyle/>
          <a:p>
            <a:pPr algn="l" rtl="0"/>
            <a:r>
              <a:rPr lang="en-US" altLang="en-US"/>
              <a:t>Substitution groups</a:t>
            </a:r>
          </a:p>
          <a:p>
            <a:pPr algn="l" rtl="0"/>
            <a:r>
              <a:rPr lang="en-US" altLang="en-US"/>
              <a:t>Type substitutions (xsi:type, block)</a:t>
            </a:r>
          </a:p>
          <a:p>
            <a:pPr algn="l" rtl="0"/>
            <a:r>
              <a:rPr lang="en-US" altLang="en-US"/>
              <a:t>Key, keyref, and unique</a:t>
            </a:r>
          </a:p>
          <a:p>
            <a:pPr algn="l" rtl="0"/>
            <a:r>
              <a:rPr lang="en-US" altLang="en-US"/>
              <a:t>anyAttribute</a:t>
            </a:r>
          </a:p>
          <a:p>
            <a:pPr algn="l" rtl="0"/>
            <a:endParaRPr lang="en-US" altLang="en-US"/>
          </a:p>
          <a:p>
            <a:pPr algn="l" rtl="0"/>
            <a:r>
              <a:rPr lang="en-US" altLang="en-US"/>
              <a:t>No support for XPath or any other query langauge  </a:t>
            </a:r>
            <a:r>
              <a:rPr lang="en-US" altLang="en-US">
                <a:sym typeface="Wingdings" pitchFamily="2" charset="2"/>
              </a:rPr>
              <a:t>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696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 vs. Type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/>
              <a:t>An element also has a </a:t>
            </a:r>
            <a:r>
              <a:rPr lang="en-US" altLang="en-US" b="1">
                <a:solidFill>
                  <a:srgbClr val="009900"/>
                </a:solidFill>
              </a:rPr>
              <a:t>qualified name</a:t>
            </a:r>
          </a:p>
          <a:p>
            <a:pPr algn="l" rtl="0">
              <a:lnSpc>
                <a:spcPct val="90000"/>
              </a:lnSpc>
            </a:pPr>
            <a:endParaRPr lang="en-US" altLang="en-US" b="1"/>
          </a:p>
          <a:p>
            <a:pPr algn="l" rtl="0">
              <a:lnSpc>
                <a:spcPct val="90000"/>
              </a:lnSpc>
            </a:pPr>
            <a:endParaRPr lang="en-US" altLang="en-US" b="1"/>
          </a:p>
          <a:p>
            <a:pPr algn="l" rtl="0">
              <a:lnSpc>
                <a:spcPct val="90000"/>
              </a:lnSpc>
            </a:pPr>
            <a:endParaRPr lang="en-US" altLang="en-US" b="1"/>
          </a:p>
          <a:p>
            <a:pPr algn="l" rtl="0">
              <a:lnSpc>
                <a:spcPct val="90000"/>
              </a:lnSpc>
            </a:pPr>
            <a:endParaRPr lang="en-US" altLang="en-US" b="1"/>
          </a:p>
          <a:p>
            <a:pPr algn="l" rtl="0">
              <a:lnSpc>
                <a:spcPct val="90000"/>
              </a:lnSpc>
            </a:pPr>
            <a:endParaRPr lang="en-US" altLang="en-US" b="1"/>
          </a:p>
          <a:p>
            <a:pPr algn="l" rtl="0">
              <a:lnSpc>
                <a:spcPct val="90000"/>
              </a:lnSpc>
            </a:pPr>
            <a:endParaRPr lang="en-US" altLang="en-US" b="1"/>
          </a:p>
          <a:p>
            <a:pPr algn="l" rtl="0">
              <a:lnSpc>
                <a:spcPct val="90000"/>
              </a:lnSpc>
            </a:pPr>
            <a:r>
              <a:rPr lang="en-US" altLang="en-US"/>
              <a:t>When is the difference important? (next)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9750" y="2636838"/>
            <a:ext cx="7704138" cy="9255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&lt;xs:element name=“</a:t>
            </a:r>
            <a:r>
              <a:rPr lang="en-US" altLang="en-US" b="1">
                <a:solidFill>
                  <a:srgbClr val="FF3300"/>
                </a:solidFill>
              </a:rPr>
              <a:t>ugly_man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PersonType</a:t>
            </a:r>
            <a:r>
              <a:rPr lang="en-US" altLang="en-US"/>
              <a:t>"/&gt; </a:t>
            </a:r>
          </a:p>
          <a:p>
            <a:r>
              <a:rPr lang="en-US" altLang="en-US"/>
              <a:t>&lt;xs:element name=“</a:t>
            </a:r>
            <a:r>
              <a:rPr lang="en-US" altLang="en-US" b="1">
                <a:solidFill>
                  <a:srgbClr val="FF3300"/>
                </a:solidFill>
              </a:rPr>
              <a:t>pretty_woman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PersonType</a:t>
            </a:r>
            <a:r>
              <a:rPr lang="en-US" altLang="en-US"/>
              <a:t>"/&gt;</a:t>
            </a:r>
          </a:p>
          <a:p>
            <a:r>
              <a:rPr lang="en-US" altLang="en-US"/>
              <a:t>&lt;xs:complexType name="</a:t>
            </a:r>
            <a:r>
              <a:rPr lang="en-US" altLang="en-US" b="1">
                <a:solidFill>
                  <a:srgbClr val="0000FF"/>
                </a:solidFill>
              </a:rPr>
              <a:t>PersonType</a:t>
            </a:r>
            <a:r>
              <a:rPr lang="en-US" altLang="en-US"/>
              <a:t>"&gt; … &lt;/xs:complexType&gt;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539750" y="4652963"/>
            <a:ext cx="7704138" cy="9255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interface </a:t>
            </a:r>
            <a:r>
              <a:rPr lang="en-US" altLang="en-US" b="1">
                <a:solidFill>
                  <a:srgbClr val="FF3300"/>
                </a:solidFill>
              </a:rPr>
              <a:t>UglyMan</a:t>
            </a:r>
            <a:r>
              <a:rPr lang="en-US" altLang="en-US"/>
              <a:t> extends </a:t>
            </a:r>
            <a:r>
              <a:rPr lang="en-US" altLang="en-US" b="1">
                <a:solidFill>
                  <a:srgbClr val="0000FF"/>
                </a:solidFill>
              </a:rPr>
              <a:t>PersonType</a:t>
            </a:r>
            <a:r>
              <a:rPr lang="en-US" altLang="en-US"/>
              <a:t>, </a:t>
            </a:r>
            <a:r>
              <a:rPr lang="en-US" altLang="en-US" b="1"/>
              <a:t>Element</a:t>
            </a:r>
            <a:r>
              <a:rPr lang="en-US" altLang="en-US"/>
              <a:t> {} </a:t>
            </a:r>
          </a:p>
          <a:p>
            <a:r>
              <a:rPr lang="en-US" altLang="en-US"/>
              <a:t>interface </a:t>
            </a:r>
            <a:r>
              <a:rPr lang="en-US" altLang="en-US" b="1">
                <a:solidFill>
                  <a:srgbClr val="FF3300"/>
                </a:solidFill>
              </a:rPr>
              <a:t>PrettyWoman </a:t>
            </a:r>
            <a:r>
              <a:rPr lang="en-US" altLang="en-US"/>
              <a:t>extends </a:t>
            </a:r>
            <a:r>
              <a:rPr lang="en-US" altLang="en-US" b="1">
                <a:solidFill>
                  <a:srgbClr val="0000FF"/>
                </a:solidFill>
              </a:rPr>
              <a:t>PersonType</a:t>
            </a:r>
            <a:r>
              <a:rPr lang="en-US" altLang="en-US"/>
              <a:t>, </a:t>
            </a:r>
            <a:r>
              <a:rPr lang="en-US" altLang="en-US" b="1"/>
              <a:t>Element</a:t>
            </a:r>
            <a:r>
              <a:rPr lang="en-US" altLang="en-US"/>
              <a:t> {}</a:t>
            </a:r>
          </a:p>
          <a:p>
            <a:r>
              <a:rPr lang="en-US" altLang="en-US"/>
              <a:t>interface </a:t>
            </a:r>
            <a:r>
              <a:rPr lang="en-US" altLang="en-US" b="1">
                <a:solidFill>
                  <a:srgbClr val="0000FF"/>
                </a:solidFill>
              </a:rPr>
              <a:t>PersonType</a:t>
            </a:r>
            <a:r>
              <a:rPr lang="en-US" altLang="en-US"/>
              <a:t> { … }</a:t>
            </a:r>
          </a:p>
        </p:txBody>
      </p:sp>
      <p:sp>
        <p:nvSpPr>
          <p:cNvPr id="129031" name="AutoShape 7"/>
          <p:cNvSpPr>
            <a:spLocks noChangeArrowheads="1"/>
          </p:cNvSpPr>
          <p:nvPr/>
        </p:nvSpPr>
        <p:spPr bwMode="auto">
          <a:xfrm rot="5400000">
            <a:off x="3421063" y="3787775"/>
            <a:ext cx="719137" cy="576263"/>
          </a:xfrm>
          <a:prstGeom prst="rightArrow">
            <a:avLst>
              <a:gd name="adj1" fmla="val 50000"/>
              <a:gd name="adj2" fmla="val 3119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032" name="AutoShape 8"/>
          <p:cNvSpPr>
            <a:spLocks noChangeArrowheads="1"/>
          </p:cNvSpPr>
          <p:nvPr/>
        </p:nvSpPr>
        <p:spPr bwMode="auto">
          <a:xfrm>
            <a:off x="4211638" y="3716338"/>
            <a:ext cx="4176712" cy="792162"/>
          </a:xfrm>
          <a:prstGeom prst="wedgeRoundRectCallout">
            <a:avLst>
              <a:gd name="adj1" fmla="val -3856"/>
              <a:gd name="adj2" fmla="val 76852"/>
              <a:gd name="adj3" fmla="val 16667"/>
            </a:avLst>
          </a:prstGeom>
          <a:solidFill>
            <a:srgbClr val="D7D7D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>
                <a:latin typeface="Arial" charset="0"/>
                <a:cs typeface="Arial" charset="0"/>
              </a:rPr>
              <a:t>an empty interface which marks the existence of a static </a:t>
            </a:r>
            <a:r>
              <a:rPr lang="en-US" altLang="en-US" sz="2000" b="1">
                <a:solidFill>
                  <a:srgbClr val="009900"/>
                </a:solidFill>
                <a:latin typeface="Arial" charset="0"/>
                <a:cs typeface="Arial" charset="0"/>
              </a:rPr>
              <a:t>QName</a:t>
            </a:r>
          </a:p>
          <a:p>
            <a:pPr algn="ctr"/>
            <a:endParaRPr lang="en-US" altLang="en-US" sz="20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05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07413" cy="1531938"/>
          </a:xfrm>
        </p:spPr>
        <p:txBody>
          <a:bodyPr/>
          <a:lstStyle/>
          <a:p>
            <a:r>
              <a:rPr lang="en-US" altLang="en-US"/>
              <a:t>When must I use elements?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>
                <a:solidFill>
                  <a:srgbClr val="0000FF"/>
                </a:solidFill>
              </a:rPr>
              <a:t>Marshal:</a:t>
            </a:r>
          </a:p>
          <a:p>
            <a:pPr algn="l" rtl="0"/>
            <a:endParaRPr lang="en-US" altLang="en-US">
              <a:solidFill>
                <a:srgbClr val="0000FF"/>
              </a:solidFill>
            </a:endParaRPr>
          </a:p>
          <a:p>
            <a:pPr algn="l" rtl="0"/>
            <a:endParaRPr lang="en-US" altLang="en-US">
              <a:solidFill>
                <a:srgbClr val="0000FF"/>
              </a:solidFill>
            </a:endParaRPr>
          </a:p>
          <a:p>
            <a:pPr algn="l" rtl="0"/>
            <a:endParaRPr lang="en-US" altLang="en-US">
              <a:solidFill>
                <a:srgbClr val="0000FF"/>
              </a:solidFill>
            </a:endParaRPr>
          </a:p>
          <a:p>
            <a:pPr algn="l" rtl="0"/>
            <a:endParaRPr lang="en-US" altLang="en-US">
              <a:solidFill>
                <a:srgbClr val="0000FF"/>
              </a:solidFill>
            </a:endParaRPr>
          </a:p>
          <a:p>
            <a:pPr algn="l" rtl="0"/>
            <a:r>
              <a:rPr lang="en-US" altLang="en-US">
                <a:solidFill>
                  <a:srgbClr val="0000FF"/>
                </a:solidFill>
              </a:rPr>
              <a:t>General content</a:t>
            </a:r>
            <a:endParaRPr lang="en-US" altLang="en-US"/>
          </a:p>
          <a:p>
            <a:pPr algn="l" rtl="0"/>
            <a:endParaRPr lang="en-US" altLang="en-US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2484438" y="2133600"/>
            <a:ext cx="5688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marshaller.marshal(</a:t>
            </a:r>
            <a:r>
              <a:rPr lang="en-US" altLang="en-US" b="1">
                <a:solidFill>
                  <a:srgbClr val="009900"/>
                </a:solidFill>
              </a:rPr>
              <a:t>Object</a:t>
            </a:r>
            <a:r>
              <a:rPr lang="en-US" altLang="en-US"/>
              <a:t>, OutputStream)</a:t>
            </a: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>
            <a:off x="5724525" y="3213100"/>
            <a:ext cx="3240088" cy="1152525"/>
          </a:xfrm>
          <a:prstGeom prst="wedgeRoundRectCallout">
            <a:avLst>
              <a:gd name="adj1" fmla="val -47208"/>
              <a:gd name="adj2" fmla="val -117495"/>
              <a:gd name="adj3" fmla="val 16667"/>
            </a:avLst>
          </a:prstGeom>
          <a:solidFill>
            <a:srgbClr val="D7D7D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>
                <a:latin typeface="Arial" charset="0"/>
                <a:cs typeface="Arial" charset="0"/>
              </a:rPr>
              <a:t>must be an </a:t>
            </a:r>
            <a:r>
              <a:rPr lang="en-US" altLang="en-US" sz="2000" b="1">
                <a:solidFill>
                  <a:srgbClr val="009900"/>
                </a:solidFill>
              </a:rPr>
              <a:t>element</a:t>
            </a:r>
            <a:r>
              <a:rPr lang="en-US" altLang="en-US" sz="2000">
                <a:latin typeface="Arial" charset="0"/>
                <a:cs typeface="Arial" charset="0"/>
              </a:rPr>
              <a:t>,</a:t>
            </a:r>
          </a:p>
          <a:p>
            <a:pPr algn="ctr"/>
            <a:r>
              <a:rPr lang="en-US" altLang="en-US" sz="2000">
                <a:latin typeface="Arial" charset="0"/>
                <a:cs typeface="Arial" charset="0"/>
              </a:rPr>
              <a:t>otherwise the resulting output is </a:t>
            </a:r>
            <a:r>
              <a:rPr lang="en-US" altLang="en-US" sz="2000">
                <a:solidFill>
                  <a:srgbClr val="FF3300"/>
                </a:solidFill>
                <a:latin typeface="Arial" charset="0"/>
                <a:cs typeface="Arial" charset="0"/>
              </a:rPr>
              <a:t>not a legal XML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827088" y="5805488"/>
            <a:ext cx="1439862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&lt;xs:</a:t>
            </a:r>
            <a:r>
              <a:rPr lang="en-US" altLang="en-US" b="1">
                <a:solidFill>
                  <a:srgbClr val="FF3300"/>
                </a:solidFill>
              </a:rPr>
              <a:t>any</a:t>
            </a:r>
            <a:r>
              <a:rPr lang="en-US" altLang="en-US"/>
              <a:t>/&gt;</a:t>
            </a:r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auto">
          <a:xfrm>
            <a:off x="2555875" y="5734050"/>
            <a:ext cx="719138" cy="576263"/>
          </a:xfrm>
          <a:prstGeom prst="rightArrow">
            <a:avLst>
              <a:gd name="adj1" fmla="val 50000"/>
              <a:gd name="adj2" fmla="val 3119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3563938" y="5734050"/>
            <a:ext cx="5040312" cy="650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Object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Any</a:t>
            </a:r>
            <a:r>
              <a:rPr lang="en-US" altLang="en-US"/>
              <a:t>();</a:t>
            </a:r>
          </a:p>
          <a:p>
            <a:r>
              <a:rPr lang="en-US" altLang="en-US"/>
              <a:t>void set</a:t>
            </a:r>
            <a:r>
              <a:rPr lang="en-US" altLang="en-US" b="1">
                <a:solidFill>
                  <a:srgbClr val="FF3300"/>
                </a:solidFill>
              </a:rPr>
              <a:t>Any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Object </a:t>
            </a:r>
            <a:r>
              <a:rPr lang="en-US" altLang="en-US" b="1">
                <a:solidFill>
                  <a:srgbClr val="009900"/>
                </a:solidFill>
              </a:rPr>
              <a:t>element</a:t>
            </a:r>
            <a:r>
              <a:rPr lang="en-US" altLang="en-US"/>
              <a:t>OrValue);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900113" y="3213100"/>
            <a:ext cx="4679950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&gt;Sharon Krisher&lt;/</a:t>
            </a:r>
            <a:r>
              <a:rPr lang="en-US" alt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Street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&gt;Iben Gevirol&lt;/</a:t>
            </a:r>
            <a:r>
              <a:rPr lang="en-US" alt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Street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&gt;57&lt;/</a:t>
            </a:r>
            <a:r>
              <a:rPr lang="en-US" alt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900113" y="2781300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charset="0"/>
                <a:cs typeface="Arial" charset="0"/>
              </a:rPr>
              <a:t>E.g., when we marshal a </a:t>
            </a:r>
            <a:r>
              <a:rPr lang="en-US" altLang="en-US" sz="2000" b="1">
                <a:solidFill>
                  <a:srgbClr val="0000FF"/>
                </a:solidFill>
              </a:rPr>
              <a:t>PersonType</a:t>
            </a:r>
            <a:r>
              <a:rPr lang="en-US" altLang="en-US" sz="2000">
                <a:latin typeface="Arial" charset="0"/>
                <a:cs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69688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18488" cy="3968750"/>
          </a:xfrm>
        </p:spPr>
        <p:txBody>
          <a:bodyPr/>
          <a:lstStyle/>
          <a:p>
            <a:pPr algn="l" rtl="0"/>
            <a:r>
              <a:rPr lang="en-US" altLang="en-US"/>
              <a:t>Problem: sometimes </a:t>
            </a:r>
            <a:r>
              <a:rPr lang="en-US" altLang="en-US">
                <a:solidFill>
                  <a:srgbClr val="0000FF"/>
                </a:solidFill>
              </a:rPr>
              <a:t>XML names</a:t>
            </a:r>
          </a:p>
          <a:p>
            <a:pPr lvl="1" algn="l" rtl="0"/>
            <a:r>
              <a:rPr lang="en-US" altLang="en-US"/>
              <a:t>are not legal </a:t>
            </a:r>
            <a:r>
              <a:rPr lang="en-US" altLang="en-US">
                <a:solidFill>
                  <a:srgbClr val="FF3300"/>
                </a:solidFill>
              </a:rPr>
              <a:t>java names</a:t>
            </a:r>
          </a:p>
          <a:p>
            <a:pPr lvl="1" algn="l" rtl="0"/>
            <a:r>
              <a:rPr lang="en-US" altLang="en-US"/>
              <a:t>do not comply to java naming standards</a:t>
            </a:r>
          </a:p>
          <a:p>
            <a:pPr algn="l" rtl="0"/>
            <a:r>
              <a:rPr lang="en-US" altLang="en-US"/>
              <a:t>The binding compiler creates proper names </a:t>
            </a:r>
          </a:p>
        </p:txBody>
      </p:sp>
      <p:graphicFrame>
        <p:nvGraphicFramePr>
          <p:cNvPr id="43091" name="Group 83"/>
          <p:cNvGraphicFramePr>
            <a:graphicFrameLocks noGrp="1"/>
          </p:cNvGraphicFramePr>
          <p:nvPr>
            <p:ph sz="half" idx="2"/>
          </p:nvPr>
        </p:nvGraphicFramePr>
        <p:xfrm>
          <a:off x="1116013" y="4868863"/>
          <a:ext cx="6624637" cy="1512888"/>
        </p:xfrm>
        <a:graphic>
          <a:graphicData uri="http://schemas.openxmlformats.org/drawingml/2006/table">
            <a:tbl>
              <a:tblPr/>
              <a:tblGrid>
                <a:gridCol w="2182812"/>
                <a:gridCol w="2041525"/>
                <a:gridCol w="2400300"/>
              </a:tblGrid>
              <a:tr h="377825"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XML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mixedCaseName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MixedCaseName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getMixedCaseName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name-with-dash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NameWithDash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getNameWithDash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aa_bb-cc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AaBbCc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getAaBbCc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Properties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91513" cy="4471988"/>
          </a:xfrm>
        </p:spPr>
        <p:txBody>
          <a:bodyPr/>
          <a:lstStyle/>
          <a:p>
            <a:pPr algn="l" rtl="0"/>
            <a:r>
              <a:rPr lang="en-US" altLang="en-US"/>
              <a:t>Local schema components are mapped to:</a:t>
            </a:r>
          </a:p>
          <a:p>
            <a:pPr lvl="1" algn="l" rtl="0"/>
            <a:r>
              <a:rPr lang="en-US" altLang="en-US"/>
              <a:t>Simple property (get, set)</a:t>
            </a:r>
          </a:p>
          <a:p>
            <a:pPr lvl="2" algn="l" rtl="0"/>
            <a:endParaRPr lang="en-US" altLang="en-US"/>
          </a:p>
          <a:p>
            <a:pPr lvl="2" algn="l" rtl="0"/>
            <a:endParaRPr lang="en-US" altLang="en-US"/>
          </a:p>
          <a:p>
            <a:pPr lvl="2" algn="l" rtl="0"/>
            <a:r>
              <a:rPr lang="en-US" altLang="en-US"/>
              <a:t>With customization: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altLang="en-US" sz="20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en-US" sz="2800"/>
              <a:t> ,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unset</a:t>
            </a:r>
            <a:r>
              <a:rPr lang="en-US" altLang="en-US" sz="20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Name</a:t>
            </a:r>
          </a:p>
          <a:p>
            <a:pPr lvl="1" algn="l" rtl="0"/>
            <a:r>
              <a:rPr lang="en-US" altLang="en-US"/>
              <a:t>List property</a:t>
            </a:r>
          </a:p>
          <a:p>
            <a:pPr lvl="1" algn="l" rtl="0"/>
            <a:endParaRPr lang="en-US" altLang="en-US" sz="3600"/>
          </a:p>
          <a:p>
            <a:pPr lvl="1" algn="l" rtl="0"/>
            <a:r>
              <a:rPr lang="en-US" altLang="en-US"/>
              <a:t>Indexed property (next)</a:t>
            </a:r>
          </a:p>
          <a:p>
            <a:pPr lvl="2" algn="l" rtl="0"/>
            <a:endParaRPr lang="en-US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331913" y="5084763"/>
            <a:ext cx="4032250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java.util.List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();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331913" y="3213100"/>
            <a:ext cx="3889375" cy="650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Name</a:t>
            </a:r>
            <a:r>
              <a:rPr lang="en-US" altLang="en-US"/>
              <a:t>();</a:t>
            </a:r>
          </a:p>
          <a:p>
            <a:r>
              <a:rPr lang="en-US" altLang="en-US"/>
              <a:t>void set</a:t>
            </a:r>
            <a:r>
              <a:rPr lang="en-US" altLang="en-US" b="1">
                <a:solidFill>
                  <a:srgbClr val="FF3300"/>
                </a:solidFill>
              </a:rPr>
              <a:t>Name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/>
              <a:t> value);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1476375" y="62372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>
            <a:off x="5724525" y="4868863"/>
            <a:ext cx="2736850" cy="719137"/>
          </a:xfrm>
          <a:prstGeom prst="wedgeRoundRectCallout">
            <a:avLst>
              <a:gd name="adj1" fmla="val -22102"/>
              <a:gd name="adj2" fmla="val -111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In Java1.5: List&lt;</a:t>
            </a:r>
            <a:r>
              <a:rPr lang="en-US" altLang="en-US" b="1">
                <a:solidFill>
                  <a:srgbClr val="0000FF"/>
                </a:solidFill>
              </a:rPr>
              <a:t>AddressType</a:t>
            </a:r>
            <a:r>
              <a:rPr lang="en-US" altLang="en-US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83199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Indexed Property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Used instead of a list property when a proper customization is applied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27088" y="3644900"/>
            <a:ext cx="6624637" cy="1474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AddressType</a:t>
            </a:r>
            <a:r>
              <a:rPr lang="en-US" altLang="en-US"/>
              <a:t>[] get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();</a:t>
            </a:r>
          </a:p>
          <a:p>
            <a:r>
              <a:rPr lang="en-US" altLang="en-US"/>
              <a:t>void set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AddressType</a:t>
            </a:r>
            <a:r>
              <a:rPr lang="en-US" altLang="en-US"/>
              <a:t>[] value);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0000FF"/>
                </a:solidFill>
              </a:rPr>
              <a:t>AddressType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(int index);</a:t>
            </a:r>
          </a:p>
          <a:p>
            <a:r>
              <a:rPr lang="en-US" altLang="en-US"/>
              <a:t>void set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(int index, </a:t>
            </a:r>
            <a:r>
              <a:rPr lang="en-US" altLang="en-US" b="1">
                <a:solidFill>
                  <a:srgbClr val="0000FF"/>
                </a:solidFill>
              </a:rPr>
              <a:t>AddressType</a:t>
            </a:r>
            <a:r>
              <a:rPr lang="en-US" altLang="en-US"/>
              <a:t> value);</a:t>
            </a:r>
          </a:p>
        </p:txBody>
      </p:sp>
    </p:spTree>
    <p:extLst>
      <p:ext uri="{BB962C8B-B14F-4D97-AF65-F5344CB8AC3E}">
        <p14:creationId xmlns:p14="http://schemas.microsoft.com/office/powerpoint/2010/main" val="1249579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 for JAXB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 sz="2800"/>
              <a:t>Problem: How to manipulate this </a:t>
            </a:r>
            <a:r>
              <a:rPr lang="en-US" altLang="en-US" sz="2800">
                <a:solidFill>
                  <a:srgbClr val="0000FF"/>
                </a:solidFill>
              </a:rPr>
              <a:t>data model</a:t>
            </a:r>
            <a:r>
              <a:rPr lang="en-US" altLang="en-US" sz="2800"/>
              <a:t>?</a:t>
            </a:r>
          </a:p>
          <a:p>
            <a:pPr algn="l" rtl="0"/>
            <a:r>
              <a:rPr lang="en-US" altLang="en-US" sz="2800">
                <a:solidFill>
                  <a:srgbClr val="FF3300"/>
                </a:solidFill>
              </a:rPr>
              <a:t>DOM</a:t>
            </a:r>
            <a:r>
              <a:rPr lang="en-US" altLang="en-US" sz="2800"/>
              <a:t> (data object model) solution:</a:t>
            </a:r>
          </a:p>
          <a:p>
            <a:pPr lvl="1" algn="l" rtl="0"/>
            <a:r>
              <a:rPr lang="en-US" altLang="en-US" sz="2400">
                <a:solidFill>
                  <a:srgbClr val="0000FF"/>
                </a:solidFill>
              </a:rPr>
              <a:t>Pros:</a:t>
            </a:r>
            <a:r>
              <a:rPr lang="en-US" altLang="en-US" sz="2400"/>
              <a:t> simple, general (a schema is not even required)</a:t>
            </a:r>
          </a:p>
          <a:p>
            <a:pPr lvl="1" algn="l" rtl="0"/>
            <a:r>
              <a:rPr lang="en-US" altLang="en-US" sz="2400">
                <a:solidFill>
                  <a:srgbClr val="FF3300"/>
                </a:solidFill>
              </a:rPr>
              <a:t>Cons:</a:t>
            </a:r>
            <a:r>
              <a:rPr lang="en-US" altLang="en-US" sz="2400"/>
              <a:t> no types, no compile-time checking</a:t>
            </a:r>
          </a:p>
          <a:p>
            <a:pPr algn="l" rtl="0"/>
            <a:endParaRPr lang="en-US" altLang="en-US" sz="2800"/>
          </a:p>
          <a:p>
            <a:pPr algn="l" rtl="0"/>
            <a:endParaRPr lang="en-US" altLang="en-US" sz="2800"/>
          </a:p>
          <a:p>
            <a:pPr algn="l" rtl="0"/>
            <a:r>
              <a:rPr lang="en-US" altLang="en-US" sz="2800"/>
              <a:t>I wish to write …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684213" y="4365625"/>
            <a:ext cx="74898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root.getChild("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").getChild("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").getText()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684213" y="4005263"/>
            <a:ext cx="3887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3300"/>
                </a:solidFill>
                <a:latin typeface="Arial" charset="0"/>
                <a:cs typeface="Arial" charset="0"/>
              </a:rPr>
              <a:t>DOM</a:t>
            </a:r>
            <a:r>
              <a:rPr lang="en-US" altLang="en-US">
                <a:latin typeface="Arial" charset="0"/>
                <a:cs typeface="Arial" charset="0"/>
              </a:rPr>
              <a:t> pseudo-code example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684213" y="5589588"/>
            <a:ext cx="74898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root.get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().get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()</a:t>
            </a:r>
          </a:p>
        </p:txBody>
      </p:sp>
      <p:sp>
        <p:nvSpPr>
          <p:cNvPr id="131080" name="AutoShape 8"/>
          <p:cNvSpPr>
            <a:spLocks noChangeArrowheads="1"/>
          </p:cNvSpPr>
          <p:nvPr/>
        </p:nvSpPr>
        <p:spPr bwMode="auto">
          <a:xfrm>
            <a:off x="3924300" y="6092825"/>
            <a:ext cx="2376488" cy="431800"/>
          </a:xfrm>
          <a:prstGeom prst="wedgeRoundRectCallout">
            <a:avLst>
              <a:gd name="adj1" fmla="val -42921"/>
              <a:gd name="adj2" fmla="val -91546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>
                <a:latin typeface="Arial" charset="0"/>
                <a:cs typeface="Arial" charset="0"/>
              </a:rPr>
              <a:t>returns a number</a:t>
            </a:r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>
            <a:off x="5003800" y="4941888"/>
            <a:ext cx="2376488" cy="431800"/>
          </a:xfrm>
          <a:prstGeom prst="wedgeRoundRectCallout">
            <a:avLst>
              <a:gd name="adj1" fmla="val 45458"/>
              <a:gd name="adj2" fmla="val -110296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>
                <a:latin typeface="Arial" charset="0"/>
                <a:cs typeface="Arial" charset="0"/>
              </a:rPr>
              <a:t>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1305056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Content Property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31946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altLang="en-US" sz="2800"/>
              <a:t>The most general content property</a:t>
            </a:r>
          </a:p>
          <a:p>
            <a:pPr lvl="1" algn="l" rtl="0"/>
            <a:r>
              <a:rPr lang="en-US" altLang="en-US" sz="2400"/>
              <a:t>Can represent any content, however complex</a:t>
            </a:r>
          </a:p>
          <a:p>
            <a:pPr lvl="1" algn="l" rtl="0"/>
            <a:r>
              <a:rPr lang="en-US" altLang="en-US" sz="2400"/>
              <a:t>A list that can contain element interfaces and values</a:t>
            </a:r>
          </a:p>
          <a:p>
            <a:pPr algn="l" rtl="0"/>
            <a:r>
              <a:rPr lang="en-US" altLang="en-US" sz="2800"/>
              <a:t>Used for “problematic cases” :</a:t>
            </a:r>
          </a:p>
          <a:p>
            <a:pPr lvl="1" algn="l" rtl="0"/>
            <a:r>
              <a:rPr lang="en-US" altLang="en-US" sz="2400"/>
              <a:t>Name collisions due to derivation</a:t>
            </a:r>
          </a:p>
          <a:p>
            <a:pPr lvl="1" algn="l" rtl="0"/>
            <a:r>
              <a:rPr lang="en-US" altLang="en-US" sz="2400">
                <a:latin typeface="Courier New" pitchFamily="49" charset="0"/>
                <a:cs typeface="Courier New" pitchFamily="49" charset="0"/>
              </a:rPr>
              <a:t>Mixed</a:t>
            </a:r>
            <a:r>
              <a:rPr lang="en-US" altLang="en-US" sz="2400"/>
              <a:t> content</a:t>
            </a:r>
          </a:p>
          <a:p>
            <a:pPr lvl="1" algn="l" rtl="0"/>
            <a:r>
              <a:rPr lang="en-US" altLang="en-US" sz="2400"/>
              <a:t>Another example:</a:t>
            </a:r>
            <a:endParaRPr lang="en-US" altLang="en-US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771775" y="5199063"/>
            <a:ext cx="4752975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&lt;xs:</a:t>
            </a:r>
            <a:r>
              <a:rPr lang="en-US" altLang="en-US" b="1">
                <a:solidFill>
                  <a:srgbClr val="FF3300"/>
                </a:solidFill>
              </a:rPr>
              <a:t>any </a:t>
            </a:r>
            <a:r>
              <a:rPr lang="en-US" altLang="en-US"/>
              <a:t>maxOccurs="unbounded"/&gt;</a:t>
            </a:r>
          </a:p>
        </p:txBody>
      </p:sp>
      <p:sp>
        <p:nvSpPr>
          <p:cNvPr id="160773" name="AutoShape 5"/>
          <p:cNvSpPr>
            <a:spLocks noChangeArrowheads="1"/>
          </p:cNvSpPr>
          <p:nvPr/>
        </p:nvSpPr>
        <p:spPr bwMode="auto">
          <a:xfrm rot="5400000">
            <a:off x="4809332" y="5495131"/>
            <a:ext cx="38735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2771775" y="6035675"/>
            <a:ext cx="4752975" cy="376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List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Any</a:t>
            </a:r>
            <a:r>
              <a:rPr lang="en-US" altLang="en-US"/>
              <a:t>();</a:t>
            </a:r>
          </a:p>
        </p:txBody>
      </p:sp>
      <p:sp>
        <p:nvSpPr>
          <p:cNvPr id="160775" name="AutoShape 7"/>
          <p:cNvSpPr>
            <a:spLocks noChangeArrowheads="1"/>
          </p:cNvSpPr>
          <p:nvPr/>
        </p:nvSpPr>
        <p:spPr bwMode="auto">
          <a:xfrm>
            <a:off x="71438" y="5516563"/>
            <a:ext cx="2484437" cy="1081087"/>
          </a:xfrm>
          <a:prstGeom prst="wedgeRoundRectCallout">
            <a:avLst>
              <a:gd name="adj1" fmla="val 64569"/>
              <a:gd name="adj2" fmla="val 4037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>
                <a:latin typeface="Arial" charset="0"/>
                <a:cs typeface="Arial" charset="0"/>
              </a:rPr>
              <a:t>Each item can be some element or value</a:t>
            </a:r>
          </a:p>
        </p:txBody>
      </p:sp>
    </p:spTree>
    <p:extLst>
      <p:ext uri="{BB962C8B-B14F-4D97-AF65-F5344CB8AC3E}">
        <p14:creationId xmlns:p14="http://schemas.microsoft.com/office/powerpoint/2010/main" val="1676361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Types (partial diagram)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-4763" y="1557338"/>
          <a:ext cx="9245601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0324" name="Text Box 36"/>
          <p:cNvSpPr txBox="1">
            <a:spLocks noChangeArrowheads="1"/>
          </p:cNvSpPr>
          <p:nvPr/>
        </p:nvSpPr>
        <p:spPr bwMode="auto">
          <a:xfrm>
            <a:off x="3563938" y="4581525"/>
            <a:ext cx="1295400" cy="366713"/>
          </a:xfrm>
          <a:prstGeom prst="rect">
            <a:avLst/>
          </a:prstGeom>
          <a:solidFill>
            <a:srgbClr val="D7D7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Calendar</a:t>
            </a:r>
          </a:p>
        </p:txBody>
      </p:sp>
      <p:sp>
        <p:nvSpPr>
          <p:cNvPr id="140325" name="Text Box 37"/>
          <p:cNvSpPr txBox="1">
            <a:spLocks noChangeArrowheads="1"/>
          </p:cNvSpPr>
          <p:nvPr/>
        </p:nvSpPr>
        <p:spPr bwMode="auto">
          <a:xfrm>
            <a:off x="3563938" y="5229225"/>
            <a:ext cx="1584325" cy="366713"/>
          </a:xfrm>
          <a:prstGeom prst="rect">
            <a:avLst/>
          </a:prstGeom>
          <a:solidFill>
            <a:srgbClr val="D7D7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BigInteger</a:t>
            </a:r>
          </a:p>
        </p:txBody>
      </p:sp>
      <p:sp>
        <p:nvSpPr>
          <p:cNvPr id="140326" name="Text Box 38"/>
          <p:cNvSpPr txBox="1">
            <a:spLocks noChangeArrowheads="1"/>
          </p:cNvSpPr>
          <p:nvPr/>
        </p:nvSpPr>
        <p:spPr bwMode="auto">
          <a:xfrm>
            <a:off x="4859338" y="5949950"/>
            <a:ext cx="647700" cy="366713"/>
          </a:xfrm>
          <a:prstGeom prst="rect">
            <a:avLst/>
          </a:prstGeom>
          <a:solidFill>
            <a:srgbClr val="D7D7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int</a:t>
            </a:r>
          </a:p>
        </p:txBody>
      </p:sp>
      <p:sp>
        <p:nvSpPr>
          <p:cNvPr id="140328" name="Text Box 40"/>
          <p:cNvSpPr txBox="1">
            <a:spLocks noChangeArrowheads="1"/>
          </p:cNvSpPr>
          <p:nvPr/>
        </p:nvSpPr>
        <p:spPr bwMode="auto">
          <a:xfrm>
            <a:off x="3563938" y="3933825"/>
            <a:ext cx="2087562" cy="366713"/>
          </a:xfrm>
          <a:prstGeom prst="rect">
            <a:avLst/>
          </a:prstGeom>
          <a:solidFill>
            <a:srgbClr val="D7D7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String/Object</a:t>
            </a:r>
          </a:p>
        </p:txBody>
      </p:sp>
      <p:sp>
        <p:nvSpPr>
          <p:cNvPr id="140330" name="Text Box 42"/>
          <p:cNvSpPr txBox="1">
            <a:spLocks noChangeArrowheads="1"/>
          </p:cNvSpPr>
          <p:nvPr/>
        </p:nvSpPr>
        <p:spPr bwMode="auto">
          <a:xfrm>
            <a:off x="2627313" y="3284538"/>
            <a:ext cx="1655762" cy="366712"/>
          </a:xfrm>
          <a:prstGeom prst="rect">
            <a:avLst/>
          </a:prstGeom>
          <a:solidFill>
            <a:srgbClr val="D7D7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140331" name="Text Box 43"/>
          <p:cNvSpPr txBox="1">
            <a:spLocks noChangeArrowheads="1"/>
          </p:cNvSpPr>
          <p:nvPr/>
        </p:nvSpPr>
        <p:spPr bwMode="auto">
          <a:xfrm>
            <a:off x="7019925" y="3429000"/>
            <a:ext cx="1873250" cy="915988"/>
          </a:xfrm>
          <a:prstGeom prst="rect">
            <a:avLst/>
          </a:prstGeom>
          <a:solidFill>
            <a:srgbClr val="D7D7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  <a:cs typeface="Arial" charset="0"/>
              </a:rPr>
              <a:t>Represented as validation constraints</a:t>
            </a:r>
          </a:p>
        </p:txBody>
      </p: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4859338" y="3284538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7D7DB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  <a:latin typeface="Arial" charset="0"/>
                <a:cs typeface="Arial" charset="0"/>
              </a:rPr>
              <a:t>Next (1)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6659563" y="5949950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7D7DB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  <a:latin typeface="Arial" charset="0"/>
                <a:cs typeface="Arial" charset="0"/>
              </a:rPr>
              <a:t>Next (2)</a:t>
            </a:r>
          </a:p>
        </p:txBody>
      </p:sp>
    </p:spTree>
    <p:extLst>
      <p:ext uri="{BB962C8B-B14F-4D97-AF65-F5344CB8AC3E}">
        <p14:creationId xmlns:p14="http://schemas.microsoft.com/office/powerpoint/2010/main" val="537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Type: </a:t>
            </a:r>
            <a:r>
              <a:rPr lang="en-US" altLang="en-US">
                <a:solidFill>
                  <a:srgbClr val="009900"/>
                </a:solidFill>
              </a:rPr>
              <a:t>Union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489825" cy="25209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&lt;xs:complexType name="</a:t>
            </a:r>
            <a:r>
              <a:rPr lang="en-US" altLang="en-US" sz="1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&lt;xs:sequence&gt;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&lt;xs:element name="</a:t>
            </a:r>
            <a:r>
              <a:rPr lang="en-US" alt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Month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&lt;xs:</a:t>
            </a:r>
            <a:r>
              <a:rPr lang="en-US" altLang="en-US" sz="18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simpleType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&lt;xs:</a:t>
            </a:r>
            <a:r>
              <a:rPr lang="en-US" altLang="en-US" sz="18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memberTypes="</a:t>
            </a:r>
            <a:r>
              <a:rPr lang="en-US" altLang="en-US" sz="1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xs:int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&lt;/xs:</a:t>
            </a:r>
            <a:r>
              <a:rPr lang="en-US" altLang="en-US" sz="18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simpleType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&lt;/xs:element&gt;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&lt;/xs:sequence&gt;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&lt;/xs:complexType&gt;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835150" y="4941888"/>
            <a:ext cx="388937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Public interface </a:t>
            </a:r>
            <a:r>
              <a:rPr lang="en-US" altLang="en-US" b="1">
                <a:solidFill>
                  <a:srgbClr val="0000FF"/>
                </a:solidFill>
              </a:rPr>
              <a:t>Date </a:t>
            </a:r>
            <a:r>
              <a:rPr lang="en-US" altLang="en-US"/>
              <a:t>{</a:t>
            </a:r>
          </a:p>
          <a:p>
            <a:r>
              <a:rPr lang="en-US" altLang="en-US"/>
              <a:t>    </a:t>
            </a:r>
            <a:r>
              <a:rPr lang="en-US" altLang="en-US" b="1">
                <a:solidFill>
                  <a:srgbClr val="0000FF"/>
                </a:solidFill>
              </a:rPr>
              <a:t>Object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Month</a:t>
            </a:r>
            <a:r>
              <a:rPr lang="en-US" altLang="en-US"/>
              <a:t>();	</a:t>
            </a:r>
          </a:p>
          <a:p>
            <a:r>
              <a:rPr lang="en-US" altLang="en-US"/>
              <a:t>    void set</a:t>
            </a:r>
            <a:r>
              <a:rPr lang="en-US" altLang="en-US" b="1">
                <a:solidFill>
                  <a:srgbClr val="FF3300"/>
                </a:solidFill>
              </a:rPr>
              <a:t>Month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Object</a:t>
            </a:r>
            <a:r>
              <a:rPr lang="en-US" altLang="en-US"/>
              <a:t>);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 rot="5400000">
            <a:off x="3923507" y="4293393"/>
            <a:ext cx="43180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6156325" y="4724400"/>
            <a:ext cx="2808288" cy="1008063"/>
          </a:xfrm>
          <a:prstGeom prst="wedgeRoundRectCallout">
            <a:avLst>
              <a:gd name="adj1" fmla="val -79227"/>
              <a:gd name="adj2" fmla="val 35042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000">
                <a:latin typeface="Arial" charset="0"/>
                <a:cs typeface="Arial" charset="0"/>
              </a:rPr>
              <a:t>Common supertype of (</a:t>
            </a:r>
            <a:r>
              <a:rPr lang="en-US" altLang="en-US" b="1">
                <a:solidFill>
                  <a:srgbClr val="0000FF"/>
                </a:solidFill>
              </a:rPr>
              <a:t>Integer</a:t>
            </a:r>
            <a:r>
              <a:rPr lang="en-US" altLang="en-US" sz="2000">
                <a:latin typeface="Arial" charset="0"/>
                <a:cs typeface="Arial" charset="0"/>
              </a:rPr>
              <a:t>, </a:t>
            </a:r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 sz="2000">
                <a:latin typeface="Arial" charset="0"/>
                <a:cs typeface="Arial" charset="0"/>
              </a:rPr>
              <a:t>) </a:t>
            </a:r>
            <a:r>
              <a:rPr lang="en-US" altLang="en-US" sz="2000">
                <a:latin typeface="Arial" charset="0"/>
                <a:cs typeface="Arial" charset="0"/>
                <a:sym typeface="Wingdings" pitchFamily="2" charset="2"/>
              </a:rPr>
              <a:t>is </a:t>
            </a:r>
            <a:r>
              <a:rPr lang="en-US" altLang="en-US" b="1">
                <a:solidFill>
                  <a:srgbClr val="0000FF"/>
                </a:solidFill>
                <a:sym typeface="Wingdings" pitchFamily="2" charset="2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611478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Safe </a:t>
            </a:r>
            <a:r>
              <a:rPr lang="en-US" altLang="en-US">
                <a:solidFill>
                  <a:srgbClr val="009900"/>
                </a:solidFill>
              </a:rPr>
              <a:t>Enumeration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00213"/>
            <a:ext cx="5473700" cy="172878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&lt;xs:simpleType name="</a:t>
            </a:r>
            <a:r>
              <a:rPr lang="en-US" altLang="en-US" sz="1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USState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rtl="0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&lt;xs:restriction </a:t>
            </a:r>
            <a:r>
              <a:rPr lang="en-US" alt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en-US" sz="1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xs:NCName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rtl="0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&lt;xs:</a:t>
            </a:r>
            <a:r>
              <a:rPr lang="en-US" altLang="en-US" sz="18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enumeration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value="</a:t>
            </a:r>
            <a:r>
              <a:rPr lang="en-US" alt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AK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algn="l" rtl="0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&lt;xs:</a:t>
            </a:r>
            <a:r>
              <a:rPr lang="en-US" altLang="en-US" sz="18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enumeration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value="</a:t>
            </a:r>
            <a:r>
              <a:rPr lang="en-US" alt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NY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algn="l" rtl="0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&lt;/xs:restriction&gt;</a:t>
            </a:r>
          </a:p>
          <a:p>
            <a:pPr algn="l" rtl="0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&lt;/xs:simpleType&gt;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1042988" y="4149725"/>
            <a:ext cx="6913562" cy="1968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/>
              <a:t>public class </a:t>
            </a:r>
            <a:r>
              <a:rPr lang="en-US" altLang="en-US" b="1">
                <a:solidFill>
                  <a:srgbClr val="0000FF"/>
                </a:solidFill>
              </a:rPr>
              <a:t>USState</a:t>
            </a:r>
            <a:r>
              <a:rPr lang="en-US" altLang="en-US"/>
              <a:t> {</a:t>
            </a:r>
          </a:p>
          <a:p>
            <a:r>
              <a:rPr lang="en-US" altLang="en-US"/>
              <a:t>    protected </a:t>
            </a:r>
            <a:r>
              <a:rPr lang="en-US" altLang="en-US" b="1">
                <a:solidFill>
                  <a:srgbClr val="0000FF"/>
                </a:solidFill>
              </a:rPr>
              <a:t>USSate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String </a:t>
            </a:r>
            <a:r>
              <a:rPr lang="en-US" altLang="en-US"/>
              <a:t>v) {…}</a:t>
            </a:r>
          </a:p>
          <a:p>
            <a:r>
              <a:rPr lang="en-US" altLang="en-US"/>
              <a:t>    public static final </a:t>
            </a:r>
            <a:r>
              <a:rPr lang="en-US" altLang="en-US" b="1">
                <a:solidFill>
                  <a:srgbClr val="0000FF"/>
                </a:solidFill>
              </a:rPr>
              <a:t>USState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FF3300"/>
                </a:solidFill>
              </a:rPr>
              <a:t>AK</a:t>
            </a:r>
            <a:r>
              <a:rPr lang="en-US" altLang="en-US"/>
              <a:t> = …;</a:t>
            </a:r>
          </a:p>
          <a:p>
            <a:r>
              <a:rPr lang="en-US" altLang="en-US"/>
              <a:t>    public static final </a:t>
            </a:r>
            <a:r>
              <a:rPr lang="en-US" altLang="en-US" b="1">
                <a:solidFill>
                  <a:srgbClr val="0000FF"/>
                </a:solidFill>
              </a:rPr>
              <a:t>USState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FF3300"/>
                </a:solidFill>
              </a:rPr>
              <a:t>NY</a:t>
            </a:r>
            <a:r>
              <a:rPr lang="en-US" altLang="en-US"/>
              <a:t> = …;</a:t>
            </a:r>
          </a:p>
          <a:p>
            <a:r>
              <a:rPr lang="en-US" altLang="en-US"/>
              <a:t>    public </a:t>
            </a:r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Value</a:t>
            </a:r>
            <a:r>
              <a:rPr lang="en-US" altLang="en-US"/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/>
              <a:t>    public static </a:t>
            </a:r>
            <a:r>
              <a:rPr lang="en-US" altLang="en-US" b="1">
                <a:solidFill>
                  <a:srgbClr val="0000FF"/>
                </a:solidFill>
              </a:rPr>
              <a:t>USState</a:t>
            </a:r>
            <a:r>
              <a:rPr lang="en-US" altLang="en-US"/>
              <a:t> from</a:t>
            </a:r>
            <a:r>
              <a:rPr lang="en-US" altLang="en-US" b="1">
                <a:solidFill>
                  <a:srgbClr val="FF3300"/>
                </a:solidFill>
              </a:rPr>
              <a:t>Value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/>
              <a:t> v) {…}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173061" name="AutoShape 5"/>
          <p:cNvSpPr>
            <a:spLocks noChangeArrowheads="1"/>
          </p:cNvSpPr>
          <p:nvPr/>
        </p:nvSpPr>
        <p:spPr bwMode="auto">
          <a:xfrm rot="5400000">
            <a:off x="4212432" y="3501231"/>
            <a:ext cx="43180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62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 Schema Type System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0" y="1341438"/>
          <a:ext cx="9144000" cy="5256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2376" name="Text Box 40"/>
          <p:cNvSpPr txBox="1">
            <a:spLocks noChangeArrowheads="1"/>
          </p:cNvSpPr>
          <p:nvPr/>
        </p:nvSpPr>
        <p:spPr bwMode="auto">
          <a:xfrm>
            <a:off x="5508625" y="4652963"/>
            <a:ext cx="1582738" cy="1338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sng"/>
              <a:t>Attributes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use default fixed</a:t>
            </a:r>
          </a:p>
        </p:txBody>
      </p:sp>
      <p:sp>
        <p:nvSpPr>
          <p:cNvPr id="142377" name="Text Box 41"/>
          <p:cNvSpPr txBox="1">
            <a:spLocks noChangeArrowheads="1"/>
          </p:cNvSpPr>
          <p:nvPr/>
        </p:nvSpPr>
        <p:spPr bwMode="auto">
          <a:xfrm>
            <a:off x="7235825" y="4365625"/>
            <a:ext cx="1582738" cy="1612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sng"/>
              <a:t>Elements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abstract nillable minOccurs maxOccurs</a:t>
            </a:r>
          </a:p>
        </p:txBody>
      </p:sp>
      <p:sp>
        <p:nvSpPr>
          <p:cNvPr id="142378" name="Text Box 42"/>
          <p:cNvSpPr txBox="1">
            <a:spLocks noChangeArrowheads="1"/>
          </p:cNvSpPr>
          <p:nvPr/>
        </p:nvSpPr>
        <p:spPr bwMode="auto">
          <a:xfrm>
            <a:off x="1908175" y="256540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7D7DB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00"/>
                </a:solidFill>
                <a:latin typeface="Arial" charset="0"/>
                <a:cs typeface="Arial" charset="0"/>
              </a:rPr>
              <a:t>finished</a:t>
            </a:r>
          </a:p>
        </p:txBody>
      </p:sp>
      <p:sp>
        <p:nvSpPr>
          <p:cNvPr id="142379" name="Text Box 43"/>
          <p:cNvSpPr txBox="1">
            <a:spLocks noChangeArrowheads="1"/>
          </p:cNvSpPr>
          <p:nvPr/>
        </p:nvSpPr>
        <p:spPr bwMode="auto">
          <a:xfrm>
            <a:off x="6084888" y="2420938"/>
            <a:ext cx="1943100" cy="641350"/>
          </a:xfrm>
          <a:prstGeom prst="rect">
            <a:avLst/>
          </a:prstGeom>
          <a:solidFill>
            <a:srgbClr val="D7D7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  <a:cs typeface="Arial" charset="0"/>
              </a:rPr>
              <a:t>Represented as a </a:t>
            </a:r>
            <a:r>
              <a:rPr lang="en-US" altLang="en-US" b="1">
                <a:solidFill>
                  <a:srgbClr val="FF3300"/>
                </a:solidFill>
                <a:latin typeface="Arial" charset="0"/>
                <a:cs typeface="Arial" charset="0"/>
              </a:rPr>
              <a:t>Java interface</a:t>
            </a:r>
          </a:p>
        </p:txBody>
      </p:sp>
      <p:sp>
        <p:nvSpPr>
          <p:cNvPr id="142380" name="Text Box 44"/>
          <p:cNvSpPr txBox="1">
            <a:spLocks noChangeArrowheads="1"/>
          </p:cNvSpPr>
          <p:nvPr/>
        </p:nvSpPr>
        <p:spPr bwMode="auto">
          <a:xfrm>
            <a:off x="3059113" y="5445125"/>
            <a:ext cx="2087562" cy="915988"/>
          </a:xfrm>
          <a:prstGeom prst="rect">
            <a:avLst/>
          </a:prstGeom>
          <a:solidFill>
            <a:srgbClr val="D7D7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  <a:cs typeface="Arial" charset="0"/>
              </a:rPr>
              <a:t>The </a:t>
            </a:r>
            <a:r>
              <a:rPr lang="en-US" altLang="en-US" b="1">
                <a:solidFill>
                  <a:srgbClr val="FF3300"/>
                </a:solidFill>
                <a:latin typeface="Arial" charset="0"/>
                <a:cs typeface="Arial" charset="0"/>
              </a:rPr>
              <a:t>interface</a:t>
            </a:r>
            <a:r>
              <a:rPr lang="en-US" altLang="en-US">
                <a:latin typeface="Arial" charset="0"/>
                <a:cs typeface="Arial" charset="0"/>
              </a:rPr>
              <a:t> </a:t>
            </a:r>
            <a:r>
              <a:rPr lang="en-US" altLang="en-US" b="1">
                <a:latin typeface="Arial" charset="0"/>
                <a:cs typeface="Arial" charset="0"/>
              </a:rPr>
              <a:t>extends</a:t>
            </a:r>
            <a:r>
              <a:rPr lang="en-US" altLang="en-US">
                <a:latin typeface="Arial" charset="0"/>
                <a:cs typeface="Arial" charset="0"/>
              </a:rPr>
              <a:t> the base type’s </a:t>
            </a:r>
            <a:r>
              <a:rPr lang="en-US" altLang="en-US" b="1">
                <a:solidFill>
                  <a:srgbClr val="FF3300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142382" name="Text Box 46"/>
          <p:cNvSpPr txBox="1">
            <a:spLocks noChangeArrowheads="1"/>
          </p:cNvSpPr>
          <p:nvPr/>
        </p:nvSpPr>
        <p:spPr bwMode="auto">
          <a:xfrm>
            <a:off x="6300788" y="6021388"/>
            <a:ext cx="1873250" cy="641350"/>
          </a:xfrm>
          <a:prstGeom prst="rect">
            <a:avLst/>
          </a:prstGeom>
          <a:solidFill>
            <a:srgbClr val="D7D7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  <a:cs typeface="Arial" charset="0"/>
              </a:rPr>
              <a:t>Represented as </a:t>
            </a:r>
            <a:r>
              <a:rPr lang="en-US" altLang="en-US" b="1">
                <a:solidFill>
                  <a:srgbClr val="FF3300"/>
                </a:solidFill>
                <a:latin typeface="Arial" charset="0"/>
                <a:cs typeface="Arial" charset="0"/>
              </a:rPr>
              <a:t>Java properties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1187450" y="4149725"/>
            <a:ext cx="360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7D7DB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rgbClr val="FF33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42389" name="Text Box 53"/>
          <p:cNvSpPr txBox="1">
            <a:spLocks noChangeArrowheads="1"/>
          </p:cNvSpPr>
          <p:nvPr/>
        </p:nvSpPr>
        <p:spPr bwMode="auto">
          <a:xfrm>
            <a:off x="5795963" y="3429000"/>
            <a:ext cx="3603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7D7DB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rgbClr val="FF33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42390" name="Text Box 54"/>
          <p:cNvSpPr txBox="1">
            <a:spLocks noChangeArrowheads="1"/>
          </p:cNvSpPr>
          <p:nvPr/>
        </p:nvSpPr>
        <p:spPr bwMode="auto">
          <a:xfrm>
            <a:off x="7380288" y="3429000"/>
            <a:ext cx="3603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7D7DB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rgbClr val="FF3300"/>
                </a:solidFill>
                <a:latin typeface="Arial" charset="0"/>
                <a:cs typeface="Arial" charset="0"/>
              </a:rPr>
              <a:t>*</a:t>
            </a:r>
          </a:p>
        </p:txBody>
      </p:sp>
      <p:grpSp>
        <p:nvGrpSpPr>
          <p:cNvPr id="142393" name="Group 57"/>
          <p:cNvGrpSpPr>
            <a:grpSpLocks/>
          </p:cNvGrpSpPr>
          <p:nvPr/>
        </p:nvGrpSpPr>
        <p:grpSpPr bwMode="auto">
          <a:xfrm>
            <a:off x="395288" y="6216650"/>
            <a:ext cx="1223962" cy="641350"/>
            <a:chOff x="249" y="3916"/>
            <a:chExt cx="771" cy="404"/>
          </a:xfrm>
        </p:grpSpPr>
        <p:sp>
          <p:nvSpPr>
            <p:cNvPr id="142386" name="Text Box 50"/>
            <p:cNvSpPr txBox="1">
              <a:spLocks noChangeArrowheads="1"/>
            </p:cNvSpPr>
            <p:nvPr/>
          </p:nvSpPr>
          <p:spPr bwMode="auto">
            <a:xfrm>
              <a:off x="249" y="3929"/>
              <a:ext cx="771" cy="237"/>
            </a:xfrm>
            <a:prstGeom prst="rect">
              <a:avLst/>
            </a:prstGeom>
            <a:noFill/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7D7D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FF3300"/>
                  </a:solidFill>
                  <a:latin typeface="Arial" charset="0"/>
                  <a:cs typeface="Arial" charset="0"/>
                </a:rPr>
                <a:t>(   ) Next</a:t>
              </a:r>
            </a:p>
          </p:txBody>
        </p:sp>
        <p:sp>
          <p:nvSpPr>
            <p:cNvPr id="142392" name="Text Box 56"/>
            <p:cNvSpPr txBox="1">
              <a:spLocks noChangeArrowheads="1"/>
            </p:cNvSpPr>
            <p:nvPr/>
          </p:nvSpPr>
          <p:spPr bwMode="auto">
            <a:xfrm>
              <a:off x="295" y="3916"/>
              <a:ext cx="22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7D7DB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3600">
                  <a:solidFill>
                    <a:srgbClr val="FF3300"/>
                  </a:solidFill>
                  <a:latin typeface="Arial" charset="0"/>
                  <a:cs typeface="Arial" charset="0"/>
                </a:rPr>
                <a:t>*</a:t>
              </a:r>
            </a:p>
          </p:txBody>
        </p:sp>
      </p:grpSp>
      <p:sp>
        <p:nvSpPr>
          <p:cNvPr id="142394" name="Text Box 58"/>
          <p:cNvSpPr txBox="1">
            <a:spLocks noChangeArrowheads="1"/>
          </p:cNvSpPr>
          <p:nvPr/>
        </p:nvSpPr>
        <p:spPr bwMode="auto">
          <a:xfrm>
            <a:off x="8388350" y="5013325"/>
            <a:ext cx="360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7D7DB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rgbClr val="FF33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42395" name="Text Box 59"/>
          <p:cNvSpPr txBox="1">
            <a:spLocks noChangeArrowheads="1"/>
          </p:cNvSpPr>
          <p:nvPr/>
        </p:nvSpPr>
        <p:spPr bwMode="auto">
          <a:xfrm>
            <a:off x="8388350" y="4724400"/>
            <a:ext cx="360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7D7DB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rgbClr val="FF33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42396" name="Text Box 60"/>
          <p:cNvSpPr txBox="1">
            <a:spLocks noChangeArrowheads="1"/>
          </p:cNvSpPr>
          <p:nvPr/>
        </p:nvSpPr>
        <p:spPr bwMode="auto">
          <a:xfrm>
            <a:off x="4067175" y="3429000"/>
            <a:ext cx="360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7D7DB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rgbClr val="FF3300"/>
                </a:solidFill>
                <a:latin typeface="Arial" charset="0"/>
                <a:cs typeface="Arial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246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Types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35975" cy="3968750"/>
          </a:xfrm>
        </p:spPr>
        <p:txBody>
          <a:bodyPr/>
          <a:lstStyle/>
          <a:p>
            <a:pPr algn="l" rtl="0"/>
            <a:r>
              <a:rPr lang="en-US" altLang="en-US"/>
              <a:t>Represented as a Java interface</a:t>
            </a:r>
          </a:p>
          <a:p>
            <a:pPr algn="l" rtl="0"/>
            <a:r>
              <a:rPr lang="en-US" altLang="en-US"/>
              <a:t>Anonymous type</a:t>
            </a:r>
          </a:p>
          <a:p>
            <a:pPr lvl="1" algn="l" rtl="0"/>
            <a:r>
              <a:rPr lang="en-US" altLang="en-US"/>
              <a:t>An interface is created. </a:t>
            </a:r>
          </a:p>
          <a:p>
            <a:pPr lvl="1" algn="l" rtl="0"/>
            <a:r>
              <a:rPr lang="en-US" altLang="en-US"/>
              <a:t>The name is derived from the name of the schema element + “Type”, e.g Foo </a:t>
            </a:r>
            <a:r>
              <a:rPr lang="en-US" altLang="en-US">
                <a:sym typeface="Wingdings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>
                <a:sym typeface="Wingdings" pitchFamily="2" charset="2"/>
              </a:rPr>
              <a:t>FooType</a:t>
            </a:r>
          </a:p>
          <a:p>
            <a:pPr algn="l" rtl="0"/>
            <a:r>
              <a:rPr lang="en-US" altLang="en-US">
                <a:sym typeface="Wingdings" pitchFamily="2" charset="2"/>
              </a:rPr>
              <a:t>Abstract types: no create method in ObjectFactory</a:t>
            </a:r>
          </a:p>
          <a:p>
            <a:pPr algn="l" rt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723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1371600"/>
          </a:xfrm>
        </p:spPr>
        <p:txBody>
          <a:bodyPr/>
          <a:lstStyle/>
          <a:p>
            <a:r>
              <a:rPr lang="en-US" altLang="en-US"/>
              <a:t>Complex Type:</a:t>
            </a:r>
            <a:r>
              <a:rPr lang="en-US" altLang="en-US">
                <a:solidFill>
                  <a:srgbClr val="009900"/>
                </a:solidFill>
              </a:rPr>
              <a:t> Simple Content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1835150" y="4292600"/>
            <a:ext cx="4537075" cy="20240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interface </a:t>
            </a:r>
            <a:r>
              <a:rPr lang="en-US" altLang="en-US" b="1">
                <a:solidFill>
                  <a:srgbClr val="0000FF"/>
                </a:solidFill>
              </a:rPr>
              <a:t>InternationalPrice</a:t>
            </a:r>
            <a:r>
              <a:rPr lang="en-US" altLang="en-US"/>
              <a:t> {</a:t>
            </a:r>
          </a:p>
          <a:p>
            <a:r>
              <a:rPr lang="en-US" altLang="en-US" b="1"/>
              <a:t>	</a:t>
            </a:r>
            <a:r>
              <a:rPr lang="en-US" altLang="en-US" b="1">
                <a:solidFill>
                  <a:srgbClr val="0000FF"/>
                </a:solidFill>
              </a:rPr>
              <a:t>int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Value</a:t>
            </a:r>
            <a:r>
              <a:rPr lang="en-US" altLang="en-US"/>
              <a:t>();</a:t>
            </a:r>
          </a:p>
          <a:p>
            <a:r>
              <a:rPr lang="en-US" altLang="en-US"/>
              <a:t>	void set</a:t>
            </a:r>
            <a:r>
              <a:rPr lang="en-US" altLang="en-US" b="1">
                <a:solidFill>
                  <a:srgbClr val="FF3300"/>
                </a:solidFill>
              </a:rPr>
              <a:t>Value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int</a:t>
            </a:r>
            <a:r>
              <a:rPr lang="en-US" altLang="en-US"/>
              <a:t>);</a:t>
            </a:r>
          </a:p>
          <a:p>
            <a:endParaRPr lang="en-US" altLang="en-US"/>
          </a:p>
          <a:p>
            <a:r>
              <a:rPr lang="en-US" altLang="en-US"/>
              <a:t>	</a:t>
            </a:r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Currency</a:t>
            </a:r>
            <a:r>
              <a:rPr lang="en-US" altLang="en-US"/>
              <a:t>();</a:t>
            </a:r>
          </a:p>
          <a:p>
            <a:r>
              <a:rPr lang="en-US" altLang="en-US"/>
              <a:t>	void set</a:t>
            </a:r>
            <a:r>
              <a:rPr lang="en-US" altLang="en-US" b="1">
                <a:solidFill>
                  <a:srgbClr val="FF3300"/>
                </a:solidFill>
              </a:rPr>
              <a:t>Currency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/>
              <a:t>);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611188" y="1700213"/>
            <a:ext cx="7632700" cy="20240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&lt;xs:complexType name=“</a:t>
            </a:r>
            <a:r>
              <a:rPr lang="en-US" altLang="en-US" b="1">
                <a:solidFill>
                  <a:srgbClr val="0000FF"/>
                </a:solidFill>
              </a:rPr>
              <a:t>InternationalPrice</a:t>
            </a:r>
            <a:r>
              <a:rPr lang="en-US" altLang="en-US"/>
              <a:t>"&gt;</a:t>
            </a:r>
          </a:p>
          <a:p>
            <a:r>
              <a:rPr lang="en-US" altLang="en-US"/>
              <a:t>  &lt;xs:</a:t>
            </a:r>
            <a:r>
              <a:rPr lang="en-US" altLang="en-US" b="1">
                <a:solidFill>
                  <a:srgbClr val="009900"/>
                </a:solidFill>
              </a:rPr>
              <a:t>simpleContent</a:t>
            </a:r>
            <a:r>
              <a:rPr lang="en-US" altLang="en-US"/>
              <a:t>&gt;</a:t>
            </a:r>
          </a:p>
          <a:p>
            <a:r>
              <a:rPr lang="en-US" altLang="en-US"/>
              <a:t>    &lt;xs:extension </a:t>
            </a:r>
            <a:r>
              <a:rPr lang="en-US" altLang="en-US" b="1">
                <a:solidFill>
                  <a:srgbClr val="FF3300"/>
                </a:solidFill>
              </a:rPr>
              <a:t>base</a:t>
            </a:r>
            <a:r>
              <a:rPr lang="en-US" altLang="en-US"/>
              <a:t>="</a:t>
            </a:r>
            <a:r>
              <a:rPr lang="en-US" altLang="en-US" b="1">
                <a:solidFill>
                  <a:srgbClr val="0000FF"/>
                </a:solidFill>
              </a:rPr>
              <a:t>xs:int</a:t>
            </a:r>
            <a:r>
              <a:rPr lang="en-US" altLang="en-US"/>
              <a:t>"&gt;</a:t>
            </a:r>
          </a:p>
          <a:p>
            <a:r>
              <a:rPr lang="en-US" altLang="en-US"/>
              <a:t>      &lt;xs:attribute name="</a:t>
            </a:r>
            <a:r>
              <a:rPr lang="en-US" altLang="en-US" b="1">
                <a:solidFill>
                  <a:srgbClr val="FF3300"/>
                </a:solidFill>
              </a:rPr>
              <a:t>currency</a:t>
            </a:r>
            <a:r>
              <a:rPr lang="en-US" altLang="en-US"/>
              <a:t>“ type="</a:t>
            </a:r>
            <a:r>
              <a:rPr lang="en-US" altLang="en-US" b="1">
                <a:solidFill>
                  <a:srgbClr val="0000FF"/>
                </a:solidFill>
              </a:rPr>
              <a:t>xs:string</a:t>
            </a:r>
            <a:r>
              <a:rPr lang="en-US" altLang="en-US"/>
              <a:t>"/&gt;</a:t>
            </a:r>
          </a:p>
          <a:p>
            <a:r>
              <a:rPr lang="en-US" altLang="en-US"/>
              <a:t>    &lt;/xs:extension&gt;</a:t>
            </a:r>
          </a:p>
          <a:p>
            <a:r>
              <a:rPr lang="en-US" altLang="en-US"/>
              <a:t>  &lt;/xs:</a:t>
            </a:r>
            <a:r>
              <a:rPr lang="en-US" altLang="en-US" b="1">
                <a:solidFill>
                  <a:srgbClr val="009900"/>
                </a:solidFill>
              </a:rPr>
              <a:t>simpleContent</a:t>
            </a:r>
            <a:r>
              <a:rPr lang="en-US" altLang="en-US"/>
              <a:t>&gt;</a:t>
            </a:r>
          </a:p>
          <a:p>
            <a:r>
              <a:rPr lang="en-US" altLang="en-US"/>
              <a:t>&lt;/xs:complexType&gt;</a:t>
            </a:r>
          </a:p>
        </p:txBody>
      </p:sp>
      <p:sp>
        <p:nvSpPr>
          <p:cNvPr id="152583" name="AutoShape 7"/>
          <p:cNvSpPr>
            <a:spLocks noChangeArrowheads="1"/>
          </p:cNvSpPr>
          <p:nvPr/>
        </p:nvSpPr>
        <p:spPr bwMode="auto">
          <a:xfrm rot="5400000">
            <a:off x="3923507" y="3717131"/>
            <a:ext cx="43180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44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Type: </a:t>
            </a:r>
            <a:r>
              <a:rPr lang="en-US" altLang="en-US">
                <a:solidFill>
                  <a:srgbClr val="009900"/>
                </a:solidFill>
              </a:rPr>
              <a:t>Aggregation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79388" y="2205038"/>
            <a:ext cx="3887787" cy="25733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&lt;xs:complexType name="</a:t>
            </a:r>
            <a:r>
              <a:rPr lang="en-US" altLang="en-US" b="1">
                <a:solidFill>
                  <a:srgbClr val="0000FF"/>
                </a:solidFill>
              </a:rPr>
              <a:t>Foo</a:t>
            </a:r>
            <a:r>
              <a:rPr lang="en-US" altLang="en-US"/>
              <a:t>"&gt;</a:t>
            </a:r>
          </a:p>
          <a:p>
            <a:r>
              <a:rPr lang="en-US" altLang="en-US"/>
              <a:t>  &lt;</a:t>
            </a:r>
            <a:r>
              <a:rPr lang="en-US" altLang="en-US" b="1">
                <a:solidFill>
                  <a:srgbClr val="009900"/>
                </a:solidFill>
              </a:rPr>
              <a:t>xs:sequence</a:t>
            </a:r>
            <a:r>
              <a:rPr lang="en-US" altLang="en-US"/>
              <a:t>&gt;</a:t>
            </a:r>
          </a:p>
          <a:p>
            <a:r>
              <a:rPr lang="en-US" altLang="en-US"/>
              <a:t>    &lt;xs:element ref="</a:t>
            </a:r>
            <a:r>
              <a:rPr lang="en-US" altLang="en-US" b="1">
                <a:solidFill>
                  <a:srgbClr val="FF3300"/>
                </a:solidFill>
              </a:rPr>
              <a:t>A</a:t>
            </a:r>
            <a:r>
              <a:rPr lang="en-US" altLang="en-US"/>
              <a:t>"/&gt;</a:t>
            </a:r>
          </a:p>
          <a:p>
            <a:r>
              <a:rPr lang="en-US" altLang="en-US"/>
              <a:t>    &lt;</a:t>
            </a:r>
            <a:r>
              <a:rPr lang="en-US" altLang="en-US" b="1">
                <a:solidFill>
                  <a:srgbClr val="009900"/>
                </a:solidFill>
              </a:rPr>
              <a:t>xs:sequence</a:t>
            </a:r>
            <a:r>
              <a:rPr lang="en-US" altLang="en-US"/>
              <a:t>&gt;</a:t>
            </a:r>
          </a:p>
          <a:p>
            <a:r>
              <a:rPr lang="en-US" altLang="en-US"/>
              <a:t>      &lt;xs:element ref="</a:t>
            </a:r>
            <a:r>
              <a:rPr lang="en-US" altLang="en-US" b="1">
                <a:solidFill>
                  <a:srgbClr val="FF3300"/>
                </a:solidFill>
              </a:rPr>
              <a:t>B</a:t>
            </a:r>
            <a:r>
              <a:rPr lang="en-US" altLang="en-US"/>
              <a:t>"/&gt;</a:t>
            </a:r>
          </a:p>
          <a:p>
            <a:r>
              <a:rPr lang="en-US" altLang="en-US"/>
              <a:t>      &lt;xs:element ref="</a:t>
            </a:r>
            <a:r>
              <a:rPr lang="en-US" altLang="en-US" b="1">
                <a:solidFill>
                  <a:srgbClr val="FF3300"/>
                </a:solidFill>
              </a:rPr>
              <a:t>C</a:t>
            </a:r>
            <a:r>
              <a:rPr lang="en-US" altLang="en-US"/>
              <a:t>"/&gt;</a:t>
            </a:r>
          </a:p>
          <a:p>
            <a:r>
              <a:rPr lang="en-US" altLang="en-US"/>
              <a:t>    &lt;/</a:t>
            </a:r>
            <a:r>
              <a:rPr lang="en-US" altLang="en-US" b="1">
                <a:solidFill>
                  <a:srgbClr val="009900"/>
                </a:solidFill>
              </a:rPr>
              <a:t>xs:sequence</a:t>
            </a:r>
            <a:r>
              <a:rPr lang="en-US" altLang="en-US"/>
              <a:t>&gt;</a:t>
            </a:r>
          </a:p>
          <a:p>
            <a:r>
              <a:rPr lang="en-US" altLang="en-US"/>
              <a:t> &lt;/</a:t>
            </a:r>
            <a:r>
              <a:rPr lang="en-US" altLang="en-US" b="1">
                <a:solidFill>
                  <a:srgbClr val="009900"/>
                </a:solidFill>
              </a:rPr>
              <a:t>xs:sequence</a:t>
            </a:r>
            <a:r>
              <a:rPr lang="en-US" altLang="en-US"/>
              <a:t>&gt;</a:t>
            </a:r>
          </a:p>
          <a:p>
            <a:r>
              <a:rPr lang="en-US" altLang="en-US"/>
              <a:t>&lt;/xs:complexType&gt;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1979613" y="5340350"/>
            <a:ext cx="5184775" cy="1474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interface </a:t>
            </a:r>
            <a:r>
              <a:rPr lang="en-US" altLang="en-US" b="1">
                <a:solidFill>
                  <a:srgbClr val="0000FF"/>
                </a:solidFill>
              </a:rPr>
              <a:t>Foo</a:t>
            </a:r>
            <a:r>
              <a:rPr lang="en-US" altLang="en-US"/>
              <a:t> {</a:t>
            </a:r>
          </a:p>
          <a:p>
            <a:r>
              <a:rPr lang="en-US" altLang="en-US" b="1">
                <a:solidFill>
                  <a:srgbClr val="0000FF"/>
                </a:solidFill>
              </a:rPr>
              <a:t>    int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A</a:t>
            </a:r>
            <a:r>
              <a:rPr lang="en-US" altLang="en-US"/>
              <a:t>(); void set</a:t>
            </a:r>
            <a:r>
              <a:rPr lang="en-US" altLang="en-US" b="1">
                <a:solidFill>
                  <a:srgbClr val="FF3300"/>
                </a:solidFill>
              </a:rPr>
              <a:t>A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int</a:t>
            </a:r>
            <a:r>
              <a:rPr lang="en-US" altLang="en-US"/>
              <a:t>); </a:t>
            </a:r>
          </a:p>
          <a:p>
            <a:r>
              <a:rPr lang="en-US" altLang="en-US" b="1">
                <a:solidFill>
                  <a:srgbClr val="0000FF"/>
                </a:solidFill>
              </a:rPr>
              <a:t>    int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B</a:t>
            </a:r>
            <a:r>
              <a:rPr lang="en-US" altLang="en-US"/>
              <a:t>(); void set</a:t>
            </a:r>
            <a:r>
              <a:rPr lang="en-US" altLang="en-US" b="1">
                <a:solidFill>
                  <a:srgbClr val="FF3300"/>
                </a:solidFill>
              </a:rPr>
              <a:t>B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int</a:t>
            </a:r>
            <a:r>
              <a:rPr lang="en-US" altLang="en-US"/>
              <a:t>); </a:t>
            </a:r>
          </a:p>
          <a:p>
            <a:r>
              <a:rPr lang="en-US" altLang="en-US" b="1">
                <a:solidFill>
                  <a:srgbClr val="0000FF"/>
                </a:solidFill>
              </a:rPr>
              <a:t>    int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C</a:t>
            </a:r>
            <a:r>
              <a:rPr lang="en-US" altLang="en-US"/>
              <a:t>(); void set</a:t>
            </a:r>
            <a:r>
              <a:rPr lang="en-US" altLang="en-US" b="1">
                <a:solidFill>
                  <a:srgbClr val="FF3300"/>
                </a:solidFill>
              </a:rPr>
              <a:t>C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int</a:t>
            </a:r>
            <a:r>
              <a:rPr lang="en-US" altLang="en-US"/>
              <a:t>); 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186374" name="AutoShape 6"/>
          <p:cNvSpPr>
            <a:spLocks noChangeArrowheads="1"/>
          </p:cNvSpPr>
          <p:nvPr/>
        </p:nvSpPr>
        <p:spPr bwMode="auto">
          <a:xfrm rot="4215649">
            <a:off x="2915444" y="4796632"/>
            <a:ext cx="431800" cy="5762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835150" y="1700213"/>
            <a:ext cx="5108575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&lt;xs:element name="</a:t>
            </a:r>
            <a:r>
              <a:rPr lang="en-US" altLang="en-US" b="1">
                <a:solidFill>
                  <a:srgbClr val="FF3300"/>
                </a:solidFill>
              </a:rPr>
              <a:t>A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xs:int</a:t>
            </a:r>
            <a:r>
              <a:rPr lang="en-US" altLang="en-US"/>
              <a:t>"/&gt;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859338" y="2205038"/>
            <a:ext cx="3887787" cy="25733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&lt;xs:complexType name="</a:t>
            </a:r>
            <a:r>
              <a:rPr lang="en-US" altLang="en-US" b="1">
                <a:solidFill>
                  <a:srgbClr val="0000FF"/>
                </a:solidFill>
              </a:rPr>
              <a:t>Foo</a:t>
            </a:r>
            <a:r>
              <a:rPr lang="en-US" altLang="en-US"/>
              <a:t>"&gt;</a:t>
            </a:r>
          </a:p>
          <a:p>
            <a:r>
              <a:rPr lang="en-US" altLang="en-US"/>
              <a:t>  &lt;</a:t>
            </a:r>
            <a:r>
              <a:rPr lang="en-US" altLang="en-US" b="1">
                <a:solidFill>
                  <a:srgbClr val="009900"/>
                </a:solidFill>
              </a:rPr>
              <a:t>xs:sequence</a:t>
            </a:r>
            <a:r>
              <a:rPr lang="en-US" altLang="en-US"/>
              <a:t>&gt;</a:t>
            </a:r>
          </a:p>
          <a:p>
            <a:r>
              <a:rPr lang="en-US" altLang="en-US"/>
              <a:t>    &lt;xs:element ref="</a:t>
            </a:r>
            <a:r>
              <a:rPr lang="en-US" altLang="en-US" b="1">
                <a:solidFill>
                  <a:srgbClr val="FF3300"/>
                </a:solidFill>
              </a:rPr>
              <a:t>A</a:t>
            </a:r>
            <a:r>
              <a:rPr lang="en-US" altLang="en-US"/>
              <a:t>"/&gt;</a:t>
            </a:r>
          </a:p>
          <a:p>
            <a:endParaRPr lang="en-US" altLang="en-US"/>
          </a:p>
          <a:p>
            <a:r>
              <a:rPr lang="en-US" altLang="en-US"/>
              <a:t>    &lt;xs:element ref="</a:t>
            </a:r>
            <a:r>
              <a:rPr lang="en-US" altLang="en-US" b="1">
                <a:solidFill>
                  <a:srgbClr val="FF3300"/>
                </a:solidFill>
              </a:rPr>
              <a:t>B</a:t>
            </a:r>
            <a:r>
              <a:rPr lang="en-US" altLang="en-US"/>
              <a:t>"/&gt;</a:t>
            </a:r>
          </a:p>
          <a:p>
            <a:r>
              <a:rPr lang="en-US" altLang="en-US"/>
              <a:t>    &lt;xs:element ref="</a:t>
            </a:r>
            <a:r>
              <a:rPr lang="en-US" altLang="en-US" b="1">
                <a:solidFill>
                  <a:srgbClr val="FF3300"/>
                </a:solidFill>
              </a:rPr>
              <a:t>C</a:t>
            </a:r>
            <a:r>
              <a:rPr lang="en-US" altLang="en-US"/>
              <a:t>"/&gt;</a:t>
            </a:r>
          </a:p>
          <a:p>
            <a:endParaRPr lang="en-US" altLang="en-US"/>
          </a:p>
          <a:p>
            <a:r>
              <a:rPr lang="en-US" altLang="en-US"/>
              <a:t>  &lt;/</a:t>
            </a:r>
            <a:r>
              <a:rPr lang="en-US" altLang="en-US" b="1">
                <a:solidFill>
                  <a:srgbClr val="009900"/>
                </a:solidFill>
              </a:rPr>
              <a:t>xs:sequence</a:t>
            </a:r>
            <a:r>
              <a:rPr lang="en-US" altLang="en-US"/>
              <a:t>&gt;</a:t>
            </a:r>
          </a:p>
          <a:p>
            <a:r>
              <a:rPr lang="en-US" altLang="en-US"/>
              <a:t>&lt;/xs:complexType&gt;</a:t>
            </a:r>
          </a:p>
        </p:txBody>
      </p:sp>
      <p:sp>
        <p:nvSpPr>
          <p:cNvPr id="186377" name="AutoShape 9"/>
          <p:cNvSpPr>
            <a:spLocks noChangeArrowheads="1"/>
          </p:cNvSpPr>
          <p:nvPr/>
        </p:nvSpPr>
        <p:spPr bwMode="auto">
          <a:xfrm rot="6626670">
            <a:off x="5507832" y="4796631"/>
            <a:ext cx="43180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11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Type:</a:t>
            </a:r>
            <a:r>
              <a:rPr lang="en-US" altLang="en-US">
                <a:solidFill>
                  <a:srgbClr val="009900"/>
                </a:solidFill>
              </a:rPr>
              <a:t> Mixed Content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468313" y="1916113"/>
            <a:ext cx="6624637" cy="1749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&lt;xs:complexType name=“</a:t>
            </a:r>
            <a:r>
              <a:rPr lang="en-US" altLang="en-US" b="1">
                <a:solidFill>
                  <a:srgbClr val="0000FF"/>
                </a:solidFill>
              </a:rPr>
              <a:t>LetterBody</a:t>
            </a:r>
            <a:r>
              <a:rPr lang="en-US" altLang="en-US"/>
              <a:t>" </a:t>
            </a:r>
            <a:r>
              <a:rPr lang="en-US" altLang="en-US">
                <a:solidFill>
                  <a:srgbClr val="009900"/>
                </a:solidFill>
              </a:rPr>
              <a:t>mixed="true"</a:t>
            </a:r>
            <a:r>
              <a:rPr lang="en-US" altLang="en-US"/>
              <a:t>&gt;</a:t>
            </a:r>
          </a:p>
          <a:p>
            <a:r>
              <a:rPr lang="en-US" altLang="en-US"/>
              <a:t>  &lt;xs:sequence&gt;</a:t>
            </a:r>
          </a:p>
          <a:p>
            <a:r>
              <a:rPr lang="en-US" altLang="en-US"/>
              <a:t>    &lt;xs:element name="</a:t>
            </a:r>
            <a:r>
              <a:rPr lang="en-US" altLang="en-US" b="1">
                <a:solidFill>
                  <a:srgbClr val="FF3300"/>
                </a:solidFill>
              </a:rPr>
              <a:t>name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xs:string</a:t>
            </a:r>
            <a:r>
              <a:rPr lang="en-US" altLang="en-US"/>
              <a:t>"/&gt;</a:t>
            </a:r>
          </a:p>
          <a:p>
            <a:r>
              <a:rPr lang="en-US" altLang="en-US"/>
              <a:t>    …</a:t>
            </a:r>
          </a:p>
          <a:p>
            <a:r>
              <a:rPr lang="en-US" altLang="en-US"/>
              <a:t>  &lt;/xs:sequence&gt;</a:t>
            </a:r>
          </a:p>
          <a:p>
            <a:r>
              <a:rPr lang="en-US" altLang="en-US"/>
              <a:t>&lt;/xs:complexType&gt;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468313" y="4221163"/>
            <a:ext cx="5184775" cy="2298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interface </a:t>
            </a:r>
            <a:r>
              <a:rPr lang="en-US" altLang="en-US" b="1">
                <a:solidFill>
                  <a:srgbClr val="0000FF"/>
                </a:solidFill>
              </a:rPr>
              <a:t>LetterBody</a:t>
            </a:r>
            <a:r>
              <a:rPr lang="en-US" altLang="en-US"/>
              <a:t> {</a:t>
            </a:r>
          </a:p>
          <a:p>
            <a:r>
              <a:rPr lang="en-US" altLang="en-US"/>
              <a:t>    interface </a:t>
            </a:r>
            <a:r>
              <a:rPr lang="en-US" altLang="en-US" b="1">
                <a:solidFill>
                  <a:srgbClr val="FF3300"/>
                </a:solidFill>
              </a:rPr>
              <a:t>Name</a:t>
            </a:r>
            <a:r>
              <a:rPr lang="en-US" altLang="en-US"/>
              <a:t> extends </a:t>
            </a:r>
            <a:r>
              <a:rPr lang="en-US" altLang="en-US" b="1">
                <a:solidFill>
                  <a:srgbClr val="0000FF"/>
                </a:solidFill>
              </a:rPr>
              <a:t>Element</a:t>
            </a:r>
            <a:r>
              <a:rPr lang="en-US" altLang="en-US"/>
              <a:t> {</a:t>
            </a:r>
          </a:p>
          <a:p>
            <a:r>
              <a:rPr lang="en-US" altLang="en-US"/>
              <a:t>        </a:t>
            </a:r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Value</a:t>
            </a:r>
            <a:r>
              <a:rPr lang="en-US" altLang="en-US"/>
              <a:t>(); </a:t>
            </a:r>
          </a:p>
          <a:p>
            <a:r>
              <a:rPr lang="en-US" altLang="en-US"/>
              <a:t>        void set</a:t>
            </a:r>
            <a:r>
              <a:rPr lang="en-US" altLang="en-US" b="1">
                <a:solidFill>
                  <a:srgbClr val="FF3300"/>
                </a:solidFill>
              </a:rPr>
              <a:t>Value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/>
              <a:t>); </a:t>
            </a:r>
          </a:p>
          <a:p>
            <a:r>
              <a:rPr lang="en-US" altLang="en-US"/>
              <a:t>    }</a:t>
            </a:r>
          </a:p>
          <a:p>
            <a:r>
              <a:rPr lang="en-US" altLang="en-US"/>
              <a:t>    …</a:t>
            </a:r>
          </a:p>
          <a:p>
            <a:r>
              <a:rPr lang="en-US" altLang="en-US"/>
              <a:t>    </a:t>
            </a:r>
            <a:r>
              <a:rPr lang="en-US" altLang="en-US" b="1">
                <a:solidFill>
                  <a:srgbClr val="0000FF"/>
                </a:solidFill>
              </a:rPr>
              <a:t>List</a:t>
            </a:r>
            <a:r>
              <a:rPr lang="en-US" altLang="en-US"/>
              <a:t> getContent();</a:t>
            </a:r>
          </a:p>
          <a:p>
            <a:r>
              <a:rPr lang="en-US" altLang="en-US"/>
              <a:t>}</a:t>
            </a:r>
          </a:p>
        </p:txBody>
      </p:sp>
      <p:grpSp>
        <p:nvGrpSpPr>
          <p:cNvPr id="161801" name="Group 9"/>
          <p:cNvGrpSpPr>
            <a:grpSpLocks/>
          </p:cNvGrpSpPr>
          <p:nvPr/>
        </p:nvGrpSpPr>
        <p:grpSpPr bwMode="auto">
          <a:xfrm>
            <a:off x="3708400" y="3213100"/>
            <a:ext cx="5108575" cy="736600"/>
            <a:chOff x="2245" y="1933"/>
            <a:chExt cx="3218" cy="464"/>
          </a:xfrm>
        </p:grpSpPr>
        <p:sp>
          <p:nvSpPr>
            <p:cNvPr id="161799" name="Rectangle 7"/>
            <p:cNvSpPr>
              <a:spLocks noChangeArrowheads="1"/>
            </p:cNvSpPr>
            <p:nvPr/>
          </p:nvSpPr>
          <p:spPr bwMode="auto">
            <a:xfrm>
              <a:off x="2245" y="2160"/>
              <a:ext cx="3218" cy="237"/>
            </a:xfrm>
            <a:prstGeom prst="rect">
              <a:avLst/>
            </a:prstGeom>
            <a:solidFill>
              <a:srgbClr val="D7D7DB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Dear Mr.&lt;name&gt;Robert Smith&lt;/name&gt;, …</a:t>
              </a:r>
            </a:p>
          </p:txBody>
        </p:sp>
        <p:sp>
          <p:nvSpPr>
            <p:cNvPr id="161800" name="Text Box 8"/>
            <p:cNvSpPr txBox="1">
              <a:spLocks noChangeArrowheads="1"/>
            </p:cNvSpPr>
            <p:nvPr/>
          </p:nvSpPr>
          <p:spPr bwMode="auto">
            <a:xfrm>
              <a:off x="2245" y="1933"/>
              <a:ext cx="1406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XML fragment</a:t>
              </a:r>
            </a:p>
          </p:txBody>
        </p:sp>
      </p:grpSp>
      <p:sp>
        <p:nvSpPr>
          <p:cNvPr id="161802" name="AutoShape 10"/>
          <p:cNvSpPr>
            <a:spLocks noChangeArrowheads="1"/>
          </p:cNvSpPr>
          <p:nvPr/>
        </p:nvSpPr>
        <p:spPr bwMode="auto">
          <a:xfrm rot="5400000">
            <a:off x="2196307" y="3644106"/>
            <a:ext cx="43180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804" name="AutoShape 12"/>
          <p:cNvSpPr>
            <a:spLocks noChangeArrowheads="1"/>
          </p:cNvSpPr>
          <p:nvPr/>
        </p:nvSpPr>
        <p:spPr bwMode="auto">
          <a:xfrm>
            <a:off x="4787900" y="5589588"/>
            <a:ext cx="3024188" cy="865187"/>
          </a:xfrm>
          <a:prstGeom prst="wedgeRoundRectCallout">
            <a:avLst>
              <a:gd name="adj1" fmla="val -87324"/>
              <a:gd name="adj2" fmla="val 5778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>
                <a:latin typeface="Arial" charset="0"/>
                <a:cs typeface="Arial" charset="0"/>
              </a:rPr>
              <a:t>The list may contain elements and strings</a:t>
            </a:r>
          </a:p>
        </p:txBody>
      </p: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323850" y="4292600"/>
            <a:ext cx="8496300" cy="12001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LetterBody</a:t>
            </a:r>
            <a:r>
              <a:rPr lang="en-US" altLang="en-US"/>
              <a:t> lb = </a:t>
            </a:r>
            <a:r>
              <a:rPr lang="en-US" altLang="en-US" b="1">
                <a:solidFill>
                  <a:srgbClr val="009900"/>
                </a:solidFill>
              </a:rPr>
              <a:t>ObjectFactory</a:t>
            </a:r>
            <a:r>
              <a:rPr lang="en-US" altLang="en-US"/>
              <a:t>.createLetterBody();</a:t>
            </a:r>
          </a:p>
          <a:p>
            <a:r>
              <a:rPr lang="en-US" altLang="en-US" b="1">
                <a:solidFill>
                  <a:srgbClr val="0000FF"/>
                </a:solidFill>
              </a:rPr>
              <a:t>List</a:t>
            </a:r>
            <a:r>
              <a:rPr lang="en-US" altLang="en-US"/>
              <a:t> gcl = lb.getContent();</a:t>
            </a:r>
          </a:p>
          <a:p>
            <a:r>
              <a:rPr lang="en-US" altLang="en-US"/>
              <a:t>gcl.add("Dear Mr.");</a:t>
            </a:r>
          </a:p>
          <a:p>
            <a:r>
              <a:rPr lang="en-US" altLang="en-US"/>
              <a:t>gcl.add(</a:t>
            </a:r>
            <a:r>
              <a:rPr lang="en-US" altLang="en-US" b="1">
                <a:solidFill>
                  <a:srgbClr val="009900"/>
                </a:solidFill>
              </a:rPr>
              <a:t>ObjectFactory</a:t>
            </a:r>
            <a:r>
              <a:rPr lang="en-US" altLang="en-US"/>
              <a:t>.create</a:t>
            </a:r>
            <a:r>
              <a:rPr lang="en-US" altLang="en-US" b="1">
                <a:solidFill>
                  <a:srgbClr val="0000FF"/>
                </a:solidFill>
              </a:rPr>
              <a:t>LetterBody</a:t>
            </a:r>
            <a:r>
              <a:rPr lang="en-US" altLang="en-US" b="1">
                <a:solidFill>
                  <a:srgbClr val="FF3300"/>
                </a:solidFill>
              </a:rPr>
              <a:t>Name</a:t>
            </a:r>
            <a:r>
              <a:rPr lang="en-US" altLang="en-US"/>
              <a:t>("Robert Smith"));</a:t>
            </a:r>
          </a:p>
        </p:txBody>
      </p:sp>
    </p:spTree>
    <p:extLst>
      <p:ext uri="{BB962C8B-B14F-4D97-AF65-F5344CB8AC3E}">
        <p14:creationId xmlns:p14="http://schemas.microsoft.com/office/powerpoint/2010/main" val="2491478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animBg="1"/>
      <p:bldP spid="161798" grpId="0" animBg="1"/>
      <p:bldP spid="161802" grpId="0" animBg="1"/>
      <p:bldP spid="161804" grpId="0" animBg="1"/>
      <p:bldP spid="16180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Type: </a:t>
            </a:r>
            <a:r>
              <a:rPr lang="en-US" altLang="en-US">
                <a:solidFill>
                  <a:srgbClr val="009900"/>
                </a:solidFill>
              </a:rPr>
              <a:t>Choice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23850" y="1628775"/>
            <a:ext cx="63373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&lt;xs:complexType name="</a:t>
            </a:r>
            <a:r>
              <a:rPr lang="en-US" altLang="en-US" b="1">
                <a:solidFill>
                  <a:srgbClr val="0000FF"/>
                </a:solidFill>
              </a:rPr>
              <a:t>FooBarType</a:t>
            </a:r>
            <a:r>
              <a:rPr lang="en-US" altLang="en-US"/>
              <a:t>"&gt;</a:t>
            </a:r>
          </a:p>
          <a:p>
            <a:r>
              <a:rPr lang="en-US" altLang="en-US"/>
              <a:t>  &lt;xs:</a:t>
            </a:r>
            <a:r>
              <a:rPr lang="en-US" altLang="en-US" b="1">
                <a:solidFill>
                  <a:srgbClr val="009900"/>
                </a:solidFill>
              </a:rPr>
              <a:t>choice</a:t>
            </a:r>
            <a:r>
              <a:rPr lang="en-US" altLang="en-US"/>
              <a:t>&gt;</a:t>
            </a:r>
          </a:p>
          <a:p>
            <a:r>
              <a:rPr lang="ar-SA" altLang="en-US"/>
              <a:t>    </a:t>
            </a:r>
            <a:r>
              <a:rPr lang="en-US" altLang="en-US"/>
              <a:t>&lt;xs:element name="</a:t>
            </a:r>
            <a:r>
              <a:rPr lang="en-US" altLang="en-US" b="1">
                <a:solidFill>
                  <a:srgbClr val="FF3300"/>
                </a:solidFill>
              </a:rPr>
              <a:t>Foo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xs:int</a:t>
            </a:r>
            <a:r>
              <a:rPr lang="en-US" altLang="en-US"/>
              <a:t>"/&gt;</a:t>
            </a:r>
          </a:p>
          <a:p>
            <a:r>
              <a:rPr lang="en-US" altLang="en-US"/>
              <a:t>    &lt;xs:element name="</a:t>
            </a:r>
            <a:r>
              <a:rPr lang="en-US" altLang="en-US" b="1">
                <a:solidFill>
                  <a:srgbClr val="FF3300"/>
                </a:solidFill>
              </a:rPr>
              <a:t>Bar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xs:string</a:t>
            </a:r>
            <a:r>
              <a:rPr lang="en-US" altLang="en-US"/>
              <a:t>"/&gt;</a:t>
            </a:r>
          </a:p>
          <a:p>
            <a:r>
              <a:rPr lang="ar-SA" altLang="en-US"/>
              <a:t>  </a:t>
            </a:r>
            <a:r>
              <a:rPr lang="en-US" altLang="en-US"/>
              <a:t>&lt;/xs:</a:t>
            </a:r>
            <a:r>
              <a:rPr lang="en-US" altLang="en-US" b="1">
                <a:solidFill>
                  <a:srgbClr val="009900"/>
                </a:solidFill>
              </a:rPr>
              <a:t>choice</a:t>
            </a:r>
            <a:r>
              <a:rPr lang="en-US" altLang="en-US"/>
              <a:t>&gt;</a:t>
            </a:r>
          </a:p>
          <a:p>
            <a:r>
              <a:rPr lang="en-US" altLang="en-US"/>
              <a:t>&lt;/xs:complexType&gt;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79388" y="3933825"/>
            <a:ext cx="4176712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public interface </a:t>
            </a:r>
            <a:r>
              <a:rPr lang="en-US" altLang="en-US" b="1">
                <a:solidFill>
                  <a:srgbClr val="0000FF"/>
                </a:solidFill>
              </a:rPr>
              <a:t>FooBarType</a:t>
            </a:r>
            <a:r>
              <a:rPr lang="en-US" altLang="en-US"/>
              <a:t> {</a:t>
            </a:r>
          </a:p>
          <a:p>
            <a:r>
              <a:rPr lang="en-US" altLang="en-US"/>
              <a:t>    </a:t>
            </a:r>
            <a:r>
              <a:rPr lang="en-US" altLang="en-US" b="1">
                <a:solidFill>
                  <a:srgbClr val="0000FF"/>
                </a:solidFill>
              </a:rPr>
              <a:t>Object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FooOrBar</a:t>
            </a:r>
            <a:r>
              <a:rPr lang="en-US" altLang="en-US"/>
              <a:t>();</a:t>
            </a:r>
          </a:p>
          <a:p>
            <a:r>
              <a:rPr lang="en-US" altLang="en-US"/>
              <a:t>    void set</a:t>
            </a:r>
            <a:r>
              <a:rPr lang="en-US" altLang="en-US" b="1">
                <a:solidFill>
                  <a:srgbClr val="FF3300"/>
                </a:solidFill>
              </a:rPr>
              <a:t>FooOrBar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Object</a:t>
            </a:r>
            <a:r>
              <a:rPr lang="en-US" altLang="en-US"/>
              <a:t>);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157703" name="AutoShape 7"/>
          <p:cNvSpPr>
            <a:spLocks noChangeArrowheads="1"/>
          </p:cNvSpPr>
          <p:nvPr/>
        </p:nvSpPr>
        <p:spPr bwMode="auto">
          <a:xfrm>
            <a:off x="611188" y="5373688"/>
            <a:ext cx="2952750" cy="1225550"/>
          </a:xfrm>
          <a:prstGeom prst="wedgeRoundRectCallout">
            <a:avLst>
              <a:gd name="adj1" fmla="val 39139"/>
              <a:gd name="adj2" fmla="val -95079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latin typeface="Arial" charset="0"/>
                <a:cs typeface="Arial" charset="0"/>
              </a:rPr>
              <a:t>Common supertype of (</a:t>
            </a:r>
            <a:r>
              <a:rPr lang="en-US" altLang="en-US" b="1">
                <a:solidFill>
                  <a:srgbClr val="0000FF"/>
                </a:solidFill>
              </a:rPr>
              <a:t>Integer</a:t>
            </a:r>
            <a:r>
              <a:rPr lang="en-US" altLang="en-US">
                <a:latin typeface="Arial" charset="0"/>
                <a:cs typeface="Arial" charset="0"/>
              </a:rPr>
              <a:t>, </a:t>
            </a:r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>
                <a:latin typeface="Arial" charset="0"/>
                <a:cs typeface="Arial" charset="0"/>
              </a:rPr>
              <a:t>) </a:t>
            </a:r>
            <a:r>
              <a:rPr lang="en-US" altLang="en-US">
                <a:latin typeface="Arial" charset="0"/>
                <a:cs typeface="Arial" charset="0"/>
                <a:sym typeface="Wingdings" pitchFamily="2" charset="2"/>
              </a:rPr>
              <a:t>is </a:t>
            </a:r>
            <a:r>
              <a:rPr lang="en-US" altLang="en-US" b="1">
                <a:solidFill>
                  <a:srgbClr val="0000FF"/>
                </a:solidFill>
                <a:sym typeface="Wingdings" pitchFamily="2" charset="2"/>
              </a:rPr>
              <a:t>Object</a:t>
            </a:r>
            <a:endParaRPr lang="he-IL" altLang="en-US" b="1">
              <a:solidFill>
                <a:srgbClr val="0000FF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latin typeface="Arial" charset="0"/>
                <a:cs typeface="Arial" charset="0"/>
                <a:sym typeface="Wingdings" pitchFamily="2" charset="2"/>
              </a:rPr>
              <a:t>Similar to</a:t>
            </a:r>
            <a:r>
              <a:rPr lang="en-US" altLang="en-US" b="1">
                <a:solidFill>
                  <a:srgbClr val="0000FF"/>
                </a:solidFill>
                <a:sym typeface="Wingdings" pitchFamily="2" charset="2"/>
              </a:rPr>
              <a:t> union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4643438" y="3502025"/>
            <a:ext cx="4319587" cy="312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public interface </a:t>
            </a:r>
            <a:r>
              <a:rPr lang="en-US" altLang="en-US" b="1">
                <a:solidFill>
                  <a:srgbClr val="0000FF"/>
                </a:solidFill>
              </a:rPr>
              <a:t>FooBarType</a:t>
            </a:r>
            <a:r>
              <a:rPr lang="en-US" altLang="en-US"/>
              <a:t> {</a:t>
            </a:r>
          </a:p>
          <a:p>
            <a:r>
              <a:rPr lang="en-US" altLang="en-US"/>
              <a:t>    </a:t>
            </a:r>
            <a:r>
              <a:rPr lang="en-US" altLang="en-US" b="1">
                <a:solidFill>
                  <a:srgbClr val="0000FF"/>
                </a:solidFill>
              </a:rPr>
              <a:t>int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Foo</a:t>
            </a:r>
            <a:r>
              <a:rPr lang="en-US" altLang="en-US"/>
              <a:t>();</a:t>
            </a:r>
          </a:p>
          <a:p>
            <a:r>
              <a:rPr lang="en-US" altLang="en-US"/>
              <a:t>    void set</a:t>
            </a:r>
            <a:r>
              <a:rPr lang="en-US" altLang="en-US" b="1">
                <a:solidFill>
                  <a:srgbClr val="FF3300"/>
                </a:solidFill>
              </a:rPr>
              <a:t>Foo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int</a:t>
            </a:r>
            <a:r>
              <a:rPr lang="en-US" altLang="en-US"/>
              <a:t> value);</a:t>
            </a:r>
          </a:p>
          <a:p>
            <a:r>
              <a:rPr lang="en-US" altLang="en-US" b="1">
                <a:solidFill>
                  <a:srgbClr val="0000FF"/>
                </a:solidFill>
              </a:rPr>
              <a:t>    String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Bar</a:t>
            </a:r>
            <a:r>
              <a:rPr lang="en-US" altLang="en-US"/>
              <a:t>();</a:t>
            </a:r>
          </a:p>
          <a:p>
            <a:r>
              <a:rPr lang="en-US" altLang="en-US"/>
              <a:t>    void set</a:t>
            </a:r>
            <a:r>
              <a:rPr lang="en-US" altLang="en-US" b="1">
                <a:solidFill>
                  <a:srgbClr val="FF3300"/>
                </a:solidFill>
              </a:rPr>
              <a:t>Bar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/>
              <a:t> value);</a:t>
            </a:r>
          </a:p>
          <a:p>
            <a:r>
              <a:rPr lang="en-US" altLang="en-US"/>
              <a:t>    </a:t>
            </a:r>
          </a:p>
          <a:p>
            <a:r>
              <a:rPr lang="en-US" altLang="en-US"/>
              <a:t>    boolean isSet</a:t>
            </a:r>
            <a:r>
              <a:rPr lang="en-US" altLang="en-US" b="1">
                <a:solidFill>
                  <a:srgbClr val="FF3300"/>
                </a:solidFill>
              </a:rPr>
              <a:t>Foo</a:t>
            </a:r>
            <a:r>
              <a:rPr lang="en-US" altLang="en-US"/>
              <a:t>();</a:t>
            </a:r>
          </a:p>
          <a:p>
            <a:r>
              <a:rPr lang="en-US" altLang="en-US"/>
              <a:t>    void unset</a:t>
            </a:r>
            <a:r>
              <a:rPr lang="en-US" altLang="en-US" b="1">
                <a:solidFill>
                  <a:srgbClr val="FF3300"/>
                </a:solidFill>
              </a:rPr>
              <a:t>Foo</a:t>
            </a:r>
            <a:r>
              <a:rPr lang="en-US" altLang="en-US"/>
              <a:t>();</a:t>
            </a:r>
          </a:p>
          <a:p>
            <a:r>
              <a:rPr lang="en-US" altLang="en-US"/>
              <a:t>    boolean isSet</a:t>
            </a:r>
            <a:r>
              <a:rPr lang="en-US" altLang="en-US" b="1">
                <a:solidFill>
                  <a:srgbClr val="FF3300"/>
                </a:solidFill>
              </a:rPr>
              <a:t>Bar</a:t>
            </a:r>
            <a:r>
              <a:rPr lang="en-US" altLang="en-US"/>
              <a:t>();</a:t>
            </a:r>
          </a:p>
          <a:p>
            <a:r>
              <a:rPr lang="en-US" altLang="en-US"/>
              <a:t>    void unset</a:t>
            </a:r>
            <a:r>
              <a:rPr lang="en-US" altLang="en-US" b="1">
                <a:solidFill>
                  <a:srgbClr val="FF3300"/>
                </a:solidFill>
              </a:rPr>
              <a:t>Bar</a:t>
            </a:r>
            <a:r>
              <a:rPr lang="en-US" altLang="en-US"/>
              <a:t>();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157704" name="AutoShape 8"/>
          <p:cNvSpPr>
            <a:spLocks noChangeArrowheads="1"/>
          </p:cNvSpPr>
          <p:nvPr/>
        </p:nvSpPr>
        <p:spPr bwMode="auto">
          <a:xfrm>
            <a:off x="6877050" y="1700213"/>
            <a:ext cx="2087563" cy="1295400"/>
          </a:xfrm>
          <a:prstGeom prst="wedgeRoundRectCallout">
            <a:avLst>
              <a:gd name="adj1" fmla="val 25208"/>
              <a:gd name="adj2" fmla="val 96935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>
                <a:latin typeface="Arial" charset="0"/>
                <a:cs typeface="Arial" charset="0"/>
              </a:rPr>
              <a:t>The programmer is responsible to only set one of  </a:t>
            </a:r>
            <a:r>
              <a:rPr lang="en-US" altLang="en-US" b="1">
                <a:solidFill>
                  <a:srgbClr val="FF3300"/>
                </a:solidFill>
              </a:rPr>
              <a:t>Foo or Bar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4643438" y="3141663"/>
            <a:ext cx="1008062" cy="376237"/>
          </a:xfrm>
          <a:prstGeom prst="rect">
            <a:avLst/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  <a:cs typeface="Arial" charset="0"/>
              </a:rPr>
              <a:t>Default</a:t>
            </a:r>
            <a:endParaRPr lang="en-US" altLang="en-US"/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179388" y="3573463"/>
            <a:ext cx="4248150" cy="376237"/>
          </a:xfrm>
          <a:prstGeom prst="rect">
            <a:avLst/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  <a:cs typeface="Arial" charset="0"/>
              </a:rPr>
              <a:t>Customization (Not implemented yet)</a:t>
            </a:r>
            <a:endParaRPr lang="en-US" altLang="en-US" b="1">
              <a:solidFill>
                <a:srgbClr val="FF3300"/>
              </a:solidFill>
              <a:latin typeface="Arial" charset="0"/>
              <a:cs typeface="Arial" charset="0"/>
            </a:endParaRP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5148263" y="5084763"/>
            <a:ext cx="3168650" cy="1296987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99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88" name="Rectangle 40"/>
          <p:cNvSpPr>
            <a:spLocks noGrp="1" noChangeArrowheads="1"/>
          </p:cNvSpPr>
          <p:nvPr>
            <p:ph type="title" sz="quarter"/>
          </p:nvPr>
        </p:nvSpPr>
        <p:spPr>
          <a:xfrm>
            <a:off x="3132138" y="1989138"/>
            <a:ext cx="3240087" cy="847725"/>
          </a:xfrm>
        </p:spPr>
        <p:txBody>
          <a:bodyPr/>
          <a:lstStyle/>
          <a:p>
            <a:pPr algn="ctr"/>
            <a:r>
              <a:rPr lang="en-US" altLang="en-US" sz="2400"/>
              <a:t>Binding Compiler</a:t>
            </a:r>
          </a:p>
        </p:txBody>
      </p:sp>
      <p:sp>
        <p:nvSpPr>
          <p:cNvPr id="104466" name="Documents"/>
          <p:cNvSpPr>
            <a:spLocks noEditPoints="1" noChangeArrowheads="1"/>
          </p:cNvSpPr>
          <p:nvPr/>
        </p:nvSpPr>
        <p:spPr bwMode="auto">
          <a:xfrm flipH="1" flipV="1">
            <a:off x="6588125" y="2133600"/>
            <a:ext cx="2160588" cy="2716213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endParaRPr lang="en-US" altLang="en-US" sz="2400">
              <a:latin typeface="Arial" charset="0"/>
              <a:cs typeface="Arial" charset="0"/>
            </a:endParaRPr>
          </a:p>
          <a:p>
            <a:r>
              <a:rPr lang="en-US" altLang="en-US" sz="2400">
                <a:latin typeface="Arial" charset="0"/>
                <a:cs typeface="Arial" charset="0"/>
              </a:rPr>
              <a:t>Java interfaces</a:t>
            </a:r>
          </a:p>
        </p:txBody>
      </p:sp>
      <p:sp>
        <p:nvSpPr>
          <p:cNvPr id="104467" name="Document"/>
          <p:cNvSpPr>
            <a:spLocks noEditPoints="1" noChangeArrowheads="1"/>
          </p:cNvSpPr>
          <p:nvPr/>
        </p:nvSpPr>
        <p:spPr bwMode="auto">
          <a:xfrm flipH="1" flipV="1">
            <a:off x="468313" y="2133600"/>
            <a:ext cx="2032000" cy="266382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endParaRPr lang="en-US" altLang="en-US">
              <a:latin typeface="Arial" charset="0"/>
              <a:cs typeface="Arial" charset="0"/>
            </a:endParaRPr>
          </a:p>
          <a:p>
            <a:r>
              <a:rPr lang="en-US" altLang="en-US" sz="2400">
                <a:latin typeface="Arial" charset="0"/>
                <a:cs typeface="Arial" charset="0"/>
              </a:rPr>
              <a:t>Source schema</a:t>
            </a:r>
          </a:p>
          <a:p>
            <a:endParaRPr lang="en-US" altLang="en-US" sz="2400">
              <a:latin typeface="Arial" charset="0"/>
              <a:cs typeface="Arial" charset="0"/>
            </a:endParaRPr>
          </a:p>
        </p:txBody>
      </p:sp>
      <p:grpSp>
        <p:nvGrpSpPr>
          <p:cNvPr id="104513" name="Group 65"/>
          <p:cNvGrpSpPr>
            <a:grpSpLocks/>
          </p:cNvGrpSpPr>
          <p:nvPr/>
        </p:nvGrpSpPr>
        <p:grpSpPr bwMode="auto">
          <a:xfrm>
            <a:off x="2843213" y="2709863"/>
            <a:ext cx="3386137" cy="1517650"/>
            <a:chOff x="1791" y="1616"/>
            <a:chExt cx="2133" cy="956"/>
          </a:xfrm>
        </p:grpSpPr>
        <p:grpSp>
          <p:nvGrpSpPr>
            <p:cNvPr id="104469" name="Group 21"/>
            <p:cNvGrpSpPr>
              <a:grpSpLocks/>
            </p:cNvGrpSpPr>
            <p:nvPr/>
          </p:nvGrpSpPr>
          <p:grpSpPr bwMode="auto">
            <a:xfrm>
              <a:off x="2381" y="1616"/>
              <a:ext cx="844" cy="956"/>
              <a:chOff x="1632" y="1248"/>
              <a:chExt cx="2682" cy="2286"/>
            </a:xfrm>
          </p:grpSpPr>
          <p:sp>
            <p:nvSpPr>
              <p:cNvPr id="104470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CC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IN"/>
              </a:p>
            </p:txBody>
          </p:sp>
          <p:sp>
            <p:nvSpPr>
              <p:cNvPr id="104471" name="AutoShape 23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IN"/>
              </a:p>
            </p:txBody>
          </p:sp>
          <p:sp>
            <p:nvSpPr>
              <p:cNvPr id="104472" name="AutoShape 24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0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IN"/>
              </a:p>
            </p:txBody>
          </p:sp>
        </p:grpSp>
        <p:sp>
          <p:nvSpPr>
            <p:cNvPr id="104509" name="AutoShape 61"/>
            <p:cNvSpPr>
              <a:spLocks noChangeArrowheads="1"/>
            </p:cNvSpPr>
            <p:nvPr/>
          </p:nvSpPr>
          <p:spPr bwMode="auto">
            <a:xfrm>
              <a:off x="3379" y="1933"/>
              <a:ext cx="545" cy="363"/>
            </a:xfrm>
            <a:prstGeom prst="rightArrow">
              <a:avLst>
                <a:gd name="adj1" fmla="val 50000"/>
                <a:gd name="adj2" fmla="val 375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510" name="AutoShape 62"/>
            <p:cNvSpPr>
              <a:spLocks noChangeArrowheads="1"/>
            </p:cNvSpPr>
            <p:nvPr/>
          </p:nvSpPr>
          <p:spPr bwMode="auto">
            <a:xfrm>
              <a:off x="1791" y="1933"/>
              <a:ext cx="545" cy="363"/>
            </a:xfrm>
            <a:prstGeom prst="rightArrow">
              <a:avLst>
                <a:gd name="adj1" fmla="val 50000"/>
                <a:gd name="adj2" fmla="val 375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4518" name="Rectangle 70"/>
          <p:cNvSpPr>
            <a:spLocks noChangeArrowheads="1"/>
          </p:cNvSpPr>
          <p:nvPr/>
        </p:nvSpPr>
        <p:spPr bwMode="auto">
          <a:xfrm>
            <a:off x="250825" y="457200"/>
            <a:ext cx="88931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rtl="1"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rtl="1"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rtl="1"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rtl="1"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rtl="1"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rtl="0"/>
            <a:r>
              <a:rPr lang="en-US" altLang="en-US" sz="3600"/>
              <a:t>JAXB solution: </a:t>
            </a:r>
            <a:br>
              <a:rPr lang="en-US" altLang="en-US" sz="3600"/>
            </a:br>
            <a:r>
              <a:rPr lang="en-US" altLang="en-US" sz="3600"/>
              <a:t>Mapping XML Schema to Java interfaces</a:t>
            </a:r>
          </a:p>
        </p:txBody>
      </p:sp>
      <p:sp>
        <p:nvSpPr>
          <p:cNvPr id="104519" name="Rectangle 71"/>
          <p:cNvSpPr>
            <a:spLocks noChangeArrowheads="1"/>
          </p:cNvSpPr>
          <p:nvPr/>
        </p:nvSpPr>
        <p:spPr bwMode="auto">
          <a:xfrm>
            <a:off x="1476375" y="5589588"/>
            <a:ext cx="6408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Pros:</a:t>
            </a:r>
            <a:r>
              <a:rPr lang="en-US" altLang="en-US" sz="2400">
                <a:latin typeface="Arial" charset="0"/>
                <a:cs typeface="Arial" charset="0"/>
              </a:rPr>
              <a:t> preserve types, compile-time checking</a:t>
            </a:r>
          </a:p>
          <a:p>
            <a:r>
              <a:rPr lang="en-US" altLang="en-US" sz="2400" b="1">
                <a:solidFill>
                  <a:srgbClr val="FF3300"/>
                </a:solidFill>
                <a:latin typeface="Arial" charset="0"/>
                <a:cs typeface="Arial" charset="0"/>
              </a:rPr>
              <a:t>Cons:</a:t>
            </a:r>
            <a:r>
              <a:rPr lang="en-US" altLang="en-US" sz="2400">
                <a:latin typeface="Arial" charset="0"/>
                <a:cs typeface="Arial" charset="0"/>
              </a:rPr>
              <a:t> complex, specific to a certain schema</a:t>
            </a:r>
          </a:p>
        </p:txBody>
      </p:sp>
    </p:spTree>
    <p:extLst>
      <p:ext uri="{BB962C8B-B14F-4D97-AF65-F5344CB8AC3E}">
        <p14:creationId xmlns:p14="http://schemas.microsoft.com/office/powerpoint/2010/main" val="31575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</a:t>
            </a:r>
            <a:r>
              <a:rPr lang="en-US" altLang="en-US">
                <a:solidFill>
                  <a:srgbClr val="009900"/>
                </a:solidFill>
              </a:rPr>
              <a:t>maxOccurs&gt;1</a:t>
            </a: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1908175" y="3933825"/>
            <a:ext cx="6048375" cy="1749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public interface </a:t>
            </a:r>
            <a:r>
              <a:rPr lang="en-US" altLang="en-US" b="1">
                <a:solidFill>
                  <a:srgbClr val="0000FF"/>
                </a:solidFill>
              </a:rPr>
              <a:t>FooBarType </a:t>
            </a:r>
            <a:r>
              <a:rPr lang="en-US" altLang="en-US"/>
              <a:t>{</a:t>
            </a:r>
          </a:p>
          <a:p>
            <a:r>
              <a:rPr lang="en-US" altLang="en-US"/>
              <a:t>    interface </a:t>
            </a:r>
            <a:r>
              <a:rPr lang="en-US" altLang="en-US" b="1">
                <a:solidFill>
                  <a:srgbClr val="FF3300"/>
                </a:solidFill>
              </a:rPr>
              <a:t>Foo</a:t>
            </a:r>
            <a:r>
              <a:rPr lang="en-US" altLang="en-US"/>
              <a:t> extends </a:t>
            </a:r>
            <a:r>
              <a:rPr lang="en-US" altLang="en-US" b="1">
                <a:solidFill>
                  <a:srgbClr val="0000FF"/>
                </a:solidFill>
              </a:rPr>
              <a:t>Element</a:t>
            </a:r>
            <a:r>
              <a:rPr lang="en-US" altLang="en-US"/>
              <a:t> {…}</a:t>
            </a:r>
          </a:p>
          <a:p>
            <a:r>
              <a:rPr lang="en-US" altLang="en-US"/>
              <a:t>    interface </a:t>
            </a:r>
            <a:r>
              <a:rPr lang="en-US" altLang="en-US" b="1">
                <a:solidFill>
                  <a:srgbClr val="FF3300"/>
                </a:solidFill>
              </a:rPr>
              <a:t>Bar</a:t>
            </a:r>
            <a:r>
              <a:rPr lang="en-US" altLang="en-US"/>
              <a:t> extends </a:t>
            </a:r>
            <a:r>
              <a:rPr lang="en-US" altLang="en-US" b="1">
                <a:solidFill>
                  <a:srgbClr val="0000FF"/>
                </a:solidFill>
              </a:rPr>
              <a:t>Element</a:t>
            </a:r>
            <a:r>
              <a:rPr lang="en-US" altLang="en-US"/>
              <a:t> {…}</a:t>
            </a:r>
          </a:p>
          <a:p>
            <a:r>
              <a:rPr lang="en-US" altLang="en-US"/>
              <a:t>    // Items are instances of </a:t>
            </a:r>
            <a:r>
              <a:rPr lang="en-US" altLang="en-US" b="1">
                <a:solidFill>
                  <a:srgbClr val="FF3300"/>
                </a:solidFill>
              </a:rPr>
              <a:t>Foo</a:t>
            </a:r>
            <a:r>
              <a:rPr lang="en-US" altLang="en-US"/>
              <a:t> and </a:t>
            </a:r>
            <a:r>
              <a:rPr lang="en-US" altLang="en-US" b="1">
                <a:solidFill>
                  <a:srgbClr val="FF3300"/>
                </a:solidFill>
              </a:rPr>
              <a:t>Bar</a:t>
            </a:r>
            <a:r>
              <a:rPr lang="en-US" altLang="en-US"/>
              <a:t> </a:t>
            </a:r>
          </a:p>
          <a:p>
            <a:r>
              <a:rPr lang="en-US" altLang="en-US" b="1">
                <a:solidFill>
                  <a:srgbClr val="0000FF"/>
                </a:solidFill>
              </a:rPr>
              <a:t>    List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Foo</a:t>
            </a:r>
            <a:r>
              <a:rPr lang="en-US" altLang="en-US" b="1"/>
              <a:t>Or</a:t>
            </a:r>
            <a:r>
              <a:rPr lang="en-US" altLang="en-US" b="1">
                <a:solidFill>
                  <a:srgbClr val="FF3300"/>
                </a:solidFill>
              </a:rPr>
              <a:t>Bar</a:t>
            </a:r>
            <a:r>
              <a:rPr lang="en-US" altLang="en-US"/>
              <a:t>();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1476375" y="1628775"/>
            <a:ext cx="6480175" cy="1749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&lt;xs:complexType name="</a:t>
            </a:r>
            <a:r>
              <a:rPr lang="en-US" altLang="en-US" b="1">
                <a:solidFill>
                  <a:srgbClr val="0000FF"/>
                </a:solidFill>
              </a:rPr>
              <a:t>FooBarType</a:t>
            </a:r>
            <a:r>
              <a:rPr lang="en-US" altLang="en-US"/>
              <a:t>"&gt;</a:t>
            </a:r>
          </a:p>
          <a:p>
            <a:r>
              <a:rPr lang="en-US" altLang="en-US"/>
              <a:t>  &lt;xs:</a:t>
            </a:r>
            <a:r>
              <a:rPr lang="en-US" altLang="en-US" b="1"/>
              <a:t>choice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9900"/>
                </a:solidFill>
              </a:rPr>
              <a:t>maxOccurs</a:t>
            </a:r>
            <a:r>
              <a:rPr lang="en-US" altLang="en-US"/>
              <a:t>="unbounded"&gt;</a:t>
            </a:r>
          </a:p>
          <a:p>
            <a:r>
              <a:rPr lang="en-US" altLang="en-US"/>
              <a:t>    &lt;xs:element name="</a:t>
            </a:r>
            <a:r>
              <a:rPr lang="en-US" altLang="en-US" b="1">
                <a:solidFill>
                  <a:srgbClr val="FF3300"/>
                </a:solidFill>
              </a:rPr>
              <a:t>Foo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xs:int</a:t>
            </a:r>
            <a:r>
              <a:rPr lang="en-US" altLang="en-US"/>
              <a:t>"/&gt;</a:t>
            </a:r>
          </a:p>
          <a:p>
            <a:r>
              <a:rPr lang="en-US" altLang="en-US"/>
              <a:t>    &lt;xs:element name="</a:t>
            </a:r>
            <a:r>
              <a:rPr lang="en-US" altLang="en-US" b="1">
                <a:solidFill>
                  <a:srgbClr val="FF3300"/>
                </a:solidFill>
              </a:rPr>
              <a:t>Bar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xs:string</a:t>
            </a:r>
            <a:r>
              <a:rPr lang="en-US" altLang="en-US"/>
              <a:t>"/&gt;</a:t>
            </a:r>
          </a:p>
          <a:p>
            <a:r>
              <a:rPr lang="en-US" altLang="en-US"/>
              <a:t>  &lt;/xs:</a:t>
            </a:r>
            <a:r>
              <a:rPr lang="en-US" altLang="en-US" b="1"/>
              <a:t>choice</a:t>
            </a:r>
            <a:r>
              <a:rPr lang="en-US" altLang="en-US"/>
              <a:t>&gt;</a:t>
            </a:r>
          </a:p>
          <a:p>
            <a:r>
              <a:rPr lang="en-US" altLang="en-US"/>
              <a:t>&lt;/xs:complexType&gt;</a:t>
            </a:r>
          </a:p>
        </p:txBody>
      </p:sp>
      <p:sp>
        <p:nvSpPr>
          <p:cNvPr id="162825" name="AutoShape 9"/>
          <p:cNvSpPr>
            <a:spLocks noChangeArrowheads="1"/>
          </p:cNvSpPr>
          <p:nvPr/>
        </p:nvSpPr>
        <p:spPr bwMode="auto">
          <a:xfrm rot="5400000">
            <a:off x="4356894" y="3356769"/>
            <a:ext cx="431800" cy="5762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2827" name="AutoShape 11"/>
          <p:cNvSpPr>
            <a:spLocks noChangeArrowheads="1"/>
          </p:cNvSpPr>
          <p:nvPr/>
        </p:nvSpPr>
        <p:spPr bwMode="auto">
          <a:xfrm>
            <a:off x="1835150" y="5776913"/>
            <a:ext cx="5257800" cy="892175"/>
          </a:xfrm>
          <a:prstGeom prst="wedgeRoundRectCallout">
            <a:avLst>
              <a:gd name="adj1" fmla="val -14944"/>
              <a:gd name="adj2" fmla="val -98042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For a</a:t>
            </a:r>
            <a:r>
              <a:rPr lang="en-US" altLang="en-US"/>
              <a:t> </a:t>
            </a:r>
            <a:r>
              <a:rPr lang="en-US" altLang="en-US" b="1"/>
              <a:t>sequence</a:t>
            </a:r>
            <a:r>
              <a:rPr lang="en-US" altLang="en-US"/>
              <a:t>: </a:t>
            </a:r>
            <a:r>
              <a:rPr lang="en-US" altLang="en-US" b="1">
                <a:solidFill>
                  <a:srgbClr val="0000FF"/>
                </a:solidFill>
              </a:rPr>
              <a:t>List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Foo</a:t>
            </a:r>
            <a:r>
              <a:rPr lang="en-US" altLang="en-US" b="1"/>
              <a:t>And</a:t>
            </a:r>
            <a:r>
              <a:rPr lang="en-US" altLang="en-US" b="1">
                <a:solidFill>
                  <a:srgbClr val="FF3300"/>
                </a:solidFill>
              </a:rPr>
              <a:t>Bar</a:t>
            </a:r>
            <a:r>
              <a:rPr lang="en-US" altLang="en-US"/>
              <a:t>()</a:t>
            </a:r>
          </a:p>
          <a:p>
            <a:r>
              <a:rPr lang="en-US" altLang="en-US">
                <a:latin typeface="Arial" charset="0"/>
                <a:cs typeface="Arial" charset="0"/>
              </a:rPr>
              <a:t>The programmer needs to make sure that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the list contains sequences of</a:t>
            </a:r>
            <a:r>
              <a:rPr lang="en-US" altLang="en-US"/>
              <a:t> &lt;A,B&gt;. </a:t>
            </a:r>
          </a:p>
        </p:txBody>
      </p:sp>
    </p:spTree>
    <p:extLst>
      <p:ext uri="{BB962C8B-B14F-4D97-AF65-F5344CB8AC3E}">
        <p14:creationId xmlns:p14="http://schemas.microsoft.com/office/powerpoint/2010/main" val="1599136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Type: </a:t>
            </a:r>
            <a:r>
              <a:rPr lang="en-US" altLang="en-US">
                <a:solidFill>
                  <a:srgbClr val="009900"/>
                </a:solidFill>
              </a:rPr>
              <a:t>All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2527300"/>
          </a:xfrm>
        </p:spPr>
        <p:txBody>
          <a:bodyPr/>
          <a:lstStyle/>
          <a:p>
            <a:pPr algn="l" rtl="0"/>
            <a:r>
              <a:rPr lang="en-US" altLang="en-US" sz="2800"/>
              <a:t>Mapped like Sequence</a:t>
            </a:r>
          </a:p>
          <a:p>
            <a:pPr algn="l" rtl="0"/>
            <a:r>
              <a:rPr lang="en-US" altLang="en-US" sz="2800"/>
              <a:t>Can’t have maxOccurs &gt; 1</a:t>
            </a:r>
          </a:p>
          <a:p>
            <a:pPr algn="l" rtl="0"/>
            <a:r>
              <a:rPr lang="en-US" altLang="en-US" sz="2800"/>
              <a:t>No way to specify the </a:t>
            </a:r>
            <a:r>
              <a:rPr lang="en-US" altLang="en-US" sz="2800">
                <a:solidFill>
                  <a:srgbClr val="FF3300"/>
                </a:solidFill>
              </a:rPr>
              <a:t>order</a:t>
            </a:r>
            <a:r>
              <a:rPr lang="en-US" altLang="en-US" sz="2800"/>
              <a:t> of elements</a:t>
            </a:r>
          </a:p>
          <a:p>
            <a:pPr algn="l" rtl="0"/>
            <a:r>
              <a:rPr lang="en-US" altLang="en-US" sz="2800">
                <a:solidFill>
                  <a:srgbClr val="0000FF"/>
                </a:solidFill>
              </a:rPr>
              <a:t>Round trip</a:t>
            </a:r>
            <a:r>
              <a:rPr lang="en-US" altLang="en-US" sz="2800"/>
              <a:t> doesn’t hold (</a:t>
            </a:r>
            <a:r>
              <a:rPr lang="en-US" altLang="en-US" sz="2800">
                <a:solidFill>
                  <a:srgbClr val="FF3300"/>
                </a:solidFill>
              </a:rPr>
              <a:t>order</a:t>
            </a:r>
            <a:r>
              <a:rPr lang="en-US" altLang="en-US" sz="2800"/>
              <a:t> is not preserved):</a:t>
            </a:r>
          </a:p>
        </p:txBody>
      </p:sp>
      <p:grpSp>
        <p:nvGrpSpPr>
          <p:cNvPr id="159760" name="Group 16"/>
          <p:cNvGrpSpPr>
            <a:grpSpLocks/>
          </p:cNvGrpSpPr>
          <p:nvPr/>
        </p:nvGrpSpPr>
        <p:grpSpPr bwMode="auto">
          <a:xfrm>
            <a:off x="2051050" y="4149725"/>
            <a:ext cx="4176713" cy="2447925"/>
            <a:chOff x="1202" y="2568"/>
            <a:chExt cx="2766" cy="1633"/>
          </a:xfrm>
        </p:grpSpPr>
        <p:grpSp>
          <p:nvGrpSpPr>
            <p:cNvPr id="159752" name="Group 8"/>
            <p:cNvGrpSpPr>
              <a:grpSpLocks/>
            </p:cNvGrpSpPr>
            <p:nvPr/>
          </p:nvGrpSpPr>
          <p:grpSpPr bwMode="auto">
            <a:xfrm>
              <a:off x="1202" y="2568"/>
              <a:ext cx="817" cy="635"/>
              <a:chOff x="1202" y="2886"/>
              <a:chExt cx="817" cy="635"/>
            </a:xfrm>
          </p:grpSpPr>
          <p:sp>
            <p:nvSpPr>
              <p:cNvPr id="159749" name="Document"/>
              <p:cNvSpPr>
                <a:spLocks noEditPoints="1" noChangeArrowheads="1"/>
              </p:cNvSpPr>
              <p:nvPr/>
            </p:nvSpPr>
            <p:spPr bwMode="auto">
              <a:xfrm flipH="1" flipV="1">
                <a:off x="1202" y="2886"/>
                <a:ext cx="817" cy="635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rot="10800000"/>
              <a:lstStyle/>
              <a:p>
                <a:endParaRPr lang="en-US" altLang="en-US">
                  <a:latin typeface="Arial" charset="0"/>
                  <a:cs typeface="Arial" charset="0"/>
                </a:endParaRPr>
              </a:p>
              <a:p>
                <a:endParaRPr lang="en-US" altLang="en-US" sz="2400">
                  <a:latin typeface="Arial" charset="0"/>
                  <a:cs typeface="Arial" charset="0"/>
                </a:endParaRPr>
              </a:p>
              <a:p>
                <a:endParaRPr lang="en-US" altLang="en-US" sz="24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59750" name="Rectangle 6"/>
              <p:cNvSpPr>
                <a:spLocks noChangeArrowheads="1"/>
              </p:cNvSpPr>
              <p:nvPr/>
            </p:nvSpPr>
            <p:spPr bwMode="auto">
              <a:xfrm>
                <a:off x="1339" y="3067"/>
                <a:ext cx="53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Arial" charset="0"/>
                    <a:cs typeface="Arial" charset="0"/>
                  </a:rPr>
                  <a:t>XML</a:t>
                </a:r>
              </a:p>
            </p:txBody>
          </p:sp>
        </p:grpSp>
        <p:sp>
          <p:nvSpPr>
            <p:cNvPr id="159751" name="Rectangle 7"/>
            <p:cNvSpPr>
              <a:spLocks noChangeArrowheads="1"/>
            </p:cNvSpPr>
            <p:nvPr/>
          </p:nvSpPr>
          <p:spPr bwMode="auto">
            <a:xfrm>
              <a:off x="3016" y="3045"/>
              <a:ext cx="952" cy="79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400">
                  <a:latin typeface="Arial" charset="0"/>
                  <a:cs typeface="Arial" charset="0"/>
                </a:rPr>
                <a:t>Objects in memory</a:t>
              </a:r>
            </a:p>
          </p:txBody>
        </p:sp>
        <p:grpSp>
          <p:nvGrpSpPr>
            <p:cNvPr id="159753" name="Group 9"/>
            <p:cNvGrpSpPr>
              <a:grpSpLocks/>
            </p:cNvGrpSpPr>
            <p:nvPr/>
          </p:nvGrpSpPr>
          <p:grpSpPr bwMode="auto">
            <a:xfrm>
              <a:off x="1202" y="3566"/>
              <a:ext cx="817" cy="635"/>
              <a:chOff x="1202" y="2886"/>
              <a:chExt cx="817" cy="635"/>
            </a:xfrm>
          </p:grpSpPr>
          <p:sp>
            <p:nvSpPr>
              <p:cNvPr id="159754" name="Document"/>
              <p:cNvSpPr>
                <a:spLocks noEditPoints="1" noChangeArrowheads="1"/>
              </p:cNvSpPr>
              <p:nvPr/>
            </p:nvSpPr>
            <p:spPr bwMode="auto">
              <a:xfrm flipH="1" flipV="1">
                <a:off x="1202" y="2886"/>
                <a:ext cx="817" cy="635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BCF6B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rot="10800000"/>
              <a:lstStyle/>
              <a:p>
                <a:endParaRPr lang="en-US" altLang="en-US">
                  <a:latin typeface="Arial" charset="0"/>
                  <a:cs typeface="Arial" charset="0"/>
                </a:endParaRPr>
              </a:p>
              <a:p>
                <a:endParaRPr lang="en-US" altLang="en-US" sz="2400">
                  <a:latin typeface="Arial" charset="0"/>
                  <a:cs typeface="Arial" charset="0"/>
                </a:endParaRPr>
              </a:p>
              <a:p>
                <a:endParaRPr lang="en-US" altLang="en-US" sz="24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59755" name="Rectangle 11"/>
              <p:cNvSpPr>
                <a:spLocks noChangeArrowheads="1"/>
              </p:cNvSpPr>
              <p:nvPr/>
            </p:nvSpPr>
            <p:spPr bwMode="auto">
              <a:xfrm>
                <a:off x="1339" y="3067"/>
                <a:ext cx="53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Arial" charset="0"/>
                    <a:cs typeface="Arial" charset="0"/>
                  </a:rPr>
                  <a:t>XML</a:t>
                </a:r>
              </a:p>
            </p:txBody>
          </p:sp>
        </p:grpSp>
        <p:sp>
          <p:nvSpPr>
            <p:cNvPr id="159757" name="Text Box 13"/>
            <p:cNvSpPr txBox="1">
              <a:spLocks noChangeArrowheads="1"/>
            </p:cNvSpPr>
            <p:nvPr/>
          </p:nvSpPr>
          <p:spPr bwMode="auto">
            <a:xfrm>
              <a:off x="1383" y="3158"/>
              <a:ext cx="408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 b="1"/>
                <a:t>≠</a:t>
              </a:r>
            </a:p>
          </p:txBody>
        </p:sp>
        <p:sp>
          <p:nvSpPr>
            <p:cNvPr id="159758" name="AutoShape 14"/>
            <p:cNvSpPr>
              <a:spLocks noChangeArrowheads="1"/>
            </p:cNvSpPr>
            <p:nvPr/>
          </p:nvSpPr>
          <p:spPr bwMode="auto">
            <a:xfrm rot="509290">
              <a:off x="2050" y="2726"/>
              <a:ext cx="1376" cy="245"/>
            </a:xfrm>
            <a:prstGeom prst="curvedDownArrow">
              <a:avLst>
                <a:gd name="adj1" fmla="val 112327"/>
                <a:gd name="adj2" fmla="val 224653"/>
                <a:gd name="adj3" fmla="val 33333"/>
              </a:avLst>
            </a:prstGeom>
            <a:solidFill>
              <a:srgbClr val="D7D7D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59759" name="AutoShape 15"/>
            <p:cNvSpPr>
              <a:spLocks noChangeArrowheads="1"/>
            </p:cNvSpPr>
            <p:nvPr/>
          </p:nvSpPr>
          <p:spPr bwMode="auto">
            <a:xfrm rot="10629673">
              <a:off x="2064" y="3884"/>
              <a:ext cx="1376" cy="245"/>
            </a:xfrm>
            <a:prstGeom prst="curvedDownArrow">
              <a:avLst>
                <a:gd name="adj1" fmla="val 112327"/>
                <a:gd name="adj2" fmla="val 224653"/>
                <a:gd name="adj3" fmla="val 33333"/>
              </a:avLst>
            </a:prstGeom>
            <a:solidFill>
              <a:srgbClr val="D7D7D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4716463" y="4076700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unmarshal</a:t>
            </a:r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5076825" y="6237288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marshal</a:t>
            </a:r>
          </a:p>
        </p:txBody>
      </p:sp>
    </p:spTree>
    <p:extLst>
      <p:ext uri="{BB962C8B-B14F-4D97-AF65-F5344CB8AC3E}">
        <p14:creationId xmlns:p14="http://schemas.microsoft.com/office/powerpoint/2010/main" val="3494189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Nillable elements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755650" y="1989138"/>
            <a:ext cx="75660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&lt;xs:element name=“</a:t>
            </a:r>
            <a:r>
              <a:rPr lang="en-US" altLang="en-US" b="1">
                <a:solidFill>
                  <a:srgbClr val="FF3300"/>
                </a:solidFill>
              </a:rPr>
              <a:t>age</a:t>
            </a:r>
            <a:r>
              <a:rPr lang="en-US" altLang="en-US"/>
              <a:t>" type=“</a:t>
            </a:r>
            <a:r>
              <a:rPr lang="en-US" altLang="en-US" b="1">
                <a:solidFill>
                  <a:srgbClr val="0000FF"/>
                </a:solidFill>
              </a:rPr>
              <a:t>xs:int</a:t>
            </a:r>
            <a:r>
              <a:rPr lang="en-US" altLang="en-US"/>
              <a:t>" </a:t>
            </a:r>
            <a:r>
              <a:rPr lang="en-US" altLang="en-US" b="1">
                <a:solidFill>
                  <a:srgbClr val="009900"/>
                </a:solidFill>
              </a:rPr>
              <a:t>nillable="true"</a:t>
            </a:r>
            <a:r>
              <a:rPr lang="en-US" altLang="en-US"/>
              <a:t>/&gt;</a:t>
            </a:r>
          </a:p>
        </p:txBody>
      </p:sp>
      <p:sp>
        <p:nvSpPr>
          <p:cNvPr id="128016" name="AutoShape 16"/>
          <p:cNvSpPr>
            <a:spLocks noChangeArrowheads="1"/>
          </p:cNvSpPr>
          <p:nvPr/>
        </p:nvSpPr>
        <p:spPr bwMode="auto">
          <a:xfrm rot="5400000">
            <a:off x="2556669" y="2420144"/>
            <a:ext cx="431800" cy="5762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017" name="Rectangle 17"/>
          <p:cNvSpPr>
            <a:spLocks noChangeArrowheads="1"/>
          </p:cNvSpPr>
          <p:nvPr/>
        </p:nvSpPr>
        <p:spPr bwMode="auto">
          <a:xfrm>
            <a:off x="755650" y="2997200"/>
            <a:ext cx="5327650" cy="650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Integer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Age</a:t>
            </a:r>
            <a:r>
              <a:rPr lang="en-US" altLang="en-US"/>
              <a:t>();</a:t>
            </a:r>
          </a:p>
          <a:p>
            <a:r>
              <a:rPr lang="en-US" altLang="en-US"/>
              <a:t>void set</a:t>
            </a:r>
            <a:r>
              <a:rPr lang="en-US" altLang="en-US" b="1">
                <a:solidFill>
                  <a:srgbClr val="FF3300"/>
                </a:solidFill>
              </a:rPr>
              <a:t>Age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Integer</a:t>
            </a:r>
            <a:r>
              <a:rPr lang="en-US" altLang="en-US"/>
              <a:t> value);</a:t>
            </a:r>
          </a:p>
        </p:txBody>
      </p:sp>
      <p:grpSp>
        <p:nvGrpSpPr>
          <p:cNvPr id="128030" name="Group 30"/>
          <p:cNvGrpSpPr>
            <a:grpSpLocks/>
          </p:cNvGrpSpPr>
          <p:nvPr/>
        </p:nvGrpSpPr>
        <p:grpSpPr bwMode="auto">
          <a:xfrm>
            <a:off x="0" y="4508500"/>
            <a:ext cx="8640763" cy="1322388"/>
            <a:chOff x="0" y="2840"/>
            <a:chExt cx="5443" cy="833"/>
          </a:xfrm>
        </p:grpSpPr>
        <p:sp>
          <p:nvSpPr>
            <p:cNvPr id="128019" name="Text Box 19"/>
            <p:cNvSpPr txBox="1">
              <a:spLocks noChangeArrowheads="1"/>
            </p:cNvSpPr>
            <p:nvPr/>
          </p:nvSpPr>
          <p:spPr bwMode="auto">
            <a:xfrm>
              <a:off x="3515" y="3431"/>
              <a:ext cx="192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&lt;</a:t>
              </a:r>
              <a:r>
                <a:rPr lang="en-US" altLang="en-US" b="1">
                  <a:solidFill>
                    <a:srgbClr val="FF3300"/>
                  </a:solidFill>
                </a:rPr>
                <a:t>age</a:t>
              </a:r>
              <a:r>
                <a:rPr lang="en-US" altLang="en-US"/>
                <a:t> </a:t>
              </a:r>
              <a:r>
                <a:rPr lang="en-US" altLang="en-US" b="1">
                  <a:solidFill>
                    <a:srgbClr val="009900"/>
                  </a:solidFill>
                </a:rPr>
                <a:t>xsi:nil="true"</a:t>
              </a:r>
              <a:r>
                <a:rPr lang="en-US" altLang="en-US"/>
                <a:t>/&gt;</a:t>
              </a:r>
            </a:p>
          </p:txBody>
        </p:sp>
        <p:sp>
          <p:nvSpPr>
            <p:cNvPr id="128020" name="Text Box 20"/>
            <p:cNvSpPr txBox="1">
              <a:spLocks noChangeArrowheads="1"/>
            </p:cNvSpPr>
            <p:nvPr/>
          </p:nvSpPr>
          <p:spPr bwMode="auto">
            <a:xfrm>
              <a:off x="0" y="3385"/>
              <a:ext cx="6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altLang="en-US" sz="2400">
                  <a:latin typeface="Arial" charset="0"/>
                  <a:cs typeface="Arial" charset="0"/>
                </a:rPr>
                <a:t>XML:</a:t>
              </a:r>
            </a:p>
          </p:txBody>
        </p:sp>
        <p:sp>
          <p:nvSpPr>
            <p:cNvPr id="128021" name="Text Box 21"/>
            <p:cNvSpPr txBox="1">
              <a:spLocks noChangeArrowheads="1"/>
            </p:cNvSpPr>
            <p:nvPr/>
          </p:nvSpPr>
          <p:spPr bwMode="auto">
            <a:xfrm>
              <a:off x="635" y="3431"/>
              <a:ext cx="1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&lt;</a:t>
              </a:r>
              <a:r>
                <a:rPr lang="en-US" altLang="en-US" b="1">
                  <a:solidFill>
                    <a:srgbClr val="FF3300"/>
                  </a:solidFill>
                </a:rPr>
                <a:t>age</a:t>
              </a:r>
              <a:r>
                <a:rPr lang="en-US" altLang="en-US"/>
                <a:t>&gt;25&lt;/</a:t>
              </a:r>
              <a:r>
                <a:rPr lang="en-US" altLang="en-US" b="1">
                  <a:solidFill>
                    <a:srgbClr val="FF3300"/>
                  </a:solidFill>
                </a:rPr>
                <a:t>age</a:t>
              </a:r>
              <a:r>
                <a:rPr lang="en-US" altLang="en-US"/>
                <a:t>&gt;</a:t>
              </a:r>
            </a:p>
          </p:txBody>
        </p:sp>
        <p:sp>
          <p:nvSpPr>
            <p:cNvPr id="128022" name="Text Box 22"/>
            <p:cNvSpPr txBox="1">
              <a:spLocks noChangeArrowheads="1"/>
            </p:cNvSpPr>
            <p:nvPr/>
          </p:nvSpPr>
          <p:spPr bwMode="auto">
            <a:xfrm>
              <a:off x="2880" y="3385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Arial" charset="0"/>
                  <a:cs typeface="Arial" charset="0"/>
                </a:rPr>
                <a:t>or</a:t>
              </a:r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3515" y="2886"/>
              <a:ext cx="115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set</a:t>
              </a:r>
              <a:r>
                <a:rPr lang="en-US" altLang="en-US" b="1">
                  <a:solidFill>
                    <a:srgbClr val="FF3300"/>
                  </a:solidFill>
                </a:rPr>
                <a:t>Age</a:t>
              </a:r>
              <a:r>
                <a:rPr lang="en-US" altLang="en-US"/>
                <a:t>(</a:t>
              </a:r>
              <a:r>
                <a:rPr lang="en-US" altLang="en-US" b="1">
                  <a:solidFill>
                    <a:srgbClr val="009900"/>
                  </a:solidFill>
                </a:rPr>
                <a:t>null</a:t>
              </a:r>
              <a:r>
                <a:rPr lang="en-US" altLang="en-US"/>
                <a:t>)</a:t>
              </a:r>
            </a:p>
          </p:txBody>
        </p:sp>
        <p:sp>
          <p:nvSpPr>
            <p:cNvPr id="128024" name="Text Box 24"/>
            <p:cNvSpPr txBox="1">
              <a:spLocks noChangeArrowheads="1"/>
            </p:cNvSpPr>
            <p:nvPr/>
          </p:nvSpPr>
          <p:spPr bwMode="auto">
            <a:xfrm>
              <a:off x="0" y="2840"/>
              <a:ext cx="6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altLang="en-US" sz="2400">
                  <a:latin typeface="Arial" charset="0"/>
                  <a:cs typeface="Arial" charset="0"/>
                </a:rPr>
                <a:t>Java:</a:t>
              </a:r>
            </a:p>
          </p:txBody>
        </p:sp>
        <p:sp>
          <p:nvSpPr>
            <p:cNvPr id="128025" name="Text Box 25"/>
            <p:cNvSpPr txBox="1">
              <a:spLocks noChangeArrowheads="1"/>
            </p:cNvSpPr>
            <p:nvPr/>
          </p:nvSpPr>
          <p:spPr bwMode="auto">
            <a:xfrm>
              <a:off x="635" y="2886"/>
              <a:ext cx="227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set</a:t>
              </a:r>
              <a:r>
                <a:rPr lang="en-US" altLang="en-US" b="1">
                  <a:solidFill>
                    <a:srgbClr val="FF3300"/>
                  </a:solidFill>
                </a:rPr>
                <a:t>Age</a:t>
              </a:r>
              <a:r>
                <a:rPr lang="en-US" altLang="en-US"/>
                <a:t>( new </a:t>
              </a:r>
              <a:r>
                <a:rPr lang="en-US" altLang="en-US" b="1">
                  <a:solidFill>
                    <a:srgbClr val="0000FF"/>
                  </a:solidFill>
                </a:rPr>
                <a:t>Integer</a:t>
              </a:r>
              <a:r>
                <a:rPr lang="en-US" altLang="en-US"/>
                <a:t>(25) )</a:t>
              </a:r>
            </a:p>
          </p:txBody>
        </p:sp>
        <p:sp>
          <p:nvSpPr>
            <p:cNvPr id="128026" name="Text Box 26"/>
            <p:cNvSpPr txBox="1">
              <a:spLocks noChangeArrowheads="1"/>
            </p:cNvSpPr>
            <p:nvPr/>
          </p:nvSpPr>
          <p:spPr bwMode="auto">
            <a:xfrm>
              <a:off x="2880" y="2840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Arial" charset="0"/>
                  <a:cs typeface="Arial" charset="0"/>
                </a:rPr>
                <a:t>or</a:t>
              </a:r>
            </a:p>
          </p:txBody>
        </p:sp>
        <p:sp>
          <p:nvSpPr>
            <p:cNvPr id="128028" name="AutoShape 28"/>
            <p:cNvSpPr>
              <a:spLocks noChangeArrowheads="1"/>
            </p:cNvSpPr>
            <p:nvPr/>
          </p:nvSpPr>
          <p:spPr bwMode="auto">
            <a:xfrm>
              <a:off x="1066" y="3158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28029" name="AutoShape 29"/>
            <p:cNvSpPr>
              <a:spLocks noChangeArrowheads="1"/>
            </p:cNvSpPr>
            <p:nvPr/>
          </p:nvSpPr>
          <p:spPr bwMode="auto">
            <a:xfrm>
              <a:off x="3833" y="3158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89685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Customization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Used to augment the default mapping</a:t>
            </a:r>
          </a:p>
          <a:p>
            <a:pPr algn="l" rtl="0"/>
            <a:r>
              <a:rPr lang="en-US" altLang="en-US"/>
              <a:t>Customizations declared via special xml tags</a:t>
            </a:r>
          </a:p>
          <a:p>
            <a:pPr algn="l" rtl="0"/>
            <a:r>
              <a:rPr lang="en-US" altLang="en-US"/>
              <a:t>May appear inside the source schema or in a separate file</a:t>
            </a:r>
          </a:p>
        </p:txBody>
      </p:sp>
    </p:spTree>
    <p:extLst>
      <p:ext uri="{BB962C8B-B14F-4D97-AF65-F5344CB8AC3E}">
        <p14:creationId xmlns:p14="http://schemas.microsoft.com/office/powerpoint/2010/main" val="3631982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Uses of Customization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Change default names of interfaces and properties</a:t>
            </a:r>
          </a:p>
          <a:p>
            <a:pPr lvl="1" algn="l" rtl="0"/>
            <a:r>
              <a:rPr lang="en-US" altLang="en-US"/>
              <a:t>For a specific schema construct</a:t>
            </a:r>
          </a:p>
          <a:p>
            <a:pPr lvl="1" algn="l" rtl="0"/>
            <a:r>
              <a:rPr lang="en-US" altLang="en-US"/>
              <a:t>For an entire namespace</a:t>
            </a:r>
          </a:p>
          <a:p>
            <a:pPr lvl="2" algn="l" rtl="0"/>
            <a:r>
              <a:rPr lang="en-US" altLang="en-US"/>
              <a:t>Add a suffix or a prefix</a:t>
            </a:r>
          </a:p>
          <a:p>
            <a:pPr algn="l" rtl="0"/>
            <a:r>
              <a:rPr lang="en-US" altLang="en-US"/>
              <a:t>Change the types of properties</a:t>
            </a:r>
          </a:p>
          <a:p>
            <a:pPr algn="l" rtl="0"/>
            <a:r>
              <a:rPr lang="en-US" altLang="en-US"/>
              <a:t>Add javadoc declarations</a:t>
            </a:r>
          </a:p>
          <a:p>
            <a:pPr algn="l" rt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787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Engineering Issues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/>
              <a:t>Weak Typing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Our suggestions: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/>
              <a:t>Marshal / Unmarshal :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altLang="en-US">
                <a:latin typeface="Courier New" pitchFamily="49" charset="0"/>
                <a:cs typeface="Courier New" pitchFamily="49" charset="0"/>
                <a:sym typeface="Wingdings" pitchFamily="2" charset="2"/>
              </a:rPr>
              <a:t> Element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>
                <a:sym typeface="Wingdings" pitchFamily="2" charset="2"/>
              </a:rPr>
              <a:t>IDREF: </a:t>
            </a:r>
            <a:r>
              <a:rPr lang="en-US" altLang="en-US">
                <a:latin typeface="Courier New" pitchFamily="49" charset="0"/>
                <a:cs typeface="Courier New" pitchFamily="49" charset="0"/>
                <a:sym typeface="Wingdings" pitchFamily="2" charset="2"/>
              </a:rPr>
              <a:t>Object  Identifiable</a:t>
            </a:r>
          </a:p>
          <a:p>
            <a:pPr algn="l" rtl="0">
              <a:lnSpc>
                <a:spcPct val="90000"/>
              </a:lnSpc>
            </a:pPr>
            <a:r>
              <a:rPr lang="en-US" altLang="en-US">
                <a:sym typeface="Wingdings" pitchFamily="2" charset="2"/>
              </a:rPr>
              <a:t>Sometimes JAXB doesn’t allow us to control the order of elements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>
                <a:sym typeface="Wingdings" pitchFamily="2" charset="2"/>
              </a:rPr>
              <a:t>Example 1:  </a:t>
            </a:r>
            <a:r>
              <a:rPr lang="en-US" altLang="en-US">
                <a:latin typeface="Courier New" pitchFamily="49" charset="0"/>
                <a:cs typeface="Courier New" pitchFamily="49" charset="0"/>
                <a:sym typeface="Wingdings" pitchFamily="2" charset="2"/>
              </a:rPr>
              <a:t>xs:all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/>
              <a:t>Example 2:  next slide</a:t>
            </a:r>
          </a:p>
        </p:txBody>
      </p:sp>
    </p:spTree>
    <p:extLst>
      <p:ext uri="{BB962C8B-B14F-4D97-AF65-F5344CB8AC3E}">
        <p14:creationId xmlns:p14="http://schemas.microsoft.com/office/powerpoint/2010/main" val="811263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 Order Example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323850" y="1628775"/>
            <a:ext cx="6408738" cy="33972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&lt;xs:complexType name=“</a:t>
            </a:r>
            <a:r>
              <a:rPr lang="en-US" altLang="en-US" b="1">
                <a:solidFill>
                  <a:srgbClr val="0000FF"/>
                </a:solidFill>
              </a:rPr>
              <a:t>ABType</a:t>
            </a:r>
            <a:r>
              <a:rPr lang="en-US" altLang="en-US"/>
              <a:t>"&gt;</a:t>
            </a:r>
          </a:p>
          <a:p>
            <a:r>
              <a:rPr lang="en-US" altLang="en-US"/>
              <a:t>  &lt;xs:</a:t>
            </a:r>
            <a:r>
              <a:rPr lang="en-US" altLang="en-US" b="1">
                <a:solidFill>
                  <a:srgbClr val="009900"/>
                </a:solidFill>
              </a:rPr>
              <a:t>choice</a:t>
            </a:r>
            <a:r>
              <a:rPr lang="en-US" altLang="en-US"/>
              <a:t>&gt;</a:t>
            </a:r>
          </a:p>
          <a:p>
            <a:r>
              <a:rPr lang="en-US" altLang="en-US"/>
              <a:t>    &lt;xs:</a:t>
            </a:r>
            <a:r>
              <a:rPr lang="en-US" altLang="en-US" b="1">
                <a:solidFill>
                  <a:srgbClr val="009900"/>
                </a:solidFill>
              </a:rPr>
              <a:t>sequence</a:t>
            </a:r>
            <a:r>
              <a:rPr lang="en-US" altLang="en-US"/>
              <a:t>&gt;</a:t>
            </a:r>
          </a:p>
          <a:p>
            <a:r>
              <a:rPr lang="ar-SA" altLang="en-US"/>
              <a:t>    </a:t>
            </a:r>
            <a:r>
              <a:rPr lang="en-US" altLang="en-US"/>
              <a:t>  &lt;xs:element name="</a:t>
            </a:r>
            <a:r>
              <a:rPr lang="en-US" altLang="en-US" b="1">
                <a:solidFill>
                  <a:srgbClr val="FF3300"/>
                </a:solidFill>
              </a:rPr>
              <a:t>A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xs:int</a:t>
            </a:r>
            <a:r>
              <a:rPr lang="en-US" altLang="en-US"/>
              <a:t>"/&gt;</a:t>
            </a:r>
          </a:p>
          <a:p>
            <a:r>
              <a:rPr lang="en-US" altLang="en-US"/>
              <a:t>      &lt;xs:element name="</a:t>
            </a:r>
            <a:r>
              <a:rPr lang="en-US" altLang="en-US" b="1">
                <a:solidFill>
                  <a:srgbClr val="FF3300"/>
                </a:solidFill>
              </a:rPr>
              <a:t>B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xs:string</a:t>
            </a:r>
            <a:r>
              <a:rPr lang="en-US" altLang="en-US"/>
              <a:t>"/&gt;</a:t>
            </a:r>
          </a:p>
          <a:p>
            <a:r>
              <a:rPr lang="ar-SA" altLang="en-US"/>
              <a:t>  </a:t>
            </a:r>
            <a:r>
              <a:rPr lang="en-US" altLang="en-US"/>
              <a:t>  &lt;/xs:</a:t>
            </a:r>
            <a:r>
              <a:rPr lang="en-US" altLang="en-US" b="1">
                <a:solidFill>
                  <a:srgbClr val="009900"/>
                </a:solidFill>
              </a:rPr>
              <a:t>sequence</a:t>
            </a:r>
            <a:r>
              <a:rPr lang="en-US" altLang="en-US"/>
              <a:t>&gt;</a:t>
            </a:r>
          </a:p>
          <a:p>
            <a:r>
              <a:rPr lang="en-US" altLang="en-US"/>
              <a:t>    &lt;xs:</a:t>
            </a:r>
            <a:r>
              <a:rPr lang="en-US" altLang="en-US" b="1">
                <a:solidFill>
                  <a:srgbClr val="009900"/>
                </a:solidFill>
              </a:rPr>
              <a:t>sequence</a:t>
            </a:r>
            <a:r>
              <a:rPr lang="en-US" altLang="en-US"/>
              <a:t>&gt;</a:t>
            </a:r>
          </a:p>
          <a:p>
            <a:r>
              <a:rPr lang="en-US" altLang="en-US"/>
              <a:t>      &lt;xs:element name="</a:t>
            </a:r>
            <a:r>
              <a:rPr lang="en-US" altLang="en-US" b="1">
                <a:solidFill>
                  <a:srgbClr val="FF3300"/>
                </a:solidFill>
              </a:rPr>
              <a:t>B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xs:string</a:t>
            </a:r>
            <a:r>
              <a:rPr lang="en-US" altLang="en-US"/>
              <a:t>"/&gt;</a:t>
            </a:r>
          </a:p>
          <a:p>
            <a:r>
              <a:rPr lang="en-US" altLang="en-US"/>
              <a:t>      &lt;xs:element name="</a:t>
            </a:r>
            <a:r>
              <a:rPr lang="en-US" altLang="en-US" b="1">
                <a:solidFill>
                  <a:srgbClr val="FF3300"/>
                </a:solidFill>
              </a:rPr>
              <a:t>A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xs:int</a:t>
            </a:r>
            <a:r>
              <a:rPr lang="en-US" altLang="en-US"/>
              <a:t>"/&gt;</a:t>
            </a:r>
          </a:p>
          <a:p>
            <a:r>
              <a:rPr lang="ar-SA" altLang="en-US"/>
              <a:t>  </a:t>
            </a:r>
            <a:r>
              <a:rPr lang="en-US" altLang="en-US"/>
              <a:t>  &lt;/xs:</a:t>
            </a:r>
            <a:r>
              <a:rPr lang="en-US" altLang="en-US" b="1">
                <a:solidFill>
                  <a:srgbClr val="009900"/>
                </a:solidFill>
              </a:rPr>
              <a:t>sequence</a:t>
            </a:r>
            <a:r>
              <a:rPr lang="en-US" altLang="en-US"/>
              <a:t>&gt;</a:t>
            </a:r>
          </a:p>
          <a:p>
            <a:r>
              <a:rPr lang="en-US" altLang="en-US"/>
              <a:t>  &lt;/xs:</a:t>
            </a:r>
            <a:r>
              <a:rPr lang="en-US" altLang="en-US" b="1">
                <a:solidFill>
                  <a:srgbClr val="009900"/>
                </a:solidFill>
              </a:rPr>
              <a:t>choice</a:t>
            </a:r>
            <a:r>
              <a:rPr lang="en-US" altLang="en-US"/>
              <a:t>&gt;</a:t>
            </a:r>
          </a:p>
          <a:p>
            <a:r>
              <a:rPr lang="en-US" altLang="en-US"/>
              <a:t>&lt;/xs:complexType&gt;</a:t>
            </a:r>
          </a:p>
        </p:txBody>
      </p: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323850" y="5445125"/>
            <a:ext cx="640873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public interface </a:t>
            </a:r>
            <a:r>
              <a:rPr lang="en-US" altLang="en-US" b="1">
                <a:solidFill>
                  <a:srgbClr val="0000FF"/>
                </a:solidFill>
              </a:rPr>
              <a:t>ABType</a:t>
            </a:r>
            <a:r>
              <a:rPr lang="en-US" altLang="en-US"/>
              <a:t> {</a:t>
            </a:r>
          </a:p>
          <a:p>
            <a:r>
              <a:rPr lang="en-US" altLang="en-US"/>
              <a:t>    </a:t>
            </a:r>
            <a:r>
              <a:rPr lang="en-US" altLang="en-US" b="1">
                <a:solidFill>
                  <a:srgbClr val="0000FF"/>
                </a:solidFill>
              </a:rPr>
              <a:t>int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A</a:t>
            </a:r>
            <a:r>
              <a:rPr lang="en-US" altLang="en-US"/>
              <a:t>();    void set</a:t>
            </a:r>
            <a:r>
              <a:rPr lang="en-US" altLang="en-US" b="1">
                <a:solidFill>
                  <a:srgbClr val="FF3300"/>
                </a:solidFill>
              </a:rPr>
              <a:t>A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int</a:t>
            </a:r>
            <a:r>
              <a:rPr lang="en-US" altLang="en-US"/>
              <a:t> value);</a:t>
            </a:r>
          </a:p>
          <a:p>
            <a:r>
              <a:rPr lang="en-US" altLang="en-US" b="1">
                <a:solidFill>
                  <a:srgbClr val="0000FF"/>
                </a:solidFill>
              </a:rPr>
              <a:t>    String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B</a:t>
            </a:r>
            <a:r>
              <a:rPr lang="en-US" altLang="en-US"/>
              <a:t>(); void set</a:t>
            </a:r>
            <a:r>
              <a:rPr lang="en-US" altLang="en-US" b="1">
                <a:solidFill>
                  <a:srgbClr val="FF3300"/>
                </a:solidFill>
              </a:rPr>
              <a:t>B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/>
              <a:t> value);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192521" name="AutoShape 9"/>
          <p:cNvSpPr>
            <a:spLocks noChangeArrowheads="1"/>
          </p:cNvSpPr>
          <p:nvPr/>
        </p:nvSpPr>
        <p:spPr bwMode="auto">
          <a:xfrm>
            <a:off x="6775450" y="4076700"/>
            <a:ext cx="2339975" cy="2089150"/>
          </a:xfrm>
          <a:prstGeom prst="wedgeRoundRectCallout">
            <a:avLst>
              <a:gd name="adj1" fmla="val -77815"/>
              <a:gd name="adj2" fmla="val 36551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obj.set</a:t>
            </a:r>
            <a:r>
              <a:rPr lang="en-US" altLang="en-US" b="1">
                <a:solidFill>
                  <a:srgbClr val="FF3300"/>
                </a:solidFill>
              </a:rPr>
              <a:t>A</a:t>
            </a:r>
            <a:r>
              <a:rPr lang="en-US" altLang="en-US"/>
              <a:t>(5);</a:t>
            </a:r>
          </a:p>
          <a:p>
            <a:r>
              <a:rPr lang="en-US" altLang="en-US"/>
              <a:t>obj.set</a:t>
            </a:r>
            <a:r>
              <a:rPr lang="en-US" altLang="en-US" b="1">
                <a:solidFill>
                  <a:srgbClr val="FF3300"/>
                </a:solidFill>
              </a:rPr>
              <a:t>B</a:t>
            </a:r>
            <a:r>
              <a:rPr lang="en-US" altLang="en-US"/>
              <a:t>(“a”);</a:t>
            </a:r>
          </a:p>
          <a:p>
            <a:endParaRPr lang="en-US" altLang="en-US"/>
          </a:p>
          <a:p>
            <a:r>
              <a:rPr lang="en-US" altLang="en-US">
                <a:latin typeface="Arial" charset="0"/>
                <a:cs typeface="Arial" charset="0"/>
              </a:rPr>
              <a:t>What happens when we marshal </a:t>
            </a:r>
            <a:r>
              <a:rPr lang="en-US" altLang="en-US"/>
              <a:t>obj</a:t>
            </a:r>
            <a:r>
              <a:rPr lang="en-US" altLang="en-US"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7451725" y="5949950"/>
            <a:ext cx="1512888" cy="37623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  <a:cs typeface="Arial" charset="0"/>
              </a:rPr>
              <a:t>No roundtrip</a:t>
            </a:r>
          </a:p>
        </p:txBody>
      </p:sp>
      <p:sp>
        <p:nvSpPr>
          <p:cNvPr id="192522" name="AutoShape 10"/>
          <p:cNvSpPr>
            <a:spLocks noChangeArrowheads="1"/>
          </p:cNvSpPr>
          <p:nvPr/>
        </p:nvSpPr>
        <p:spPr bwMode="auto">
          <a:xfrm rot="5400000">
            <a:off x="3202781" y="4941095"/>
            <a:ext cx="288925" cy="5762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77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2667000"/>
            <a:ext cx="6858000" cy="8382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Q &amp; A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41550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356100" y="3357563"/>
            <a:ext cx="2808288" cy="3603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400"/>
              <a:t>Binding Compiler</a:t>
            </a:r>
          </a:p>
        </p:txBody>
      </p:sp>
      <p:sp>
        <p:nvSpPr>
          <p:cNvPr id="110596" name="Document"/>
          <p:cNvSpPr>
            <a:spLocks noEditPoints="1" noChangeArrowheads="1"/>
          </p:cNvSpPr>
          <p:nvPr/>
        </p:nvSpPr>
        <p:spPr bwMode="auto">
          <a:xfrm flipH="1" flipV="1">
            <a:off x="684213" y="765175"/>
            <a:ext cx="7632700" cy="223202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endParaRPr lang="en-US" altLang="en-US" sz="2400">
              <a:latin typeface="Arial" charset="0"/>
              <a:cs typeface="Arial" charset="0"/>
            </a:endParaRPr>
          </a:p>
        </p:txBody>
      </p:sp>
      <p:sp>
        <p:nvSpPr>
          <p:cNvPr id="110603" name="AutoShape 11"/>
          <p:cNvSpPr>
            <a:spLocks noChangeArrowheads="1"/>
          </p:cNvSpPr>
          <p:nvPr/>
        </p:nvSpPr>
        <p:spPr bwMode="auto">
          <a:xfrm rot="5400000">
            <a:off x="3492500" y="3284538"/>
            <a:ext cx="719138" cy="576262"/>
          </a:xfrm>
          <a:prstGeom prst="rightArrow">
            <a:avLst>
              <a:gd name="adj1" fmla="val 50000"/>
              <a:gd name="adj2" fmla="val 3119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755650" y="1125538"/>
            <a:ext cx="75596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&lt;xs:complexType name="</a:t>
            </a:r>
            <a:r>
              <a:rPr lang="en-US" altLang="en-US" b="1">
                <a:solidFill>
                  <a:srgbClr val="0000FF"/>
                </a:solidFill>
              </a:rPr>
              <a:t>AddressType</a:t>
            </a:r>
            <a:r>
              <a:rPr lang="en-US" altLang="en-US"/>
              <a:t>"&gt;</a:t>
            </a:r>
          </a:p>
          <a:p>
            <a:r>
              <a:rPr lang="en-US" altLang="en-US"/>
              <a:t>  &lt;xs:sequence&gt;</a:t>
            </a:r>
          </a:p>
          <a:p>
            <a:r>
              <a:rPr lang="ar-SA" altLang="en-US"/>
              <a:t>    </a:t>
            </a:r>
            <a:r>
              <a:rPr lang="en-US" altLang="en-US"/>
              <a:t>&lt;xs:element name="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xs:unsignedInt</a:t>
            </a:r>
            <a:r>
              <a:rPr lang="en-US" altLang="en-US"/>
              <a:t>"/&gt;</a:t>
            </a:r>
          </a:p>
          <a:p>
            <a:r>
              <a:rPr lang="en-US" altLang="en-US"/>
              <a:t>    &lt;xs:element name="</a:t>
            </a:r>
            <a:r>
              <a:rPr lang="en-US" altLang="en-US" b="1">
                <a:solidFill>
                  <a:srgbClr val="FF3300"/>
                </a:solidFill>
              </a:rPr>
              <a:t>Street</a:t>
            </a:r>
            <a:r>
              <a:rPr lang="en-US" altLang="en-US"/>
              <a:t>" type="</a:t>
            </a:r>
            <a:r>
              <a:rPr lang="en-US" altLang="en-US" b="1">
                <a:solidFill>
                  <a:srgbClr val="0000FF"/>
                </a:solidFill>
              </a:rPr>
              <a:t>xs:string</a:t>
            </a:r>
            <a:r>
              <a:rPr lang="en-US" altLang="en-US"/>
              <a:t>"/&gt;</a:t>
            </a:r>
          </a:p>
          <a:p>
            <a:r>
              <a:rPr lang="ar-SA" altLang="en-US"/>
              <a:t>  </a:t>
            </a:r>
            <a:r>
              <a:rPr lang="en-US" altLang="en-US"/>
              <a:t>&lt;/xs:sequence&gt;</a:t>
            </a:r>
          </a:p>
          <a:p>
            <a:r>
              <a:rPr lang="en-US" altLang="en-US"/>
              <a:t>&lt;/xs:complexType&gt;</a:t>
            </a:r>
          </a:p>
        </p:txBody>
      </p:sp>
      <p:sp>
        <p:nvSpPr>
          <p:cNvPr id="110608" name="Document"/>
          <p:cNvSpPr>
            <a:spLocks noEditPoints="1" noChangeArrowheads="1"/>
          </p:cNvSpPr>
          <p:nvPr/>
        </p:nvSpPr>
        <p:spPr bwMode="auto">
          <a:xfrm flipH="1" flipV="1">
            <a:off x="684213" y="4149725"/>
            <a:ext cx="7632700" cy="223202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endParaRPr lang="en-US" altLang="en-US" sz="2400">
              <a:latin typeface="Arial" charset="0"/>
              <a:cs typeface="Arial" charset="0"/>
            </a:endParaRP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900113" y="4221163"/>
            <a:ext cx="4824412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public interface </a:t>
            </a:r>
            <a:r>
              <a:rPr lang="en-US" altLang="en-US" b="1">
                <a:solidFill>
                  <a:srgbClr val="0000FF"/>
                </a:solidFill>
              </a:rPr>
              <a:t>AddressType</a:t>
            </a:r>
            <a:r>
              <a:rPr lang="en-US" altLang="en-US"/>
              <a:t> {</a:t>
            </a:r>
          </a:p>
          <a:p>
            <a:r>
              <a:rPr lang="en-US" altLang="en-US"/>
              <a:t>    </a:t>
            </a:r>
            <a:r>
              <a:rPr lang="en-US" altLang="en-US" b="1">
                <a:solidFill>
                  <a:srgbClr val="0000FF"/>
                </a:solidFill>
              </a:rPr>
              <a:t>long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();</a:t>
            </a:r>
          </a:p>
          <a:p>
            <a:r>
              <a:rPr lang="en-US" altLang="en-US"/>
              <a:t>    void set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long</a:t>
            </a:r>
            <a:r>
              <a:rPr lang="en-US" altLang="en-US"/>
              <a:t> value);</a:t>
            </a:r>
          </a:p>
          <a:p>
            <a:endParaRPr lang="en-US" altLang="en-US"/>
          </a:p>
          <a:p>
            <a:r>
              <a:rPr lang="en-US" altLang="en-US"/>
              <a:t>    </a:t>
            </a:r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/>
              <a:t> get</a:t>
            </a:r>
            <a:r>
              <a:rPr lang="en-US" altLang="en-US" b="1">
                <a:solidFill>
                  <a:srgbClr val="FF3300"/>
                </a:solidFill>
              </a:rPr>
              <a:t>Street</a:t>
            </a:r>
            <a:r>
              <a:rPr lang="en-US" altLang="en-US"/>
              <a:t>();</a:t>
            </a:r>
          </a:p>
          <a:p>
            <a:r>
              <a:rPr lang="en-US" altLang="en-US"/>
              <a:t>    void set</a:t>
            </a:r>
            <a:r>
              <a:rPr lang="en-US" altLang="en-US" b="1">
                <a:solidFill>
                  <a:srgbClr val="FF3300"/>
                </a:solidFill>
              </a:rPr>
              <a:t>Street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String</a:t>
            </a:r>
            <a:r>
              <a:rPr lang="en-US" altLang="en-US"/>
              <a:t> value);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110610" name="AutoShape 18"/>
          <p:cNvSpPr>
            <a:spLocks noChangeArrowheads="1"/>
          </p:cNvSpPr>
          <p:nvPr/>
        </p:nvSpPr>
        <p:spPr bwMode="auto">
          <a:xfrm>
            <a:off x="5219700" y="5157788"/>
            <a:ext cx="2952750" cy="431800"/>
          </a:xfrm>
          <a:prstGeom prst="wedgeRoundRectCallout">
            <a:avLst>
              <a:gd name="adj1" fmla="val -70537"/>
              <a:gd name="adj2" fmla="val -66912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charset="0"/>
                <a:cs typeface="Arial" charset="0"/>
              </a:rPr>
              <a:t>Must be non-negative</a:t>
            </a:r>
          </a:p>
        </p:txBody>
      </p:sp>
      <p:sp>
        <p:nvSpPr>
          <p:cNvPr id="110611" name="AutoShape 19"/>
          <p:cNvSpPr>
            <a:spLocks noChangeArrowheads="1"/>
          </p:cNvSpPr>
          <p:nvPr/>
        </p:nvSpPr>
        <p:spPr bwMode="auto">
          <a:xfrm>
            <a:off x="5219700" y="5876925"/>
            <a:ext cx="2952750" cy="431800"/>
          </a:xfrm>
          <a:prstGeom prst="wedgeRoundRectCallout">
            <a:avLst>
              <a:gd name="adj1" fmla="val -59787"/>
              <a:gd name="adj2" fmla="val -49264"/>
              <a:gd name="adj3" fmla="val 16667"/>
            </a:avLst>
          </a:prstGeom>
          <a:solidFill>
            <a:srgbClr val="D7D7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charset="0"/>
                <a:cs typeface="Arial" charset="0"/>
              </a:rPr>
              <a:t>Must be non-null</a:t>
            </a:r>
          </a:p>
        </p:txBody>
      </p:sp>
    </p:spTree>
    <p:extLst>
      <p:ext uri="{BB962C8B-B14F-4D97-AF65-F5344CB8AC3E}">
        <p14:creationId xmlns:p14="http://schemas.microsoft.com/office/powerpoint/2010/main" val="28421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Talk Outline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How is XML Schema </a:t>
            </a:r>
            <a:r>
              <a:rPr lang="en-US" altLang="en-US">
                <a:solidFill>
                  <a:srgbClr val="0000FF"/>
                </a:solidFill>
              </a:rPr>
              <a:t>mapped</a:t>
            </a:r>
            <a:r>
              <a:rPr lang="en-US" altLang="en-US"/>
              <a:t> to </a:t>
            </a:r>
            <a:r>
              <a:rPr lang="en-US" altLang="en-US">
                <a:solidFill>
                  <a:srgbClr val="FF3300"/>
                </a:solidFill>
              </a:rPr>
              <a:t>Java interfaces</a:t>
            </a:r>
            <a:r>
              <a:rPr lang="en-US" altLang="en-US"/>
              <a:t>? </a:t>
            </a:r>
          </a:p>
          <a:p>
            <a:pPr lvl="1" algn="l" rtl="0"/>
            <a:r>
              <a:rPr lang="en-US" altLang="en-US"/>
              <a:t>What is the default mapping?</a:t>
            </a:r>
          </a:p>
          <a:p>
            <a:pPr lvl="1" algn="l" rtl="0"/>
            <a:r>
              <a:rPr lang="en-US" altLang="en-US"/>
              <a:t>How to customize this mapping?</a:t>
            </a:r>
          </a:p>
          <a:p>
            <a:pPr lvl="1" algn="l" rtl="0"/>
            <a:r>
              <a:rPr lang="en-US" altLang="en-US"/>
              <a:t>Second part of the lecture</a:t>
            </a:r>
          </a:p>
          <a:p>
            <a:pPr algn="l" rtl="0"/>
            <a:r>
              <a:rPr lang="en-US" altLang="en-US"/>
              <a:t>How do </a:t>
            </a:r>
            <a:r>
              <a:rPr lang="en-US" altLang="en-US" b="1"/>
              <a:t>I use</a:t>
            </a:r>
            <a:r>
              <a:rPr lang="en-US" altLang="en-US"/>
              <a:t> those </a:t>
            </a:r>
            <a:r>
              <a:rPr lang="en-US" altLang="en-US">
                <a:solidFill>
                  <a:srgbClr val="FF3300"/>
                </a:solidFill>
              </a:rPr>
              <a:t>Java interfaces</a:t>
            </a:r>
            <a:r>
              <a:rPr lang="en-US" altLang="en-US"/>
              <a:t>?</a:t>
            </a:r>
          </a:p>
          <a:p>
            <a:pPr lvl="1" algn="l" rtl="0"/>
            <a:r>
              <a:rPr lang="en-US" altLang="en-US"/>
              <a:t>Next slides and a Demo!</a:t>
            </a:r>
          </a:p>
        </p:txBody>
      </p:sp>
    </p:spTree>
    <p:extLst>
      <p:ext uri="{BB962C8B-B14F-4D97-AF65-F5344CB8AC3E}">
        <p14:creationId xmlns:p14="http://schemas.microsoft.com/office/powerpoint/2010/main" val="4190885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Features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algn="l" rtl="0"/>
            <a:r>
              <a:rPr lang="en-US" altLang="en-US">
                <a:solidFill>
                  <a:srgbClr val="0000FF"/>
                </a:solidFill>
              </a:rPr>
              <a:t>Unmarshal:</a:t>
            </a:r>
            <a:r>
              <a:rPr lang="en-US" altLang="en-US"/>
              <a:t> xml </a:t>
            </a:r>
            <a:r>
              <a:rPr lang="en-US" altLang="en-US">
                <a:sym typeface="Wingdings" pitchFamily="2" charset="2"/>
              </a:rPr>
              <a:t></a:t>
            </a:r>
            <a:r>
              <a:rPr lang="en-US" altLang="en-US"/>
              <a:t> objects</a:t>
            </a:r>
          </a:p>
          <a:p>
            <a:pPr algn="l" rtl="0"/>
            <a:r>
              <a:rPr lang="en-US" altLang="en-US"/>
              <a:t>Create / Read / Update / Delete objects</a:t>
            </a:r>
          </a:p>
          <a:p>
            <a:pPr algn="l" rtl="0"/>
            <a:r>
              <a:rPr lang="en-US" altLang="en-US">
                <a:solidFill>
                  <a:srgbClr val="0000FF"/>
                </a:solidFill>
              </a:rPr>
              <a:t>Validate</a:t>
            </a:r>
            <a:r>
              <a:rPr lang="en-US" altLang="en-US"/>
              <a:t> objects</a:t>
            </a:r>
          </a:p>
          <a:p>
            <a:pPr algn="l" rtl="0"/>
            <a:r>
              <a:rPr lang="en-US" altLang="en-US">
                <a:solidFill>
                  <a:srgbClr val="0000FF"/>
                </a:solidFill>
              </a:rPr>
              <a:t>Marshal:</a:t>
            </a:r>
            <a:r>
              <a:rPr lang="en-US" altLang="en-US"/>
              <a:t> objects </a:t>
            </a:r>
            <a:r>
              <a:rPr lang="en-US" altLang="en-US">
                <a:sym typeface="Wingdings" pitchFamily="2" charset="2"/>
              </a:rPr>
              <a:t></a:t>
            </a:r>
            <a:r>
              <a:rPr lang="en-US" altLang="en-US"/>
              <a:t> xml</a:t>
            </a:r>
          </a:p>
          <a:p>
            <a:pPr algn="l" rtl="0"/>
            <a:r>
              <a:rPr lang="en-US" altLang="en-US"/>
              <a:t>No </a:t>
            </a:r>
            <a:r>
              <a:rPr lang="en-US" altLang="en-US">
                <a:solidFill>
                  <a:srgbClr val="FF3300"/>
                </a:solidFill>
              </a:rPr>
              <a:t>roundtrip</a:t>
            </a:r>
            <a:r>
              <a:rPr lang="en-US" altLang="en-US"/>
              <a:t> guarantees</a:t>
            </a:r>
          </a:p>
          <a:p>
            <a:pPr lvl="1" algn="l" rtl="0"/>
            <a:r>
              <a:rPr lang="en-US" altLang="en-US"/>
              <a:t>Marshal( Unmarshal(xml) )  ≠ xml</a:t>
            </a:r>
          </a:p>
          <a:p>
            <a:pPr lvl="1" algn="l" rtl="0"/>
            <a:r>
              <a:rPr lang="en-US" altLang="en-US"/>
              <a:t>We found that order is not always preserved</a:t>
            </a:r>
          </a:p>
          <a:p>
            <a:pPr lvl="1" algn="l" rtl="0"/>
            <a:r>
              <a:rPr lang="en-US" altLang="en-US"/>
              <a:t>But usually roundtrip holds</a:t>
            </a:r>
          </a:p>
        </p:txBody>
      </p:sp>
    </p:spTree>
    <p:extLst>
      <p:ext uri="{BB962C8B-B14F-4D97-AF65-F5344CB8AC3E}">
        <p14:creationId xmlns:p14="http://schemas.microsoft.com/office/powerpoint/2010/main" val="147871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Create XML Schema </a:t>
            </a:r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323850" y="2133600"/>
            <a:ext cx="8353425" cy="436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&lt;xs:element name="</a:t>
            </a:r>
            <a:r>
              <a:rPr lang="en-US" altLang="en-US" sz="2000" b="1">
                <a:solidFill>
                  <a:srgbClr val="FF3300"/>
                </a:solidFill>
              </a:rPr>
              <a:t>Person</a:t>
            </a:r>
            <a:r>
              <a:rPr lang="en-US" altLang="en-US" sz="2000"/>
              <a:t>" type="</a:t>
            </a:r>
            <a:r>
              <a:rPr lang="en-US" altLang="en-US" sz="2000" b="1">
                <a:solidFill>
                  <a:srgbClr val="0000FF"/>
                </a:solidFill>
              </a:rPr>
              <a:t>PersonType</a:t>
            </a:r>
            <a:r>
              <a:rPr lang="en-US" altLang="en-US" sz="2000"/>
              <a:t>"/&gt; </a:t>
            </a:r>
          </a:p>
          <a:p>
            <a:r>
              <a:rPr lang="en-US" altLang="en-US" sz="2000"/>
              <a:t>&lt;xs:complexType name="</a:t>
            </a:r>
            <a:r>
              <a:rPr lang="en-US" altLang="en-US" sz="2000" b="1">
                <a:solidFill>
                  <a:srgbClr val="0000FF"/>
                </a:solidFill>
              </a:rPr>
              <a:t>PersonType</a:t>
            </a:r>
            <a:r>
              <a:rPr lang="en-US" altLang="en-US" sz="2000"/>
              <a:t>"&gt;   </a:t>
            </a:r>
          </a:p>
          <a:p>
            <a:r>
              <a:rPr lang="en-US" altLang="en-US" sz="2000"/>
              <a:t>  &lt;xs:sequence&gt;    </a:t>
            </a:r>
          </a:p>
          <a:p>
            <a:r>
              <a:rPr lang="en-US" altLang="en-US" sz="2000"/>
              <a:t>    &lt;xs:element name=“</a:t>
            </a:r>
            <a:r>
              <a:rPr lang="en-US" altLang="en-US" sz="2000" b="1">
                <a:solidFill>
                  <a:srgbClr val="FF3300"/>
                </a:solidFill>
              </a:rPr>
              <a:t>Name</a:t>
            </a:r>
            <a:r>
              <a:rPr lang="en-US" altLang="en-US" sz="2000"/>
              <a:t>" type="</a:t>
            </a:r>
            <a:r>
              <a:rPr lang="en-US" altLang="en-US" sz="2000" b="1">
                <a:solidFill>
                  <a:srgbClr val="0000FF"/>
                </a:solidFill>
              </a:rPr>
              <a:t>xs:string</a:t>
            </a:r>
            <a:r>
              <a:rPr lang="en-US" altLang="en-US" sz="2000"/>
              <a:t>"/&gt;  </a:t>
            </a:r>
          </a:p>
          <a:p>
            <a:r>
              <a:rPr lang="en-US" altLang="en-US" sz="2000"/>
              <a:t>    &lt;xs:element name="</a:t>
            </a:r>
            <a:r>
              <a:rPr lang="en-US" altLang="en-US" sz="2000" b="1">
                <a:solidFill>
                  <a:srgbClr val="FF3300"/>
                </a:solidFill>
              </a:rPr>
              <a:t>Address</a:t>
            </a:r>
            <a:r>
              <a:rPr lang="en-US" altLang="en-US" sz="2000"/>
              <a:t>" type="</a:t>
            </a:r>
            <a:r>
              <a:rPr lang="en-US" altLang="en-US" sz="2000" b="1">
                <a:solidFill>
                  <a:srgbClr val="0000FF"/>
                </a:solidFill>
              </a:rPr>
              <a:t>AddressType</a:t>
            </a:r>
            <a:r>
              <a:rPr lang="en-US" altLang="en-US" sz="2000"/>
              <a:t>" </a:t>
            </a:r>
          </a:p>
          <a:p>
            <a:r>
              <a:rPr lang="en-US" altLang="en-US" sz="2000"/>
              <a:t>       minOccurs="1" maxOccurs="unbounded"/&gt;   </a:t>
            </a:r>
          </a:p>
          <a:p>
            <a:r>
              <a:rPr lang="en-US" altLang="en-US" sz="2000"/>
              <a:t>  &lt;/xs:sequence&gt;  </a:t>
            </a:r>
          </a:p>
          <a:p>
            <a:r>
              <a:rPr lang="en-US" altLang="en-US" sz="2000"/>
              <a:t>&lt;/xs:complexType&gt;  </a:t>
            </a:r>
          </a:p>
          <a:p>
            <a:r>
              <a:rPr lang="en-US" altLang="en-US" sz="2000"/>
              <a:t>&lt;xs:complexType name="</a:t>
            </a:r>
            <a:r>
              <a:rPr lang="en-US" altLang="en-US" sz="2000" b="1">
                <a:solidFill>
                  <a:srgbClr val="0000FF"/>
                </a:solidFill>
              </a:rPr>
              <a:t>AddressType</a:t>
            </a:r>
            <a:r>
              <a:rPr lang="en-US" altLang="en-US" sz="2000"/>
              <a:t>"&gt;    </a:t>
            </a:r>
          </a:p>
          <a:p>
            <a:r>
              <a:rPr lang="en-US" altLang="en-US" sz="2000"/>
              <a:t>  &lt;xs:sequence&gt;       </a:t>
            </a:r>
          </a:p>
          <a:p>
            <a:r>
              <a:rPr lang="en-US" altLang="en-US" sz="2000"/>
              <a:t>    &lt;xs:element name="</a:t>
            </a:r>
            <a:r>
              <a:rPr lang="en-US" altLang="en-US" sz="2000" b="1">
                <a:solidFill>
                  <a:srgbClr val="FF3300"/>
                </a:solidFill>
              </a:rPr>
              <a:t>Number</a:t>
            </a:r>
            <a:r>
              <a:rPr lang="en-US" altLang="en-US" sz="2000"/>
              <a:t>" type="</a:t>
            </a:r>
            <a:r>
              <a:rPr lang="en-US" altLang="en-US" sz="2000" b="1">
                <a:solidFill>
                  <a:srgbClr val="0000FF"/>
                </a:solidFill>
              </a:rPr>
              <a:t>xs:unsignedInt</a:t>
            </a:r>
            <a:r>
              <a:rPr lang="en-US" altLang="en-US" sz="2000"/>
              <a:t>"/&gt;</a:t>
            </a:r>
          </a:p>
          <a:p>
            <a:r>
              <a:rPr lang="en-US" altLang="en-US" sz="2000"/>
              <a:t>    &lt;xs:element name="</a:t>
            </a:r>
            <a:r>
              <a:rPr lang="en-US" altLang="en-US" sz="2000" b="1">
                <a:solidFill>
                  <a:srgbClr val="FF3300"/>
                </a:solidFill>
              </a:rPr>
              <a:t>Street</a:t>
            </a:r>
            <a:r>
              <a:rPr lang="en-US" altLang="en-US" sz="2000"/>
              <a:t>" type="</a:t>
            </a:r>
            <a:r>
              <a:rPr lang="en-US" altLang="en-US" sz="2000" b="1">
                <a:solidFill>
                  <a:srgbClr val="0000FF"/>
                </a:solidFill>
              </a:rPr>
              <a:t>xs:string</a:t>
            </a:r>
            <a:r>
              <a:rPr lang="en-US" altLang="en-US" sz="2000"/>
              <a:t>"/&gt;</a:t>
            </a:r>
          </a:p>
          <a:p>
            <a:r>
              <a:rPr lang="en-US" altLang="en-US" sz="2000"/>
              <a:t>  &lt;/xs:sequence&gt;</a:t>
            </a:r>
          </a:p>
          <a:p>
            <a:r>
              <a:rPr lang="en-US" altLang="en-US" sz="2000"/>
              <a:t>&lt;/xs:complexType&gt;</a:t>
            </a: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323850" y="1773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  <a:cs typeface="Arial" charset="0"/>
              </a:rPr>
              <a:t>Demo.xsd</a:t>
            </a:r>
          </a:p>
        </p:txBody>
      </p:sp>
    </p:spTree>
    <p:extLst>
      <p:ext uri="{BB962C8B-B14F-4D97-AF65-F5344CB8AC3E}">
        <p14:creationId xmlns:p14="http://schemas.microsoft.com/office/powerpoint/2010/main" val="27507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2: Create XML Document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468313" y="2205038"/>
            <a:ext cx="8207375" cy="3671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</a:t>
            </a:r>
            <a:r>
              <a:rPr lang="en-US" altLang="en-US" b="1">
                <a:solidFill>
                  <a:srgbClr val="FF3300"/>
                </a:solidFill>
              </a:rPr>
              <a:t>Person</a:t>
            </a:r>
          </a:p>
          <a:p>
            <a:r>
              <a:rPr lang="en-US" altLang="en-US"/>
              <a:t>    xmlns:</a:t>
            </a:r>
            <a:r>
              <a:rPr lang="en-US" altLang="en-US" b="1">
                <a:solidFill>
                  <a:srgbClr val="0000FF"/>
                </a:solidFill>
              </a:rPr>
              <a:t>xsi</a:t>
            </a:r>
            <a:r>
              <a:rPr lang="en-US" altLang="en-US"/>
              <a:t>="http://www.w3.org/2001/XMLSchema-instance"</a:t>
            </a:r>
          </a:p>
          <a:p>
            <a:r>
              <a:rPr lang="en-US" altLang="en-US"/>
              <a:t>    </a:t>
            </a:r>
            <a:r>
              <a:rPr lang="en-US" altLang="en-US" b="1">
                <a:solidFill>
                  <a:srgbClr val="0000FF"/>
                </a:solidFill>
              </a:rPr>
              <a:t>xsi</a:t>
            </a:r>
            <a:r>
              <a:rPr lang="en-US" altLang="en-US"/>
              <a:t>:noNamespaceSchemaLocation="C:\JAXB Demo\</a:t>
            </a:r>
            <a:r>
              <a:rPr lang="en-US" altLang="en-US" b="1">
                <a:solidFill>
                  <a:srgbClr val="0000FF"/>
                </a:solidFill>
              </a:rPr>
              <a:t>demo.xsd</a:t>
            </a:r>
            <a:r>
              <a:rPr lang="en-US" altLang="en-US"/>
              <a:t>"&gt;</a:t>
            </a:r>
          </a:p>
          <a:p>
            <a:r>
              <a:rPr lang="en-US" altLang="en-US"/>
              <a:t>	&lt;</a:t>
            </a:r>
            <a:r>
              <a:rPr lang="en-US" altLang="en-US" b="1">
                <a:solidFill>
                  <a:srgbClr val="FF3300"/>
                </a:solidFill>
              </a:rPr>
              <a:t>Name</a:t>
            </a:r>
            <a:r>
              <a:rPr lang="en-US" altLang="en-US"/>
              <a:t>&gt;Sharon Krisher&lt;/</a:t>
            </a:r>
            <a:r>
              <a:rPr lang="en-US" altLang="en-US" b="1">
                <a:solidFill>
                  <a:srgbClr val="FF3300"/>
                </a:solidFill>
              </a:rPr>
              <a:t>Name</a:t>
            </a:r>
            <a:r>
              <a:rPr lang="en-US" altLang="en-US"/>
              <a:t>&gt;</a:t>
            </a:r>
          </a:p>
          <a:p>
            <a:r>
              <a:rPr lang="en-US" altLang="en-US"/>
              <a:t>	&lt;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&gt;</a:t>
            </a:r>
          </a:p>
          <a:p>
            <a:r>
              <a:rPr lang="en-US" altLang="en-US"/>
              <a:t>		&lt;</a:t>
            </a:r>
            <a:r>
              <a:rPr lang="en-US" altLang="en-US" b="1">
                <a:solidFill>
                  <a:srgbClr val="FF3300"/>
                </a:solidFill>
              </a:rPr>
              <a:t>Street</a:t>
            </a:r>
            <a:r>
              <a:rPr lang="en-US" altLang="en-US"/>
              <a:t>&gt;Iben Gevirol&lt;/</a:t>
            </a:r>
            <a:r>
              <a:rPr lang="en-US" altLang="en-US" b="1">
                <a:solidFill>
                  <a:srgbClr val="FF3300"/>
                </a:solidFill>
              </a:rPr>
              <a:t>Street</a:t>
            </a:r>
            <a:r>
              <a:rPr lang="en-US" altLang="en-US"/>
              <a:t>&gt;</a:t>
            </a:r>
          </a:p>
          <a:p>
            <a:r>
              <a:rPr lang="en-US" altLang="en-US"/>
              <a:t>		&lt;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&gt;57&lt;/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&gt;</a:t>
            </a:r>
          </a:p>
          <a:p>
            <a:r>
              <a:rPr lang="en-US" altLang="en-US"/>
              <a:t>	&lt;/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&gt;</a:t>
            </a:r>
          </a:p>
          <a:p>
            <a:r>
              <a:rPr lang="en-US" altLang="en-US"/>
              <a:t>	&lt;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&gt;</a:t>
            </a:r>
          </a:p>
          <a:p>
            <a:r>
              <a:rPr lang="en-US" altLang="en-US"/>
              <a:t>		&lt;</a:t>
            </a:r>
            <a:r>
              <a:rPr lang="en-US" altLang="en-US" b="1">
                <a:solidFill>
                  <a:srgbClr val="FF3300"/>
                </a:solidFill>
              </a:rPr>
              <a:t>Street</a:t>
            </a:r>
            <a:r>
              <a:rPr lang="en-US" altLang="en-US"/>
              <a:t>&gt;Moshe Sharet&lt;/</a:t>
            </a:r>
            <a:r>
              <a:rPr lang="en-US" altLang="en-US" b="1">
                <a:solidFill>
                  <a:srgbClr val="FF3300"/>
                </a:solidFill>
              </a:rPr>
              <a:t>Street</a:t>
            </a:r>
            <a:r>
              <a:rPr lang="en-US" altLang="en-US"/>
              <a:t>&gt;</a:t>
            </a:r>
          </a:p>
          <a:p>
            <a:r>
              <a:rPr lang="en-US" altLang="en-US"/>
              <a:t>		&lt;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&gt;89&lt;/</a:t>
            </a:r>
            <a:r>
              <a:rPr lang="en-US" altLang="en-US" b="1">
                <a:solidFill>
                  <a:srgbClr val="FF3300"/>
                </a:solidFill>
              </a:rPr>
              <a:t>Number</a:t>
            </a:r>
            <a:r>
              <a:rPr lang="en-US" altLang="en-US"/>
              <a:t>&gt;</a:t>
            </a:r>
          </a:p>
          <a:p>
            <a:r>
              <a:rPr lang="en-US" altLang="en-US"/>
              <a:t>	&lt;/</a:t>
            </a:r>
            <a:r>
              <a:rPr lang="en-US" altLang="en-US" b="1">
                <a:solidFill>
                  <a:srgbClr val="FF3300"/>
                </a:solidFill>
              </a:rPr>
              <a:t>Address</a:t>
            </a:r>
            <a:r>
              <a:rPr lang="en-US" altLang="en-US"/>
              <a:t>&gt;</a:t>
            </a:r>
          </a:p>
          <a:p>
            <a:r>
              <a:rPr lang="en-US" altLang="en-US"/>
              <a:t>&lt;/</a:t>
            </a:r>
            <a:r>
              <a:rPr lang="en-US" altLang="en-US" b="1">
                <a:solidFill>
                  <a:srgbClr val="FF3300"/>
                </a:solidFill>
              </a:rPr>
              <a:t>Person</a:t>
            </a:r>
            <a:r>
              <a:rPr lang="en-US" altLang="en-US"/>
              <a:t>&gt;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187450" y="6165850"/>
            <a:ext cx="6480175" cy="473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charset="0"/>
                <a:cs typeface="Arial" charset="0"/>
              </a:rPr>
              <a:t>Check that your XML conforms to the Schema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468313" y="18446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  <a:cs typeface="Arial" charset="0"/>
              </a:rPr>
              <a:t>Demo.xml</a:t>
            </a:r>
          </a:p>
        </p:txBody>
      </p:sp>
    </p:spTree>
    <p:extLst>
      <p:ext uri="{BB962C8B-B14F-4D97-AF65-F5344CB8AC3E}">
        <p14:creationId xmlns:p14="http://schemas.microsoft.com/office/powerpoint/2010/main" val="2880970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7376</TotalTime>
  <Words>2375</Words>
  <Application>Microsoft Office PowerPoint</Application>
  <PresentationFormat>On-screen Show (4:3)</PresentationFormat>
  <Paragraphs>577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Concourse</vt:lpstr>
      <vt:lpstr>JAXB</vt:lpstr>
      <vt:lpstr>Motivation for JAXB</vt:lpstr>
      <vt:lpstr>Motivation for JAXB</vt:lpstr>
      <vt:lpstr>Binding Compiler</vt:lpstr>
      <vt:lpstr>Binding Compiler</vt:lpstr>
      <vt:lpstr>Talk Outline</vt:lpstr>
      <vt:lpstr>Main Features</vt:lpstr>
      <vt:lpstr>Step 1: Create XML Schema </vt:lpstr>
      <vt:lpstr>Step 2: Create XML Document</vt:lpstr>
      <vt:lpstr>Step 3: Run the binding compiler</vt:lpstr>
      <vt:lpstr>AddressType and PersonType</vt:lpstr>
      <vt:lpstr>Step 4: Create Context</vt:lpstr>
      <vt:lpstr>Step 5: Unmarshal: xml -&gt; objects</vt:lpstr>
      <vt:lpstr>Step 6: Read</vt:lpstr>
      <vt:lpstr>Step 7: Manipulate objects</vt:lpstr>
      <vt:lpstr>Step 8: Validate on-demand</vt:lpstr>
      <vt:lpstr>Step 9: Marshal: objects -&gt; xml</vt:lpstr>
      <vt:lpstr>And now, the Demo!</vt:lpstr>
      <vt:lpstr>First Part Summary</vt:lpstr>
      <vt:lpstr>Similar Technologies</vt:lpstr>
      <vt:lpstr>Second Part Outline</vt:lpstr>
      <vt:lpstr>Validation Constraints</vt:lpstr>
      <vt:lpstr>Validation</vt:lpstr>
      <vt:lpstr>Unsupported Schema Concepts</vt:lpstr>
      <vt:lpstr>Element vs. Type</vt:lpstr>
      <vt:lpstr>When must I use elements? </vt:lpstr>
      <vt:lpstr>Naming</vt:lpstr>
      <vt:lpstr>Java Properties</vt:lpstr>
      <vt:lpstr>Indexed Property</vt:lpstr>
      <vt:lpstr>General Content Property</vt:lpstr>
      <vt:lpstr>Simple Types (partial diagram)</vt:lpstr>
      <vt:lpstr>Simple Type: Union</vt:lpstr>
      <vt:lpstr>Type Safe Enumeration</vt:lpstr>
      <vt:lpstr>XML Schema Type System</vt:lpstr>
      <vt:lpstr>Complex Types</vt:lpstr>
      <vt:lpstr>Complex Type: Simple Content</vt:lpstr>
      <vt:lpstr>Complex Type: Aggregation</vt:lpstr>
      <vt:lpstr>Complex Type: Mixed Content</vt:lpstr>
      <vt:lpstr>Complex Type: Choice</vt:lpstr>
      <vt:lpstr>When maxOccurs&gt;1</vt:lpstr>
      <vt:lpstr>Complex Type: All</vt:lpstr>
      <vt:lpstr>Nillable elements</vt:lpstr>
      <vt:lpstr>Customization</vt:lpstr>
      <vt:lpstr>Uses of Customization</vt:lpstr>
      <vt:lpstr>Software Engineering Issues</vt:lpstr>
      <vt:lpstr>Element Order Example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450</cp:revision>
  <cp:lastPrinted>1601-01-01T00:00:00Z</cp:lastPrinted>
  <dcterms:created xsi:type="dcterms:W3CDTF">1601-01-01T00:00:00Z</dcterms:created>
  <dcterms:modified xsi:type="dcterms:W3CDTF">2015-11-18T08:28:08Z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