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Suggest “the” Doctor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9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Doctors Based on Average rating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149" y="1981696"/>
            <a:ext cx="4036422" cy="471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8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Extraction using </a:t>
            </a:r>
            <a:r>
              <a:rPr lang="en-US" dirty="0" err="1" smtClean="0"/>
              <a:t>Webscraping</a:t>
            </a:r>
            <a:r>
              <a:rPr lang="en-US" dirty="0" smtClean="0"/>
              <a:t> takes a lot of time and data collection is a bottleneck in devising the system which requires high level of computing and a dedicated server to overcome this.</a:t>
            </a:r>
          </a:p>
          <a:p>
            <a:r>
              <a:rPr lang="en-US" dirty="0" smtClean="0"/>
              <a:t>Anyone can make change to the rating or the review in the rating website and this can add turbulence in the data that is collected and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8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a Doctor rating website on statistical basis for recommending a doctor for the situation based on the historical rating and comments provided for the doctors in the website.</a:t>
            </a:r>
          </a:p>
          <a:p>
            <a:r>
              <a:rPr lang="en-US" dirty="0" smtClean="0"/>
              <a:t>Based on the patient ailment and the requirement the doctor will be suggested.</a:t>
            </a:r>
          </a:p>
          <a:p>
            <a:r>
              <a:rPr lang="en-US" dirty="0" smtClean="0"/>
              <a:t>The System will provide perception after comparing the necessary attributes among similar websites to give a holistic view to the patients concerned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2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to implement the Idea</a:t>
            </a:r>
            <a:endParaRPr lang="en-US" dirty="0"/>
          </a:p>
        </p:txBody>
      </p:sp>
      <p:pic>
        <p:nvPicPr>
          <p:cNvPr id="1026" name="Picture 2" descr="https://documents.lucidchart.com/documents/7429a80a-e2ac-46a2-81d6-55c0574bd7fd/pages/0_0?a=952&amp;x=-22&amp;y=180&amp;w=1364&amp;h=655&amp;store=1&amp;accept=image%2F*&amp;auth=LCA%20bd336e42476abebb407de93145be85dc503d0da5-ts%3D15500684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76" y="2095423"/>
            <a:ext cx="9782613" cy="464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59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966647"/>
          </a:xfrm>
        </p:spPr>
        <p:txBody>
          <a:bodyPr/>
          <a:lstStyle/>
          <a:p>
            <a:r>
              <a:rPr lang="en-US" dirty="0" smtClean="0"/>
              <a:t>I have decided to go with Rate MDs to mock up the idea for one specialty and in the WNY region.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Analysis done for:</a:t>
            </a:r>
          </a:p>
          <a:p>
            <a:pPr lvl="1"/>
            <a:r>
              <a:rPr lang="en-US" dirty="0" smtClean="0"/>
              <a:t>Rating Website: </a:t>
            </a:r>
            <a:r>
              <a:rPr lang="en-US" dirty="0"/>
              <a:t>Rate MDs</a:t>
            </a:r>
            <a:endParaRPr lang="en-US" dirty="0" smtClean="0"/>
          </a:p>
          <a:p>
            <a:pPr lvl="1"/>
            <a:r>
              <a:rPr lang="en-US" dirty="0" smtClean="0"/>
              <a:t>Specialty: Gynecology</a:t>
            </a:r>
          </a:p>
        </p:txBody>
      </p:sp>
    </p:spTree>
    <p:extLst>
      <p:ext uri="{BB962C8B-B14F-4D97-AF65-F5344CB8AC3E}">
        <p14:creationId xmlns:p14="http://schemas.microsoft.com/office/powerpoint/2010/main" val="39297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webscraping</a:t>
            </a:r>
            <a:r>
              <a:rPr lang="en-US" dirty="0" smtClean="0"/>
              <a:t> and </a:t>
            </a:r>
            <a:r>
              <a:rPr lang="en-US" dirty="0" err="1" smtClean="0"/>
              <a:t>webcrawling</a:t>
            </a:r>
            <a:r>
              <a:rPr lang="en-US" dirty="0" smtClean="0"/>
              <a:t>, I gathered necessary details about doctors from the website.</a:t>
            </a:r>
          </a:p>
          <a:p>
            <a:r>
              <a:rPr lang="en-US" dirty="0" smtClean="0"/>
              <a:t>Attributes for comparison:</a:t>
            </a:r>
          </a:p>
          <a:p>
            <a:pPr lvl="1"/>
            <a:r>
              <a:rPr lang="en-US" dirty="0" smtClean="0"/>
              <a:t>Doctor Name</a:t>
            </a:r>
          </a:p>
          <a:p>
            <a:pPr lvl="1"/>
            <a:r>
              <a:rPr lang="en-US" dirty="0" smtClean="0"/>
              <a:t>Specialty</a:t>
            </a:r>
          </a:p>
          <a:p>
            <a:pPr lvl="1"/>
            <a:r>
              <a:rPr lang="en-US" dirty="0" smtClean="0"/>
              <a:t>Rating </a:t>
            </a:r>
            <a:r>
              <a:rPr lang="en-US" dirty="0"/>
              <a:t>provided by patients </a:t>
            </a:r>
            <a:r>
              <a:rPr lang="en-US" dirty="0" smtClean="0"/>
              <a:t>for </a:t>
            </a:r>
            <a:r>
              <a:rPr lang="en-US" dirty="0" err="1" smtClean="0"/>
              <a:t>Staff,Punctuality,Helpfulness,Knowledge</a:t>
            </a:r>
            <a:endParaRPr lang="en-US" dirty="0" smtClean="0"/>
          </a:p>
          <a:p>
            <a:pPr lvl="1"/>
            <a:r>
              <a:rPr lang="en-US" dirty="0" smtClean="0"/>
              <a:t>Reviews by Patients</a:t>
            </a:r>
          </a:p>
          <a:p>
            <a:pPr lvl="1"/>
            <a:r>
              <a:rPr lang="en-US" dirty="0" smtClean="0"/>
              <a:t>Number of Likes for each comment</a:t>
            </a:r>
          </a:p>
          <a:p>
            <a:pPr lvl="1"/>
            <a:r>
              <a:rPr lang="en-US" dirty="0" smtClean="0"/>
              <a:t>Date when the review was submitted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LDA principle(unsupervised learning) we try to derive the over all sentiment about the specialty that is under concern.</a:t>
            </a:r>
          </a:p>
          <a:p>
            <a:r>
              <a:rPr lang="en-US" dirty="0" smtClean="0"/>
              <a:t>In our case, gynecology is a quite renowned specialty in the WNY region with a significantly high percentage of them with good ratings according to the attributes scraped from the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33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Descriptive statistics was performed on each variable to check the normality of the nominal variables present in the dataset.</a:t>
            </a:r>
          </a:p>
          <a:p>
            <a:r>
              <a:rPr lang="en-US" dirty="0" smtClean="0"/>
              <a:t>For gynecology specialty the nominal variables were found to be skewed negatively with a chunk of rating leaning towards 5 rating.</a:t>
            </a:r>
          </a:p>
          <a:p>
            <a:r>
              <a:rPr lang="en-US" dirty="0" smtClean="0"/>
              <a:t>More Categorical variables were added to the dataset.</a:t>
            </a:r>
          </a:p>
          <a:p>
            <a:pPr lvl="1"/>
            <a:r>
              <a:rPr lang="en-US" dirty="0" smtClean="0"/>
              <a:t>Poor Rate:</a:t>
            </a:r>
          </a:p>
          <a:p>
            <a:pPr lvl="2"/>
            <a:r>
              <a:rPr lang="en-US" dirty="0" smtClean="0"/>
              <a:t>P: for Doctors with Average rating &lt; 3 and Number of likes &gt; 0</a:t>
            </a:r>
          </a:p>
          <a:p>
            <a:pPr lvl="2"/>
            <a:r>
              <a:rPr lang="en-US" dirty="0" smtClean="0"/>
              <a:t>E: for Doctors with Average rating &gt; 3 and Number of likes &gt;0</a:t>
            </a:r>
          </a:p>
          <a:p>
            <a:pPr lvl="2"/>
            <a:r>
              <a:rPr lang="en-US" dirty="0" smtClean="0"/>
              <a:t>N: for reviews with 0 likes.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02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and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Preparing the data, to derive a conclusion we go through the process of visualizing.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519" y="3174276"/>
            <a:ext cx="8036378" cy="357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2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and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0" y="1998617"/>
            <a:ext cx="9613861" cy="47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8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714</TotalTime>
  <Words>401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Suggest “the” Doctor</vt:lpstr>
      <vt:lpstr>Proposal</vt:lpstr>
      <vt:lpstr>Plan to implement the Idea</vt:lpstr>
      <vt:lpstr>Data Source</vt:lpstr>
      <vt:lpstr>Data Collection</vt:lpstr>
      <vt:lpstr>Topic Modeling</vt:lpstr>
      <vt:lpstr>Data Preparation</vt:lpstr>
      <vt:lpstr>Visualization and Data Analysis</vt:lpstr>
      <vt:lpstr>Visualization and Data Analysis</vt:lpstr>
      <vt:lpstr>Top Doctors Based on Average rating</vt:lpstr>
      <vt:lpstr>Challenges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Suggest “the” Doctor</dc:title>
  <dc:creator>Arun Ranganathan</dc:creator>
  <cp:lastModifiedBy>Arun Ranganathan</cp:lastModifiedBy>
  <cp:revision>18</cp:revision>
  <dcterms:created xsi:type="dcterms:W3CDTF">2019-02-13T14:19:23Z</dcterms:created>
  <dcterms:modified xsi:type="dcterms:W3CDTF">2019-02-15T04:51:01Z</dcterms:modified>
</cp:coreProperties>
</file>