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7CC21-BF73-4B1F-B424-BE4068411A8B}" type="datetimeFigureOut">
              <a:rPr lang="en-US" smtClean="0"/>
              <a:t>06/04/2011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C0B65-2067-45D9-89A9-6A0E6678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C0B65-2067-45D9-89A9-6A0E6678B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070DB1-4A3D-47C5-ACE6-B019DEACD8A2}" type="datetime1">
              <a:rPr lang="en-US" smtClean="0"/>
              <a:t>06/04/2011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7AF2-414C-4FE2-BA52-DC94B898B106}" type="datetime1">
              <a:rPr lang="en-US" smtClean="0"/>
              <a:t>06/04/2011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6B67-D060-4938-9B02-9D8690A8B30D}" type="datetime1">
              <a:rPr lang="en-US" smtClean="0"/>
              <a:t>06/04/2011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2F7064-FC48-4384-A68E-B2818EF61FB7}" type="datetime1">
              <a:rPr lang="en-US" smtClean="0"/>
              <a:t>06/04/2011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EAE53D-E480-43A7-AF6F-73CAFDE3A31F}" type="datetime1">
              <a:rPr lang="en-US" smtClean="0"/>
              <a:t>06/04/2011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8D2-D388-42C1-9657-BE8783064D12}" type="datetime1">
              <a:rPr lang="en-US" smtClean="0"/>
              <a:t>06/04/2011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CD-42AB-42C5-8EEF-29134B2E06F0}" type="datetime1">
              <a:rPr lang="en-US" smtClean="0"/>
              <a:t>06/04/2011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61C11B-AAEA-459E-BE92-30BCFE02445C}" type="datetime1">
              <a:rPr lang="en-US" smtClean="0"/>
              <a:t>06/04/2011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9C93-23C4-4BEF-ADAD-397D7B416CF8}" type="datetime1">
              <a:rPr lang="en-US" smtClean="0"/>
              <a:t>06/04/2011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6FE187-64F0-4200-8A38-5BA07C92C902}" type="datetime1">
              <a:rPr lang="en-US" smtClean="0"/>
              <a:t>06/04/2011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2A4AEE-5553-4E1E-AB4F-4C4B6235AD51}" type="datetime1">
              <a:rPr lang="en-US" smtClean="0"/>
              <a:t>06/04/2011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694984-B516-41E2-8AA3-E4AAE51E729C}" type="datetime1">
              <a:rPr lang="en-US" smtClean="0"/>
              <a:t>06/04/2011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C211AC-39AA-48B5-82E8-D0A8F4603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94063"/>
            <a:ext cx="6172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km-KH" sz="4800" dirty="0" smtClean="0"/>
              <a:t/>
            </a:r>
            <a:br>
              <a:rPr lang="km-KH" sz="4800" dirty="0" smtClean="0"/>
            </a:br>
            <a:r>
              <a:rPr lang="km-KH" sz="4800" dirty="0"/>
              <a:t/>
            </a:r>
            <a:br>
              <a:rPr lang="km-KH" sz="4800" dirty="0"/>
            </a:br>
            <a:r>
              <a:rPr lang="km-KH" sz="4800" dirty="0" smtClean="0"/>
              <a:t/>
            </a:r>
            <a:br>
              <a:rPr lang="km-KH" sz="4800" dirty="0" smtClean="0"/>
            </a:br>
            <a:r>
              <a:rPr lang="km-KH" sz="4800" dirty="0"/>
              <a:t/>
            </a:r>
            <a:br>
              <a:rPr lang="km-KH" sz="4800" dirty="0"/>
            </a:br>
            <a:r>
              <a:rPr lang="km-KH" sz="4800" dirty="0" smtClean="0"/>
              <a:t/>
            </a:r>
            <a:br>
              <a:rPr lang="km-KH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km-KH" sz="4000" dirty="0">
                <a:solidFill>
                  <a:schemeClr val="accent1"/>
                </a:solidFill>
                <a:latin typeface="Khmer Mool1" pitchFamily="2" charset="0"/>
                <a:cs typeface="Khmer Mool1" pitchFamily="2" charset="0"/>
              </a:rPr>
              <a:t>សាកលវិទ្យាល័យភូមិន្ទ</a:t>
            </a:r>
            <a:r>
              <a:rPr lang="km-KH" sz="4000" dirty="0" smtClean="0">
                <a:solidFill>
                  <a:schemeClr val="accent1"/>
                </a:solidFill>
                <a:latin typeface="Khmer Mool1" pitchFamily="2" charset="0"/>
                <a:cs typeface="Khmer Mool1" pitchFamily="2" charset="0"/>
              </a:rPr>
              <a:t>ភ្នំពេញ</a:t>
            </a:r>
            <a:endParaRPr lang="en-US" sz="4800" dirty="0">
              <a:solidFill>
                <a:schemeClr val="accent1"/>
              </a:solidFill>
              <a:latin typeface="Khmer Mool1" pitchFamily="2" charset="0"/>
              <a:cs typeface="Khmer Mool1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495800"/>
            <a:ext cx="4076700" cy="1143000"/>
          </a:xfrm>
        </p:spPr>
        <p:txBody>
          <a:bodyPr>
            <a:noAutofit/>
          </a:bodyPr>
          <a:lstStyle/>
          <a:p>
            <a:pPr algn="l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ណែនាំដោយៈ</a:t>
            </a:r>
          </a:p>
          <a:p>
            <a:pPr algn="l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លោកសាស្រ្តាចារ្យៈ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ហ៊ិន សំអាត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1247775" cy="12001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52600" y="1143000"/>
            <a:ext cx="6172200" cy="685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3600" dirty="0" smtClean="0"/>
              <a:t/>
            </a:r>
            <a:br>
              <a:rPr lang="km-KH" sz="3600" dirty="0" smtClean="0"/>
            </a:br>
            <a:r>
              <a:rPr lang="km-KH" sz="3600" dirty="0" smtClean="0"/>
              <a:t/>
            </a:r>
            <a:br>
              <a:rPr lang="km-KH" sz="3600" dirty="0" smtClean="0"/>
            </a:br>
            <a:r>
              <a:rPr lang="km-KH" sz="3600" dirty="0" smtClean="0"/>
              <a:t/>
            </a:r>
            <a:br>
              <a:rPr lang="km-KH" sz="3600" dirty="0" smtClean="0"/>
            </a:br>
            <a:r>
              <a:rPr lang="km-KH" sz="3600" dirty="0" smtClean="0"/>
              <a:t/>
            </a:r>
            <a:br>
              <a:rPr lang="km-KH" sz="3600" dirty="0" smtClean="0"/>
            </a:br>
            <a:r>
              <a:rPr lang="km-KH" sz="3600" dirty="0" smtClean="0"/>
              <a:t/>
            </a:r>
            <a:br>
              <a:rPr lang="km-KH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km-KH" sz="2800" dirty="0" smtClean="0">
                <a:solidFill>
                  <a:srgbClr val="0070C0"/>
                </a:solidFill>
                <a:latin typeface="Khmer OS Fasthand" pitchFamily="2" charset="0"/>
                <a:cs typeface="Khmer OS Fasthand" pitchFamily="2" charset="0"/>
              </a:rPr>
              <a:t>ដេប៉ាតឺម៉ង់ៈ កុំព្យូទ័រ</a:t>
            </a:r>
            <a:endParaRPr lang="en-US" sz="3600" dirty="0">
              <a:solidFill>
                <a:srgbClr val="0070C0"/>
              </a:solidFill>
              <a:latin typeface="Khmer OS Fasthand" pitchFamily="2" charset="0"/>
              <a:cs typeface="Khmer OS Fasthand" pitchFamily="2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32417" y="4495800"/>
            <a:ext cx="3304903" cy="1524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សមាជិកក្រុមៈ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r>
              <a:rPr lang="km-KH" sz="2000" dirty="0" smtClean="0">
                <a:latin typeface="Khmer OS" pitchFamily="2" charset="0"/>
                <a:cs typeface="Khmer OS" pitchFamily="2" charset="0"/>
              </a:rPr>
              <a:t>	១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.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នៅ 	រីណាល់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r>
              <a:rPr lang="km-KH" sz="2000" dirty="0" smtClean="0">
                <a:latin typeface="Khmer OS" pitchFamily="2" charset="0"/>
                <a:cs typeface="Khmer OS" pitchFamily="2" charset="0"/>
              </a:rPr>
              <a:t>	២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.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ឌឿន អ</a:t>
            </a:r>
            <a:r>
              <a:rPr lang="km-KH" sz="2000" dirty="0" smtClean="0">
                <a:latin typeface="Khmer OS"/>
                <a:cs typeface="Khmer OS"/>
              </a:rPr>
              <a:t>៊ី</a:t>
            </a:r>
            <a:endParaRPr lang="km-KH" sz="2000" dirty="0" smtClean="0">
              <a:latin typeface="Khmer OS" pitchFamily="2" charset="0"/>
              <a:cs typeface="Khmer OS" pitchFamily="2" charset="0"/>
            </a:endParaRPr>
          </a:p>
          <a:p>
            <a:r>
              <a:rPr lang="km-KH" sz="2000" dirty="0" smtClean="0">
                <a:latin typeface="Khmer OS" pitchFamily="2" charset="0"/>
                <a:cs typeface="Khmer OS" pitchFamily="2" charset="0"/>
              </a:rPr>
              <a:t>	៣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.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រិទ្ធិ ភារុន</a:t>
            </a:r>
            <a:endParaRPr lang="en-US" sz="2000" dirty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8800" y="3124200"/>
            <a:ext cx="6172200" cy="1295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m-KH" sz="1400" dirty="0" smtClean="0"/>
              <a:t/>
            </a:r>
            <a:br>
              <a:rPr lang="km-KH" sz="1400" dirty="0" smtClean="0"/>
            </a:br>
            <a:r>
              <a:rPr lang="km-KH" sz="1400" dirty="0" smtClean="0"/>
              <a:t/>
            </a:r>
            <a:br>
              <a:rPr lang="km-KH" sz="1400" dirty="0" smtClean="0"/>
            </a:br>
            <a:r>
              <a:rPr lang="km-KH" sz="1400" dirty="0" smtClean="0"/>
              <a:t/>
            </a:r>
            <a:br>
              <a:rPr lang="km-KH" sz="1400" dirty="0" smtClean="0"/>
            </a:br>
            <a:r>
              <a:rPr lang="km-KH" sz="1400" dirty="0" smtClean="0"/>
              <a:t/>
            </a:r>
            <a:br>
              <a:rPr lang="km-KH" sz="1400" dirty="0" smtClean="0"/>
            </a:br>
            <a:r>
              <a:rPr lang="km-KH" sz="1400" dirty="0" smtClean="0"/>
              <a:t/>
            </a:r>
            <a:br>
              <a:rPr lang="km-KH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km-KH" sz="6000" dirty="0" smtClean="0">
                <a:solidFill>
                  <a:srgbClr val="FF0000"/>
                </a:solidFill>
                <a:latin typeface="Khmer Mool1" pitchFamily="2" charset="0"/>
                <a:cs typeface="Khmer Mool1" pitchFamily="2" charset="0"/>
              </a:rPr>
              <a:t>វចនានុក្រម កូនខ្មែរ</a:t>
            </a:r>
            <a:r>
              <a:rPr lang="km-KH" sz="1400" dirty="0" smtClean="0"/>
              <a:t/>
            </a:r>
            <a:br>
              <a:rPr lang="km-KH" sz="1400" dirty="0" smtClean="0"/>
            </a:b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2114397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Kristen ITC" pitchFamily="66" charset="0"/>
              </a:rPr>
              <a:t>Artificial </a:t>
            </a:r>
            <a:r>
              <a:rPr lang="en-US" sz="4000" b="1" dirty="0" err="1" smtClean="0">
                <a:solidFill>
                  <a:srgbClr val="00B0F0"/>
                </a:solidFill>
                <a:latin typeface="Kristen ITC" pitchFamily="66" charset="0"/>
              </a:rPr>
              <a:t>Intelliganc</a:t>
            </a:r>
            <a:endParaRPr lang="en-US" sz="4000" b="1" dirty="0">
              <a:solidFill>
                <a:srgbClr val="00B0F0"/>
              </a:solidFill>
              <a:latin typeface="Kristen ITC" pitchFamily="66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Main Functions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/>
              <a:t>Search</a:t>
            </a:r>
            <a:endParaRPr lang="en-US" dirty="0" smtClean="0"/>
          </a:p>
          <a:p>
            <a:pPr marL="974725" lvl="1" indent="-285750">
              <a:buFont typeface="Wingdings" pitchFamily="2" charset="2"/>
              <a:buChar char="§"/>
            </a:pPr>
            <a:r>
              <a:rPr lang="en-US" dirty="0" err="1" smtClean="0"/>
              <a:t>FuzzyProbability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5714" t="48561" r="37755" b="19325"/>
          <a:stretch>
            <a:fillRect/>
          </a:stretch>
        </p:blipFill>
        <p:spPr bwMode="auto">
          <a:xfrm>
            <a:off x="1219200" y="2895600"/>
            <a:ext cx="5105400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Speech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Text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to Speech: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ប្រើនូវ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Technology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Mirosoft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ក្នុងការបំលែង។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lvl="0"/>
            <a:r>
              <a:rPr lang="en-US" b="1" dirty="0"/>
              <a:t>Recognition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Speech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to Text: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ប្រើនូវ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Technology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 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Microsoft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ក្នុងការបំលែង។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2954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Khmer OS" pitchFamily="2" charset="0"/>
                <a:cs typeface="Khmer OS" pitchFamily="2" charset="0"/>
              </a:rPr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Khmer OS" pitchFamily="2" charset="0"/>
                <a:cs typeface="Khmer OS" pitchFamily="2" charset="0"/>
              </a:rPr>
              <a:t>		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ក្រុមយើងខ្ញុំរីករាយនឹងទទួលយកការរិះគន់ និង ការណែនាំជាគំនិតថ្មីៗ​ពីសំណាក់សាស្រ្តាចារ្យ និង មិត្តភ័ក្តដ៏ទៃទៀត ដើម្បីស្ថាបនា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Dictionary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 ក្រុមយើងខ្ញុំអោយកាន់តែមានភាពប្រសើរជាងមុន។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km-KH" sz="6600" dirty="0" smtClean="0"/>
              <a:t>សូមអរគុណ</a:t>
            </a:r>
            <a:endParaRPr lang="en-US" sz="6600" dirty="0" smtClean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086600" cy="1112838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km-KH" sz="6000" b="1" dirty="0" smtClean="0"/>
              <a:t>សេចក្តីផ្តើម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391400" cy="4873752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r>
              <a:rPr lang="en-US" sz="1600" dirty="0" smtClean="0">
                <a:latin typeface="Khmer OS" pitchFamily="2" charset="0"/>
                <a:cs typeface="Khmer OS" pitchFamily="2" charset="0"/>
              </a:rPr>
              <a:t>	</a:t>
            </a:r>
            <a:r>
              <a:rPr lang="en-US" sz="2200" dirty="0" smtClean="0">
                <a:latin typeface="Khmer OS" pitchFamily="2" charset="0"/>
                <a:cs typeface="Khmer OS" pitchFamily="2" charset="0"/>
              </a:rPr>
              <a:t>	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ការប្រើប្រាស់ឧបករណ៏បច្ចេកវិទ្យាទំនើប បានធ្វើអោយមានមនុស្ស កាត់បន្ថយការប្រើកំលាំងបាយ។</a:t>
            </a:r>
            <a:endParaRPr lang="en-US" sz="2200" dirty="0" smtClean="0">
              <a:latin typeface="Khmer OS" pitchFamily="2" charset="0"/>
              <a:cs typeface="Khmer OS" pitchFamily="2" charset="0"/>
            </a:endParaRPr>
          </a:p>
          <a:p>
            <a:pPr marL="341313" lvl="1" indent="25400">
              <a:lnSpc>
                <a:spcPct val="150000"/>
              </a:lnSpc>
              <a:buNone/>
            </a:pPr>
            <a:r>
              <a:rPr lang="en-US" sz="2200" dirty="0" smtClean="0">
                <a:latin typeface="Khmer OS" pitchFamily="2" charset="0"/>
                <a:cs typeface="Khmer OS" pitchFamily="2" charset="0"/>
              </a:rPr>
              <a:t>	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ការបង្កើត </a:t>
            </a:r>
            <a:r>
              <a:rPr lang="en-US" sz="2200" dirty="0" smtClean="0">
                <a:latin typeface="Khmer OS" pitchFamily="2" charset="0"/>
                <a:cs typeface="Khmer OS" pitchFamily="2" charset="0"/>
              </a:rPr>
              <a:t>Software 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ថ្មីស្របទៅតាមបច្ចេកវិទ្យាទំនើប សំរាប់ជំនួយដល់​ ការសិក្សា ការធ្វើជំនួញ និងការគ្រប់គ្រងនានា​ ។</a:t>
            </a:r>
            <a:endParaRPr lang="en-US" sz="2200" dirty="0" smtClean="0">
              <a:latin typeface="Khmer OS" pitchFamily="2" charset="0"/>
              <a:cs typeface="Khmer OS" pitchFamily="2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dirty="0">
                <a:latin typeface="Khmer OS" pitchFamily="2" charset="0"/>
                <a:cs typeface="Khmer OS" pitchFamily="2" charset="0"/>
              </a:rPr>
              <a:t>	</a:t>
            </a:r>
            <a:r>
              <a:rPr lang="en-US" dirty="0" smtClean="0">
                <a:latin typeface="Khmer OS" pitchFamily="2" charset="0"/>
                <a:cs typeface="Khmer OS" pitchFamily="2" charset="0"/>
              </a:rPr>
              <a:t>	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វចនានុក្រម</a:t>
            </a:r>
            <a:r>
              <a:rPr lang="km-KH" dirty="0">
                <a:latin typeface="Khmer OS" pitchFamily="2" charset="0"/>
                <a:cs typeface="Khmer OS" pitchFamily="2" charset="0"/>
              </a:rPr>
              <a:t>កូនខ្មែរគឺជាវចនានុក្រមមួយដែលបង្កើតដើម្បីជំនួយដល់អ្នកសិក្សា អាចស្វែងរកពាក្យដោយមិនចាំបាច់បើកសៀវភៅវចនានុក្រម ។</a:t>
            </a:r>
            <a:endParaRPr lang="en-US" dirty="0">
              <a:latin typeface="Khmer OS" pitchFamily="2" charset="0"/>
              <a:cs typeface="Khmer OS" pitchFamily="2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86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km-KH" sz="6000" b="1" dirty="0" smtClean="0"/>
              <a:t>ចំនោទបញ្ហា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752600"/>
            <a:ext cx="7086600" cy="487375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ចំណាយពេលយូរក្នុងការស្វែង</a:t>
            </a:r>
            <a:r>
              <a:rPr lang="km-KH" sz="2200" smtClean="0">
                <a:latin typeface="Khmer OS" pitchFamily="2" charset="0"/>
                <a:cs typeface="Khmer OS" pitchFamily="2" charset="0"/>
              </a:rPr>
              <a:t>រកពាក្យ</a:t>
            </a:r>
            <a:r>
              <a:rPr lang="km-KH" sz="2200">
                <a:latin typeface="Khmer OS" pitchFamily="2" charset="0"/>
                <a:cs typeface="Khmer OS" pitchFamily="2" charset="0"/>
              </a:rPr>
              <a:t> </a:t>
            </a:r>
            <a:r>
              <a:rPr lang="km-KH" sz="2200" smtClean="0">
                <a:latin typeface="Khmer OS" pitchFamily="2" charset="0"/>
                <a:cs typeface="Khmer OS" pitchFamily="2" charset="0"/>
              </a:rPr>
              <a:t>និង ពិបាក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ក្នុងការ</a:t>
            </a:r>
            <a:r>
              <a:rPr lang="en-US" sz="2200" dirty="0" smtClean="0">
                <a:latin typeface="Khmer OS" pitchFamily="2" charset="0"/>
                <a:cs typeface="Khmer OS" pitchFamily="2" charset="0"/>
              </a:rPr>
              <a:t>Search</a:t>
            </a:r>
            <a:r>
              <a:rPr lang="km-KH" sz="2200" dirty="0" smtClean="0">
                <a:latin typeface="Khmer OS" pitchFamily="2" charset="0"/>
                <a:cs typeface="Khmer OS" pitchFamily="2" charset="0"/>
              </a:rPr>
              <a:t>ពាក្យ</a:t>
            </a:r>
          </a:p>
          <a:p>
            <a:pPr lvl="0"/>
            <a:r>
              <a:rPr lang="km-KH" dirty="0" smtClean="0">
                <a:latin typeface="Khmer OS" pitchFamily="2" charset="0"/>
                <a:cs typeface="Khmer OS" pitchFamily="2" charset="0"/>
              </a:rPr>
              <a:t>ពិបាកក្នុងការប្រកប និងអានពាក្យ</a:t>
            </a:r>
            <a:endParaRPr lang="en-US" dirty="0" smtClean="0">
              <a:latin typeface="Khmer OS" pitchFamily="2" charset="0"/>
              <a:cs typeface="Khmer OS" pitchFamily="2" charset="0"/>
            </a:endParaRPr>
          </a:p>
          <a:p>
            <a:pPr lvl="0">
              <a:buNone/>
            </a:pPr>
            <a:r>
              <a:rPr lang="en-US" dirty="0" smtClean="0">
                <a:latin typeface="Khmer OS" pitchFamily="2" charset="0"/>
                <a:cs typeface="Khmer OS" pitchFamily="2" charset="0"/>
              </a:rPr>
              <a:t>	</a:t>
            </a:r>
            <a:r>
              <a:rPr lang="km-KH" dirty="0" smtClean="0">
                <a:latin typeface="Khmer OS" pitchFamily="2" charset="0"/>
                <a:cs typeface="Khmer OS" pitchFamily="2" charset="0"/>
              </a:rPr>
              <a:t>(បញ្ចេញសំលេង)</a:t>
            </a:r>
            <a:endParaRPr lang="en-US" dirty="0" smtClean="0">
              <a:latin typeface="Khmer OS" pitchFamily="2" charset="0"/>
              <a:cs typeface="Khmer OS" pitchFamily="2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467600" cy="1143000"/>
          </a:xfrm>
        </p:spPr>
        <p:txBody>
          <a:bodyPr>
            <a:noAutofit/>
          </a:bodyPr>
          <a:lstStyle/>
          <a:p>
            <a:pPr lvl="0"/>
            <a:r>
              <a:rPr lang="km-KH" sz="5400" b="1" dirty="0" smtClean="0"/>
              <a:t>គោលបំនងនៃការសិក្យា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524000"/>
            <a:ext cx="7467600" cy="4873752"/>
          </a:xfrm>
        </p:spPr>
        <p:txBody>
          <a:bodyPr/>
          <a:lstStyle/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ចង់បង្កើតវចនានុក្រមដែលអាចអោយគេ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ពាក្យបានលឿន ងាយស្រួលប្រើ និង​ បង្ហាញពាក្យដែលមានន័យប្រហាក់ប្រហែលនឹងពាក្យដែលគេចង់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បង្កើត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Dictionary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ដែលអាចអោយគេ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ជា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(English-Khmer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English-English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Khmer-English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Khmer-Khmer)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អាចធ្វើការ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Note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ទៅលើពាក្យណាមួយបាន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អាចអានពាក្យដែលអ្នកប្រើប្រាស់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ឃើញ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អាចអានពាក្យ រឺ អត្តបទ និង អាចបង្កើតជា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File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សំលេង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( wav or mp3)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អាចសរសេរពាក្យ រឺ អត្តបទ តាមការអានរបស់អ្នកប្រើប្រាស់និងអាចបង្កើតជា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Text File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អាចអោយអ្នកប្រើប្រាស់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តាមជារូបភាព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អាចអោយអ្នកប្រើប្រាស់អនុវត្តន៍លំហាត់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7600" cy="1143000"/>
          </a:xfrm>
        </p:spPr>
        <p:txBody>
          <a:bodyPr>
            <a:normAutofit/>
          </a:bodyPr>
          <a:lstStyle/>
          <a:p>
            <a:r>
              <a:rPr lang="km-KH" sz="5400" b="1" dirty="0" smtClean="0"/>
              <a:t>ដែនកំនត់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3248"/>
            <a:ext cx="7467600" cy="4949952"/>
          </a:xfrm>
        </p:spPr>
        <p:txBody>
          <a:bodyPr>
            <a:normAutofit/>
          </a:bodyPr>
          <a:lstStyle/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បង្កើត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Dictionary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ដែលអាចអោយគេ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ជា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(English-Khmer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English-English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Khmer-English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Khmer-Khmer)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ច្រោះពាក្យដែលទាំងឡាយដែលមានផ្ទុកឃ្លាដែល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User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ចង់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</a:t>
            </a:r>
          </a:p>
          <a:p>
            <a:pPr lvl="0"/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ជាលក្ខណះ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Prefix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ពី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A-Z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បង្ហាញពាក្យប្រហាក់ប្រហែលនឹងពាក្យដែល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User Search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្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(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ករណី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Prefix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មិនឃើញ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)</a:t>
            </a:r>
            <a:endParaRPr lang="km-KH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km-KH" sz="2000" dirty="0">
                <a:latin typeface="Khmer OS" pitchFamily="2" charset="0"/>
                <a:cs typeface="Khmer OS" pitchFamily="2" charset="0"/>
              </a:rPr>
              <a:t>អាចធ្វើការ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Note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 ទៅលើពាក្យណាមួយបាន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ផ្តល់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Sound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សំរាប់អានពាក្យរឺ អត្តបទ និង អាចបង្កើតជា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File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សំលេង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(wav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រឺ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mp3)</a:t>
            </a: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សរសេរតាមការអានរបស់អ្នកប្រើប្រាស់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រយះពេលនៃការបង្កើត មានចំនួន ៤ខែ 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0"/>
            <a:r>
              <a:rPr lang="en-US" sz="2000" dirty="0" smtClean="0">
                <a:latin typeface="Khmer OS" pitchFamily="2" charset="0"/>
                <a:cs typeface="Khmer OS" pitchFamily="2" charset="0"/>
              </a:rPr>
              <a:t>Build Software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ដោយប្រើ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Microsoft Visual Basic.net program.</a:t>
            </a:r>
          </a:p>
          <a:p>
            <a:pPr lvl="0">
              <a:lnSpc>
                <a:spcPct val="170000"/>
              </a:lnSpc>
              <a:buNone/>
            </a:pPr>
            <a:endParaRPr lang="en-US" dirty="0" smtClean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>System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smtClean="0">
                <a:latin typeface="Khmer OS" pitchFamily="2" charset="0"/>
                <a:cs typeface="Khmer OS" pitchFamily="2" charset="0"/>
              </a:rPr>
              <a:t>	Translation Process</a:t>
            </a:r>
          </a:p>
          <a:p>
            <a:pPr lvl="1">
              <a:buNone/>
            </a:pPr>
            <a:endParaRPr lang="en-US" sz="2000" b="1" dirty="0" smtClean="0">
              <a:latin typeface="Khmer OS" pitchFamily="2" charset="0"/>
              <a:cs typeface="Khmer OS" pitchFamily="2" charset="0"/>
            </a:endParaRPr>
          </a:p>
          <a:p>
            <a:pPr lvl="1"/>
            <a:r>
              <a:rPr lang="en-US" sz="2000" b="1" dirty="0" smtClean="0">
                <a:latin typeface="Khmer OS" pitchFamily="2" charset="0"/>
                <a:cs typeface="Khmer OS" pitchFamily="2" charset="0"/>
              </a:rPr>
              <a:t>Search: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ពាក្យក្នុងប្រអប់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ត្រូវធ្វើ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ការប្រៀបធៀបជាមួយ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នឹងពាក្យដែលរក្សាក្នុង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Database </a:t>
            </a:r>
          </a:p>
          <a:p>
            <a:pPr lvl="1">
              <a:buNone/>
            </a:pP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2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បើពាក្យ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ត្រូវគ្នានឹងពាក្យក្នុង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Database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 នោះ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System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នឹងទាញយកនិយមន័យមកបង្ហាញអ្នកប្រើប្រាស់ក្នុងផ្នែក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Definitions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​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2"/>
            <a:r>
              <a:rPr lang="km-KH" sz="2000" dirty="0" smtClean="0">
                <a:latin typeface="Khmer OS" pitchFamily="2" charset="0"/>
                <a:cs typeface="Khmer OS" pitchFamily="2" charset="0"/>
              </a:rPr>
              <a:t>បើពាក្យ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មិនត្រូវគ្នានឹងពាក្យក្នុង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Database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នោះ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System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នឹងបង្ហាញពាក្យដែលស្រដៀងនឹងពាក្យក្នុងប្រអប់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 ដើម្បីអោយគេជ្រើសរើស។</a:t>
            </a:r>
            <a:endParaRPr lang="en-US" sz="2400" dirty="0" smtClean="0">
              <a:latin typeface="Khmer OS" pitchFamily="2" charset="0"/>
              <a:cs typeface="Khmer O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pPr lvl="0">
              <a:buNone/>
            </a:pPr>
            <a:r>
              <a:rPr lang="en-US" b="1" dirty="0" smtClean="0">
                <a:latin typeface="Khmer OS" pitchFamily="2" charset="0"/>
                <a:cs typeface="Khmer OS" pitchFamily="2" charset="0"/>
              </a:rPr>
              <a:t>Translation Process</a:t>
            </a:r>
          </a:p>
          <a:p>
            <a:pPr lvl="1"/>
            <a:r>
              <a:rPr lang="en-US" sz="2000" b="1" dirty="0" smtClean="0">
                <a:latin typeface="Khmer OS" pitchFamily="2" charset="0"/>
                <a:cs typeface="Khmer OS" pitchFamily="2" charset="0"/>
              </a:rPr>
              <a:t>Note: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ពាក្យដែល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User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បានធ្វើការ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Note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 បន្ថែម ត្រូវបានរក្សាទុកក្នុង</a:t>
            </a:r>
            <a:r>
              <a:rPr lang="en-US" sz="2000" dirty="0" err="1" smtClean="0">
                <a:latin typeface="Khmer OS" pitchFamily="2" charset="0"/>
                <a:cs typeface="Khmer OS" pitchFamily="2" charset="0"/>
              </a:rPr>
              <a:t>Tbl_Note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ហើយវានឹងត្រូវបានបង្ហាញពេលដែល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User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ធ្វើការ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ពាក្យនោះម្តងទៀត៕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1">
              <a:buNone/>
            </a:pP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1"/>
            <a:r>
              <a:rPr lang="en-US" sz="2000" b="1" dirty="0" smtClean="0">
                <a:latin typeface="Khmer OS" pitchFamily="2" charset="0"/>
                <a:cs typeface="Khmer OS" pitchFamily="2" charset="0"/>
              </a:rPr>
              <a:t>Listening: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 Sound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 ដើម្បីអានពាក្យដែល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User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។</a:t>
            </a: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1">
              <a:buNone/>
            </a:pP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1"/>
            <a:r>
              <a:rPr lang="en-US" sz="2000" b="1" dirty="0"/>
              <a:t>Speech</a:t>
            </a:r>
            <a:r>
              <a:rPr lang="km-KH" sz="2000" b="1" dirty="0"/>
              <a:t> </a:t>
            </a:r>
            <a:r>
              <a:rPr lang="en-US" sz="2000" b="1" dirty="0"/>
              <a:t>:</a:t>
            </a:r>
            <a:r>
              <a:rPr lang="km-KH" sz="2000" dirty="0"/>
              <a:t> </a:t>
            </a:r>
            <a:r>
              <a:rPr lang="en-US" sz="2000" dirty="0" smtClean="0"/>
              <a:t> </a:t>
            </a:r>
            <a:r>
              <a:rPr lang="km-KH" sz="2000" dirty="0" smtClean="0">
                <a:latin typeface="Khmer OS System" pitchFamily="2" charset="0"/>
                <a:cs typeface="Khmer OS System" pitchFamily="2" charset="0"/>
              </a:rPr>
              <a:t>អាន</a:t>
            </a:r>
            <a:r>
              <a:rPr lang="km-KH" sz="2000" dirty="0">
                <a:latin typeface="Khmer OS System" pitchFamily="2" charset="0"/>
                <a:cs typeface="Khmer OS System" pitchFamily="2" charset="0"/>
              </a:rPr>
              <a:t>នូវពាក្យ ឬ អត្ថបទពី</a:t>
            </a:r>
            <a:r>
              <a:rPr lang="en-US" sz="20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2000" dirty="0" err="1">
                <a:latin typeface="Khmer OS System" pitchFamily="2" charset="0"/>
                <a:cs typeface="Khmer OS System" pitchFamily="2" charset="0"/>
              </a:rPr>
              <a:t>TextBox</a:t>
            </a:r>
            <a:r>
              <a:rPr lang="km-KH" sz="2000" dirty="0">
                <a:latin typeface="Khmer OS System" pitchFamily="2" charset="0"/>
                <a:cs typeface="Khmer OS System" pitchFamily="2" charset="0"/>
              </a:rPr>
              <a:t> ទៅជាសលេង និង បំលែងទៅជា</a:t>
            </a:r>
            <a:r>
              <a:rPr lang="en-US" sz="2000" dirty="0">
                <a:latin typeface="Khmer OS System" pitchFamily="2" charset="0"/>
                <a:cs typeface="Khmer OS System" pitchFamily="2" charset="0"/>
              </a:rPr>
              <a:t> File *.wav ,*.mp3</a:t>
            </a:r>
            <a:r>
              <a:rPr lang="km-KH" sz="2000" dirty="0">
                <a:latin typeface="Khmer OS System" pitchFamily="2" charset="0"/>
                <a:cs typeface="Khmer OS System" pitchFamily="2" charset="0"/>
              </a:rPr>
              <a:t>។</a:t>
            </a:r>
            <a:endParaRPr lang="en-US" sz="2000" b="1" dirty="0" smtClean="0">
              <a:latin typeface="Khmer OS System" pitchFamily="2" charset="0"/>
              <a:cs typeface="Khmer OS System" pitchFamily="2" charset="0"/>
            </a:endParaRPr>
          </a:p>
          <a:p>
            <a:pPr lvl="1">
              <a:buNone/>
            </a:pPr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pPr lvl="1"/>
            <a:r>
              <a:rPr lang="en-US" sz="2000" b="1" dirty="0" smtClean="0"/>
              <a:t>Recognition </a:t>
            </a:r>
            <a:r>
              <a:rPr lang="en-US" sz="2000" b="1" dirty="0"/>
              <a:t>: </a:t>
            </a:r>
            <a:r>
              <a:rPr lang="km-KH" sz="2000" dirty="0">
                <a:latin typeface="Khmer OS System" pitchFamily="2" charset="0"/>
                <a:cs typeface="Khmer OS System" pitchFamily="2" charset="0"/>
              </a:rPr>
              <a:t>បំលែងសំលេងទៅជាពាក្យ ឬអត្ថបទ និង រក្សាទុកជា</a:t>
            </a:r>
            <a:r>
              <a:rPr lang="en-US" sz="2000" dirty="0">
                <a:latin typeface="Khmer OS System" pitchFamily="2" charset="0"/>
                <a:cs typeface="Khmer OS System" pitchFamily="2" charset="0"/>
              </a:rPr>
              <a:t> file*.txt</a:t>
            </a:r>
            <a:r>
              <a:rPr lang="km-KH" sz="2000" dirty="0">
                <a:latin typeface="Khmer OS System" pitchFamily="2" charset="0"/>
                <a:cs typeface="Khmer OS System" pitchFamily="2" charset="0"/>
              </a:rPr>
              <a:t>។</a:t>
            </a:r>
            <a:endParaRPr lang="en-US" sz="2000" dirty="0">
              <a:latin typeface="Khmer OS System" pitchFamily="2" charset="0"/>
              <a:cs typeface="Khmer OS System" pitchFamily="2" charset="0"/>
            </a:endParaRPr>
          </a:p>
          <a:p>
            <a:pPr lvl="1"/>
            <a:endParaRPr lang="en-US" sz="2000" dirty="0" smtClean="0">
              <a:latin typeface="Khmer OS" pitchFamily="2" charset="0"/>
              <a:cs typeface="Khmer O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Search Methodology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>
                <a:latin typeface="Khmer OS" pitchFamily="2" charset="0"/>
                <a:cs typeface="Khmer OS" pitchFamily="2" charset="0"/>
              </a:rPr>
              <a:t>	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Prefix Search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	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Search </a:t>
            </a:r>
            <a:r>
              <a:rPr lang="km-KH" sz="2000" dirty="0" smtClean="0">
                <a:latin typeface="Khmer OS" pitchFamily="2" charset="0"/>
                <a:cs typeface="Khmer OS" pitchFamily="2" charset="0"/>
              </a:rPr>
              <a:t>តាម</a:t>
            </a:r>
            <a:r>
              <a:rPr lang="en-US" sz="2000" dirty="0" smtClean="0">
                <a:latin typeface="Khmer OS" pitchFamily="2" charset="0"/>
                <a:cs typeface="Khmer OS" pitchFamily="2" charset="0"/>
              </a:rPr>
              <a:t> Binary Search</a:t>
            </a:r>
          </a:p>
          <a:p>
            <a:r>
              <a:rPr lang="en-US" b="1" dirty="0" smtClean="0"/>
              <a:t>Main Functions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/>
              <a:t>Search</a:t>
            </a:r>
            <a:r>
              <a:rPr lang="km-KH" b="1" dirty="0" smtClean="0"/>
              <a:t> </a:t>
            </a:r>
            <a:r>
              <a:rPr lang="en-US" dirty="0" smtClean="0"/>
              <a:t>(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ពាក្យប្រហែល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)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InsertChar</a:t>
            </a:r>
            <a:r>
              <a:rPr lang="en-US" dirty="0" smtClean="0"/>
              <a:t>: </a:t>
            </a:r>
          </a:p>
          <a:p>
            <a:pPr lvl="2">
              <a:buNone/>
            </a:pPr>
            <a:r>
              <a:rPr lang="en-US" dirty="0" smtClean="0"/>
              <a:t>	        Example: 	Search:  </a:t>
            </a:r>
            <a:r>
              <a:rPr lang="en-US" dirty="0" err="1" smtClean="0"/>
              <a:t>wold</a:t>
            </a:r>
            <a:r>
              <a:rPr lang="en-US" dirty="0" smtClean="0"/>
              <a:t> -&gt; world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ReplaceChar</a:t>
            </a:r>
            <a:r>
              <a:rPr lang="en-US" dirty="0" smtClean="0"/>
              <a:t>:</a:t>
            </a:r>
          </a:p>
          <a:p>
            <a:pPr lvl="4">
              <a:buNone/>
            </a:pPr>
            <a:r>
              <a:rPr lang="en-US" sz="1800" dirty="0" smtClean="0"/>
              <a:t>	Example: 	Search:  </a:t>
            </a:r>
            <a:r>
              <a:rPr lang="en-US" sz="1800" dirty="0" err="1" smtClean="0"/>
              <a:t>wold</a:t>
            </a:r>
            <a:r>
              <a:rPr lang="en-US" sz="1800" dirty="0" smtClean="0"/>
              <a:t> -&gt; word</a:t>
            </a:r>
          </a:p>
          <a:p>
            <a:pPr marL="914400" lvl="4" indent="-165100"/>
            <a:r>
              <a:rPr lang="en-US" sz="1800" dirty="0" err="1" smtClean="0"/>
              <a:t>DeleteChar</a:t>
            </a:r>
            <a:r>
              <a:rPr lang="en-US" sz="1800" dirty="0" smtClean="0"/>
              <a:t>:</a:t>
            </a:r>
          </a:p>
          <a:p>
            <a:pPr marL="1463040" lvl="6" indent="-16510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Example: 	Search:  </a:t>
            </a:r>
            <a:r>
              <a:rPr lang="en-US" sz="1800" dirty="0" err="1" smtClean="0">
                <a:solidFill>
                  <a:schemeClr val="tx1"/>
                </a:solidFill>
              </a:rPr>
              <a:t>wold</a:t>
            </a:r>
            <a:r>
              <a:rPr lang="en-US" sz="1800" dirty="0" smtClean="0">
                <a:solidFill>
                  <a:schemeClr val="tx1"/>
                </a:solidFill>
              </a:rPr>
              <a:t> -&gt; old</a:t>
            </a:r>
          </a:p>
          <a:p>
            <a:pPr marL="908050" lvl="6" indent="-15875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tx1"/>
                </a:solidFill>
              </a:rPr>
              <a:t>SwapChar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484313" lvl="7" indent="-461963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Example: 	Search:  </a:t>
            </a:r>
            <a:r>
              <a:rPr lang="en-US" sz="1800" dirty="0" err="1" smtClean="0">
                <a:solidFill>
                  <a:schemeClr val="tx1"/>
                </a:solidFill>
              </a:rPr>
              <a:t>theer</a:t>
            </a:r>
            <a:r>
              <a:rPr lang="en-US" sz="1800" dirty="0" smtClean="0">
                <a:solidFill>
                  <a:schemeClr val="tx1"/>
                </a:solidFill>
              </a:rPr>
              <a:t> -&gt;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Main Functions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/>
              <a:t>Search</a:t>
            </a:r>
            <a:endParaRPr lang="en-US" dirty="0" smtClean="0"/>
          </a:p>
          <a:p>
            <a:pPr marL="974725" lvl="1" indent="-285750">
              <a:buFont typeface="Wingdings" pitchFamily="2" charset="2"/>
              <a:buChar char="§"/>
            </a:pPr>
            <a:r>
              <a:rPr lang="en-US" dirty="0" err="1" smtClean="0"/>
              <a:t>FuzzyProbability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300" dirty="0" smtClean="0"/>
              <a:t> </a:t>
            </a:r>
          </a:p>
          <a:p>
            <a:pPr marL="974725" lvl="1" indent="-28575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7898" t="56418" r="37636" b="9510"/>
          <a:stretch>
            <a:fillRect/>
          </a:stretch>
        </p:blipFill>
        <p:spPr bwMode="auto">
          <a:xfrm>
            <a:off x="1974257" y="2895600"/>
            <a:ext cx="465514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C211AC-39AA-48B5-82E8-D0A8F4603C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445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                  សាកលវិទ្យាល័យភូមិន្ទភ្នំពេញ</vt:lpstr>
      <vt:lpstr>       សេចក្តីផ្តើម </vt:lpstr>
      <vt:lpstr>ចំនោទបញ្ហា </vt:lpstr>
      <vt:lpstr>គោលបំនងនៃការសិក្យា </vt:lpstr>
      <vt:lpstr>ដែនកំនត់</vt:lpstr>
      <vt:lpstr>System Analysis  </vt:lpstr>
      <vt:lpstr>System Analysis</vt:lpstr>
      <vt:lpstr>System Analysis</vt:lpstr>
      <vt:lpstr>System Analysis</vt:lpstr>
      <vt:lpstr>System Analysis</vt:lpstr>
      <vt:lpstr>System Analysis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Dictionary</dc:title>
  <dc:creator>User</dc:creator>
  <cp:lastModifiedBy>PHEARUN</cp:lastModifiedBy>
  <cp:revision>89</cp:revision>
  <dcterms:created xsi:type="dcterms:W3CDTF">2011-03-19T03:14:46Z</dcterms:created>
  <dcterms:modified xsi:type="dcterms:W3CDTF">2011-06-04T05:53:22Z</dcterms:modified>
</cp:coreProperties>
</file>