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72" r:id="rId4"/>
    <p:sldId id="274" r:id="rId5"/>
    <p:sldId id="271" r:id="rId6"/>
    <p:sldId id="258" r:id="rId7"/>
    <p:sldId id="259" r:id="rId8"/>
    <p:sldId id="260" r:id="rId9"/>
    <p:sldId id="261" r:id="rId10"/>
    <p:sldId id="262" r:id="rId11"/>
    <p:sldId id="263" r:id="rId12"/>
    <p:sldId id="267" r:id="rId13"/>
    <p:sldId id="264" r:id="rId14"/>
    <p:sldId id="266" r:id="rId15"/>
    <p:sldId id="268" r:id="rId16"/>
    <p:sldId id="265" r:id="rId17"/>
    <p:sldId id="269" r:id="rId18"/>
    <p:sldId id="270" r:id="rId19"/>
    <p:sldId id="273"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AAD0F-EA36-4935-E926-9CF621AFE8B7}" v="7" dt="2022-07-30T01:19:52.981"/>
    <p1510:client id="{4EFE82B3-F8A4-52B8-40D9-2F6C2F59E533}" v="3" dt="2022-07-31T05:15:02.044"/>
    <p1510:client id="{508E4ED9-2AF1-403F-884E-FC3CCB8FAEC9}" v="110" dt="2022-07-29T16:28:24.741"/>
    <p1510:client id="{52CB557E-0FC6-C745-3F91-CD7DECF24431}" v="359" dt="2022-07-31T02:46:28.950"/>
    <p1510:client id="{5A4F4279-1B29-A5BA-1058-00CDB5B59D93}" v="377" dt="2022-07-30T23:39:20.643"/>
    <p1510:client id="{6C115D09-294B-3920-3705-47E22A9B7D9E}" v="1159" dt="2022-07-31T04:01:05.748"/>
    <p1510:client id="{77BA1AE8-0912-8C37-484C-D335EEAB1A3B}" v="209" dt="2022-07-31T19:54:11.411"/>
    <p1510:client id="{A4DAFA27-B47E-C276-9D0B-2674FCBBADA5}" v="1" dt="2022-07-31T19:54:25.654"/>
    <p1510:client id="{E6FC66DB-04E7-7C7B-215E-0E7DEA60EC18}" v="46" dt="2022-07-31T17:32:39.146"/>
    <p1510:client id="{EDCA2978-6B2F-2E17-DC2D-F9E20C35AA08}" v="11" dt="2022-07-31T20:25:21.703"/>
    <p1510:client id="{FE6A3688-8A39-C028-A630-914BE3948E49}" v="267" dt="2022-07-30T23:07:19.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5C0B1D-E717-487E-AF95-9E23D72958E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99A52D2-758F-4140-BDB2-F25D4747B046}">
      <dgm:prSet/>
      <dgm:spPr/>
      <dgm:t>
        <a:bodyPr/>
        <a:lstStyle/>
        <a:p>
          <a:pPr>
            <a:defRPr cap="all"/>
          </a:pPr>
          <a:r>
            <a:rPr lang="en-GB"/>
            <a:t>Introduction</a:t>
          </a:r>
          <a:endParaRPr lang="en-US"/>
        </a:p>
      </dgm:t>
    </dgm:pt>
    <dgm:pt modelId="{98C2D84D-80E0-4CA4-B91B-1977F69562B5}" type="parTrans" cxnId="{00950A1D-78F4-473E-A1A7-580D320E7B9B}">
      <dgm:prSet/>
      <dgm:spPr/>
      <dgm:t>
        <a:bodyPr/>
        <a:lstStyle/>
        <a:p>
          <a:endParaRPr lang="en-US"/>
        </a:p>
      </dgm:t>
    </dgm:pt>
    <dgm:pt modelId="{4661C997-944D-43B0-A829-A1F617324948}" type="sibTrans" cxnId="{00950A1D-78F4-473E-A1A7-580D320E7B9B}">
      <dgm:prSet/>
      <dgm:spPr/>
      <dgm:t>
        <a:bodyPr/>
        <a:lstStyle/>
        <a:p>
          <a:endParaRPr lang="en-US"/>
        </a:p>
      </dgm:t>
    </dgm:pt>
    <dgm:pt modelId="{3A564BC8-24AD-49C5-BAA8-40E4A4786774}">
      <dgm:prSet/>
      <dgm:spPr/>
      <dgm:t>
        <a:bodyPr/>
        <a:lstStyle/>
        <a:p>
          <a:pPr>
            <a:defRPr cap="all"/>
          </a:pPr>
          <a:r>
            <a:rPr lang="en-GB"/>
            <a:t>Flow Diagram</a:t>
          </a:r>
          <a:endParaRPr lang="en-US"/>
        </a:p>
      </dgm:t>
    </dgm:pt>
    <dgm:pt modelId="{066522DE-C352-4396-A046-25C66E831866}" type="parTrans" cxnId="{1CC9C1A5-0521-46AF-A561-FECCF3D1D374}">
      <dgm:prSet/>
      <dgm:spPr/>
      <dgm:t>
        <a:bodyPr/>
        <a:lstStyle/>
        <a:p>
          <a:endParaRPr lang="en-US"/>
        </a:p>
      </dgm:t>
    </dgm:pt>
    <dgm:pt modelId="{B26F170B-232C-49E8-A7E1-E67D0EB7655E}" type="sibTrans" cxnId="{1CC9C1A5-0521-46AF-A561-FECCF3D1D374}">
      <dgm:prSet/>
      <dgm:spPr/>
      <dgm:t>
        <a:bodyPr/>
        <a:lstStyle/>
        <a:p>
          <a:endParaRPr lang="en-US"/>
        </a:p>
      </dgm:t>
    </dgm:pt>
    <dgm:pt modelId="{C3B980C8-7644-4A45-B780-5C01DA74284F}">
      <dgm:prSet/>
      <dgm:spPr/>
      <dgm:t>
        <a:bodyPr/>
        <a:lstStyle/>
        <a:p>
          <a:pPr>
            <a:defRPr cap="all"/>
          </a:pPr>
          <a:r>
            <a:rPr lang="en-GB"/>
            <a:t>Features</a:t>
          </a:r>
          <a:endParaRPr lang="en-US"/>
        </a:p>
      </dgm:t>
    </dgm:pt>
    <dgm:pt modelId="{EFA90250-A205-48F0-A136-D220C99E3C80}" type="parTrans" cxnId="{EA3566F1-F89C-443F-A733-454F2418BA11}">
      <dgm:prSet/>
      <dgm:spPr/>
      <dgm:t>
        <a:bodyPr/>
        <a:lstStyle/>
        <a:p>
          <a:endParaRPr lang="en-US"/>
        </a:p>
      </dgm:t>
    </dgm:pt>
    <dgm:pt modelId="{1E0EB06F-BDF4-442C-974D-B80E4C7E0ED9}" type="sibTrans" cxnId="{EA3566F1-F89C-443F-A733-454F2418BA11}">
      <dgm:prSet/>
      <dgm:spPr/>
      <dgm:t>
        <a:bodyPr/>
        <a:lstStyle/>
        <a:p>
          <a:endParaRPr lang="en-US"/>
        </a:p>
      </dgm:t>
    </dgm:pt>
    <dgm:pt modelId="{3AB8870D-7254-4157-AE39-4396115D72BD}">
      <dgm:prSet/>
      <dgm:spPr/>
      <dgm:t>
        <a:bodyPr/>
        <a:lstStyle/>
        <a:p>
          <a:pPr>
            <a:defRPr cap="all"/>
          </a:pPr>
          <a:r>
            <a:rPr lang="en-GB"/>
            <a:t>Demo</a:t>
          </a:r>
          <a:endParaRPr lang="en-US"/>
        </a:p>
      </dgm:t>
    </dgm:pt>
    <dgm:pt modelId="{152B27A3-4D12-467C-B923-40646B2B3C40}" type="parTrans" cxnId="{BD088337-5CF6-4F89-B846-4427B94E99A5}">
      <dgm:prSet/>
      <dgm:spPr/>
      <dgm:t>
        <a:bodyPr/>
        <a:lstStyle/>
        <a:p>
          <a:endParaRPr lang="en-US"/>
        </a:p>
      </dgm:t>
    </dgm:pt>
    <dgm:pt modelId="{CB6D5800-5F1D-4EC0-8AC9-FDB101CE8F1D}" type="sibTrans" cxnId="{BD088337-5CF6-4F89-B846-4427B94E99A5}">
      <dgm:prSet/>
      <dgm:spPr/>
      <dgm:t>
        <a:bodyPr/>
        <a:lstStyle/>
        <a:p>
          <a:endParaRPr lang="en-US"/>
        </a:p>
      </dgm:t>
    </dgm:pt>
    <dgm:pt modelId="{F518D989-7ADD-4C4B-9DB5-55D7B96172F8}" type="pres">
      <dgm:prSet presAssocID="{325C0B1D-E717-487E-AF95-9E23D72958E1}" presName="root" presStyleCnt="0">
        <dgm:presLayoutVars>
          <dgm:dir/>
          <dgm:resizeHandles val="exact"/>
        </dgm:presLayoutVars>
      </dgm:prSet>
      <dgm:spPr/>
    </dgm:pt>
    <dgm:pt modelId="{C338CB6E-DD76-40DA-8DF0-5801FE746CB5}" type="pres">
      <dgm:prSet presAssocID="{B99A52D2-758F-4140-BDB2-F25D4747B046}" presName="compNode" presStyleCnt="0"/>
      <dgm:spPr/>
    </dgm:pt>
    <dgm:pt modelId="{1D811998-CA5B-47B1-8AD1-AF05DC55E656}" type="pres">
      <dgm:prSet presAssocID="{B99A52D2-758F-4140-BDB2-F25D4747B046}" presName="iconBgRect" presStyleLbl="bgShp" presStyleIdx="0" presStyleCnt="4"/>
      <dgm:spPr/>
    </dgm:pt>
    <dgm:pt modelId="{01A7E721-1561-4F4D-8C33-25AD71712595}" type="pres">
      <dgm:prSet presAssocID="{B99A52D2-758F-4140-BDB2-F25D4747B0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1590444-68CE-4382-AD5E-E3DAA6357FF8}" type="pres">
      <dgm:prSet presAssocID="{B99A52D2-758F-4140-BDB2-F25D4747B046}" presName="spaceRect" presStyleCnt="0"/>
      <dgm:spPr/>
    </dgm:pt>
    <dgm:pt modelId="{1336BC87-DE0D-4D28-82FD-88F2AA78B85F}" type="pres">
      <dgm:prSet presAssocID="{B99A52D2-758F-4140-BDB2-F25D4747B046}" presName="textRect" presStyleLbl="revTx" presStyleIdx="0" presStyleCnt="4">
        <dgm:presLayoutVars>
          <dgm:chMax val="1"/>
          <dgm:chPref val="1"/>
        </dgm:presLayoutVars>
      </dgm:prSet>
      <dgm:spPr/>
    </dgm:pt>
    <dgm:pt modelId="{08AC70BF-5DE6-4120-B03D-DC05221A82DB}" type="pres">
      <dgm:prSet presAssocID="{4661C997-944D-43B0-A829-A1F617324948}" presName="sibTrans" presStyleCnt="0"/>
      <dgm:spPr/>
    </dgm:pt>
    <dgm:pt modelId="{8B3A4042-22C4-4607-A2D7-2F09173574C0}" type="pres">
      <dgm:prSet presAssocID="{3A564BC8-24AD-49C5-BAA8-40E4A4786774}" presName="compNode" presStyleCnt="0"/>
      <dgm:spPr/>
    </dgm:pt>
    <dgm:pt modelId="{2C33DC62-3959-46FF-8762-0CBC15A32203}" type="pres">
      <dgm:prSet presAssocID="{3A564BC8-24AD-49C5-BAA8-40E4A4786774}" presName="iconBgRect" presStyleLbl="bgShp" presStyleIdx="1" presStyleCnt="4"/>
      <dgm:spPr/>
    </dgm:pt>
    <dgm:pt modelId="{978D79EF-3247-480B-8A6B-20864C775BA6}" type="pres">
      <dgm:prSet presAssocID="{3A564BC8-24AD-49C5-BAA8-40E4A47867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flows"/>
        </a:ext>
      </dgm:extLst>
    </dgm:pt>
    <dgm:pt modelId="{E9F92CE1-7A89-4AD3-AFB0-8B60F3987DA9}" type="pres">
      <dgm:prSet presAssocID="{3A564BC8-24AD-49C5-BAA8-40E4A4786774}" presName="spaceRect" presStyleCnt="0"/>
      <dgm:spPr/>
    </dgm:pt>
    <dgm:pt modelId="{E564FB17-0874-4506-B419-36443A18C4BE}" type="pres">
      <dgm:prSet presAssocID="{3A564BC8-24AD-49C5-BAA8-40E4A4786774}" presName="textRect" presStyleLbl="revTx" presStyleIdx="1" presStyleCnt="4">
        <dgm:presLayoutVars>
          <dgm:chMax val="1"/>
          <dgm:chPref val="1"/>
        </dgm:presLayoutVars>
      </dgm:prSet>
      <dgm:spPr/>
    </dgm:pt>
    <dgm:pt modelId="{B91ECA3E-5189-4BE7-83A6-F363EAF2D6E5}" type="pres">
      <dgm:prSet presAssocID="{B26F170B-232C-49E8-A7E1-E67D0EB7655E}" presName="sibTrans" presStyleCnt="0"/>
      <dgm:spPr/>
    </dgm:pt>
    <dgm:pt modelId="{914AA5E9-B457-41FA-9BF9-29B108ED8271}" type="pres">
      <dgm:prSet presAssocID="{C3B980C8-7644-4A45-B780-5C01DA74284F}" presName="compNode" presStyleCnt="0"/>
      <dgm:spPr/>
    </dgm:pt>
    <dgm:pt modelId="{2CE0DFD9-7450-4AAB-88E0-C01468EFFB6E}" type="pres">
      <dgm:prSet presAssocID="{C3B980C8-7644-4A45-B780-5C01DA74284F}" presName="iconBgRect" presStyleLbl="bgShp" presStyleIdx="2" presStyleCnt="4"/>
      <dgm:spPr/>
    </dgm:pt>
    <dgm:pt modelId="{A2E0DE0A-1322-4CE5-813E-A3C4EC77E78D}" type="pres">
      <dgm:prSet presAssocID="{C3B980C8-7644-4A45-B780-5C01DA7428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e HTML"/>
        </a:ext>
      </dgm:extLst>
    </dgm:pt>
    <dgm:pt modelId="{F59B1AD6-594F-4E77-AF4E-0123A16D2C94}" type="pres">
      <dgm:prSet presAssocID="{C3B980C8-7644-4A45-B780-5C01DA74284F}" presName="spaceRect" presStyleCnt="0"/>
      <dgm:spPr/>
    </dgm:pt>
    <dgm:pt modelId="{2F3D6D5B-71FB-44CE-B88C-212A1CF915F5}" type="pres">
      <dgm:prSet presAssocID="{C3B980C8-7644-4A45-B780-5C01DA74284F}" presName="textRect" presStyleLbl="revTx" presStyleIdx="2" presStyleCnt="4">
        <dgm:presLayoutVars>
          <dgm:chMax val="1"/>
          <dgm:chPref val="1"/>
        </dgm:presLayoutVars>
      </dgm:prSet>
      <dgm:spPr/>
    </dgm:pt>
    <dgm:pt modelId="{4445131C-1521-466B-920B-7CC91BBDF5DD}" type="pres">
      <dgm:prSet presAssocID="{1E0EB06F-BDF4-442C-974D-B80E4C7E0ED9}" presName="sibTrans" presStyleCnt="0"/>
      <dgm:spPr/>
    </dgm:pt>
    <dgm:pt modelId="{756AEBD8-9003-428E-8897-282DE5119011}" type="pres">
      <dgm:prSet presAssocID="{3AB8870D-7254-4157-AE39-4396115D72BD}" presName="compNode" presStyleCnt="0"/>
      <dgm:spPr/>
    </dgm:pt>
    <dgm:pt modelId="{3438D377-EECF-47BE-910B-CAD5E033A239}" type="pres">
      <dgm:prSet presAssocID="{3AB8870D-7254-4157-AE39-4396115D72BD}" presName="iconBgRect" presStyleLbl="bgShp" presStyleIdx="3" presStyleCnt="4"/>
      <dgm:spPr/>
    </dgm:pt>
    <dgm:pt modelId="{4E02A428-555B-4E8E-A585-57CF946D2D9F}" type="pres">
      <dgm:prSet presAssocID="{3AB8870D-7254-4157-AE39-4396115D72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lbum"/>
        </a:ext>
      </dgm:extLst>
    </dgm:pt>
    <dgm:pt modelId="{A1ABB9AC-E434-41F1-87B4-FA619757391A}" type="pres">
      <dgm:prSet presAssocID="{3AB8870D-7254-4157-AE39-4396115D72BD}" presName="spaceRect" presStyleCnt="0"/>
      <dgm:spPr/>
    </dgm:pt>
    <dgm:pt modelId="{544FADC9-66B9-41D5-8225-994297A5869B}" type="pres">
      <dgm:prSet presAssocID="{3AB8870D-7254-4157-AE39-4396115D72BD}" presName="textRect" presStyleLbl="revTx" presStyleIdx="3" presStyleCnt="4">
        <dgm:presLayoutVars>
          <dgm:chMax val="1"/>
          <dgm:chPref val="1"/>
        </dgm:presLayoutVars>
      </dgm:prSet>
      <dgm:spPr/>
    </dgm:pt>
  </dgm:ptLst>
  <dgm:cxnLst>
    <dgm:cxn modelId="{00950A1D-78F4-473E-A1A7-580D320E7B9B}" srcId="{325C0B1D-E717-487E-AF95-9E23D72958E1}" destId="{B99A52D2-758F-4140-BDB2-F25D4747B046}" srcOrd="0" destOrd="0" parTransId="{98C2D84D-80E0-4CA4-B91B-1977F69562B5}" sibTransId="{4661C997-944D-43B0-A829-A1F617324948}"/>
    <dgm:cxn modelId="{A6EE1D21-522F-4A4F-8285-D1759A469E71}" type="presOf" srcId="{325C0B1D-E717-487E-AF95-9E23D72958E1}" destId="{F518D989-7ADD-4C4B-9DB5-55D7B96172F8}" srcOrd="0" destOrd="0" presId="urn:microsoft.com/office/officeart/2018/5/layout/IconCircleLabelList"/>
    <dgm:cxn modelId="{BD088337-5CF6-4F89-B846-4427B94E99A5}" srcId="{325C0B1D-E717-487E-AF95-9E23D72958E1}" destId="{3AB8870D-7254-4157-AE39-4396115D72BD}" srcOrd="3" destOrd="0" parTransId="{152B27A3-4D12-467C-B923-40646B2B3C40}" sibTransId="{CB6D5800-5F1D-4EC0-8AC9-FDB101CE8F1D}"/>
    <dgm:cxn modelId="{CF50DA60-F817-4FC0-9999-119C8E1D28FF}" type="presOf" srcId="{3AB8870D-7254-4157-AE39-4396115D72BD}" destId="{544FADC9-66B9-41D5-8225-994297A5869B}" srcOrd="0" destOrd="0" presId="urn:microsoft.com/office/officeart/2018/5/layout/IconCircleLabelList"/>
    <dgm:cxn modelId="{1CC9C1A5-0521-46AF-A561-FECCF3D1D374}" srcId="{325C0B1D-E717-487E-AF95-9E23D72958E1}" destId="{3A564BC8-24AD-49C5-BAA8-40E4A4786774}" srcOrd="1" destOrd="0" parTransId="{066522DE-C352-4396-A046-25C66E831866}" sibTransId="{B26F170B-232C-49E8-A7E1-E67D0EB7655E}"/>
    <dgm:cxn modelId="{0C98F3BE-7665-4731-B9C8-A0BE0A6D4D52}" type="presOf" srcId="{B99A52D2-758F-4140-BDB2-F25D4747B046}" destId="{1336BC87-DE0D-4D28-82FD-88F2AA78B85F}" srcOrd="0" destOrd="0" presId="urn:microsoft.com/office/officeart/2018/5/layout/IconCircleLabelList"/>
    <dgm:cxn modelId="{9B7C1CC9-F405-4326-9313-6DB430D5A012}" type="presOf" srcId="{C3B980C8-7644-4A45-B780-5C01DA74284F}" destId="{2F3D6D5B-71FB-44CE-B88C-212A1CF915F5}" srcOrd="0" destOrd="0" presId="urn:microsoft.com/office/officeart/2018/5/layout/IconCircleLabelList"/>
    <dgm:cxn modelId="{FEBE2CD8-FBA9-4FEE-9CB2-74C14DFC212C}" type="presOf" srcId="{3A564BC8-24AD-49C5-BAA8-40E4A4786774}" destId="{E564FB17-0874-4506-B419-36443A18C4BE}" srcOrd="0" destOrd="0" presId="urn:microsoft.com/office/officeart/2018/5/layout/IconCircleLabelList"/>
    <dgm:cxn modelId="{EA3566F1-F89C-443F-A733-454F2418BA11}" srcId="{325C0B1D-E717-487E-AF95-9E23D72958E1}" destId="{C3B980C8-7644-4A45-B780-5C01DA74284F}" srcOrd="2" destOrd="0" parTransId="{EFA90250-A205-48F0-A136-D220C99E3C80}" sibTransId="{1E0EB06F-BDF4-442C-974D-B80E4C7E0ED9}"/>
    <dgm:cxn modelId="{CC43DECD-68C5-4F36-8550-2202A2611D2B}" type="presParOf" srcId="{F518D989-7ADD-4C4B-9DB5-55D7B96172F8}" destId="{C338CB6E-DD76-40DA-8DF0-5801FE746CB5}" srcOrd="0" destOrd="0" presId="urn:microsoft.com/office/officeart/2018/5/layout/IconCircleLabelList"/>
    <dgm:cxn modelId="{9FE024F4-181A-4E6B-84D7-FC59DCDABD8A}" type="presParOf" srcId="{C338CB6E-DD76-40DA-8DF0-5801FE746CB5}" destId="{1D811998-CA5B-47B1-8AD1-AF05DC55E656}" srcOrd="0" destOrd="0" presId="urn:microsoft.com/office/officeart/2018/5/layout/IconCircleLabelList"/>
    <dgm:cxn modelId="{28619B25-1CF2-47FA-8202-74040BE03607}" type="presParOf" srcId="{C338CB6E-DD76-40DA-8DF0-5801FE746CB5}" destId="{01A7E721-1561-4F4D-8C33-25AD71712595}" srcOrd="1" destOrd="0" presId="urn:microsoft.com/office/officeart/2018/5/layout/IconCircleLabelList"/>
    <dgm:cxn modelId="{DF32D0C4-3F88-4427-861E-6A3642AC0C08}" type="presParOf" srcId="{C338CB6E-DD76-40DA-8DF0-5801FE746CB5}" destId="{B1590444-68CE-4382-AD5E-E3DAA6357FF8}" srcOrd="2" destOrd="0" presId="urn:microsoft.com/office/officeart/2018/5/layout/IconCircleLabelList"/>
    <dgm:cxn modelId="{FC64DB1F-DEF7-4B80-A126-1ED7D8AA3557}" type="presParOf" srcId="{C338CB6E-DD76-40DA-8DF0-5801FE746CB5}" destId="{1336BC87-DE0D-4D28-82FD-88F2AA78B85F}" srcOrd="3" destOrd="0" presId="urn:microsoft.com/office/officeart/2018/5/layout/IconCircleLabelList"/>
    <dgm:cxn modelId="{5E9E56E0-579C-414F-AF7E-8E63D05F2747}" type="presParOf" srcId="{F518D989-7ADD-4C4B-9DB5-55D7B96172F8}" destId="{08AC70BF-5DE6-4120-B03D-DC05221A82DB}" srcOrd="1" destOrd="0" presId="urn:microsoft.com/office/officeart/2018/5/layout/IconCircleLabelList"/>
    <dgm:cxn modelId="{0D6E26FE-0184-4162-A646-79D68E5C10D0}" type="presParOf" srcId="{F518D989-7ADD-4C4B-9DB5-55D7B96172F8}" destId="{8B3A4042-22C4-4607-A2D7-2F09173574C0}" srcOrd="2" destOrd="0" presId="urn:microsoft.com/office/officeart/2018/5/layout/IconCircleLabelList"/>
    <dgm:cxn modelId="{281B2849-4ADC-4629-9AC1-795FC8D8488A}" type="presParOf" srcId="{8B3A4042-22C4-4607-A2D7-2F09173574C0}" destId="{2C33DC62-3959-46FF-8762-0CBC15A32203}" srcOrd="0" destOrd="0" presId="urn:microsoft.com/office/officeart/2018/5/layout/IconCircleLabelList"/>
    <dgm:cxn modelId="{1A00BA60-FDE2-466E-B747-8616D089F71E}" type="presParOf" srcId="{8B3A4042-22C4-4607-A2D7-2F09173574C0}" destId="{978D79EF-3247-480B-8A6B-20864C775BA6}" srcOrd="1" destOrd="0" presId="urn:microsoft.com/office/officeart/2018/5/layout/IconCircleLabelList"/>
    <dgm:cxn modelId="{4F99C7A8-AB7A-4905-9D7A-7430AAE3691C}" type="presParOf" srcId="{8B3A4042-22C4-4607-A2D7-2F09173574C0}" destId="{E9F92CE1-7A89-4AD3-AFB0-8B60F3987DA9}" srcOrd="2" destOrd="0" presId="urn:microsoft.com/office/officeart/2018/5/layout/IconCircleLabelList"/>
    <dgm:cxn modelId="{1DED8533-09C6-4518-825C-87A8E5DFF090}" type="presParOf" srcId="{8B3A4042-22C4-4607-A2D7-2F09173574C0}" destId="{E564FB17-0874-4506-B419-36443A18C4BE}" srcOrd="3" destOrd="0" presId="urn:microsoft.com/office/officeart/2018/5/layout/IconCircleLabelList"/>
    <dgm:cxn modelId="{41B3B804-2025-403F-8516-7FCB14AFB414}" type="presParOf" srcId="{F518D989-7ADD-4C4B-9DB5-55D7B96172F8}" destId="{B91ECA3E-5189-4BE7-83A6-F363EAF2D6E5}" srcOrd="3" destOrd="0" presId="urn:microsoft.com/office/officeart/2018/5/layout/IconCircleLabelList"/>
    <dgm:cxn modelId="{A65FC73A-5817-4BF0-B3FB-319CA3DA7F26}" type="presParOf" srcId="{F518D989-7ADD-4C4B-9DB5-55D7B96172F8}" destId="{914AA5E9-B457-41FA-9BF9-29B108ED8271}" srcOrd="4" destOrd="0" presId="urn:microsoft.com/office/officeart/2018/5/layout/IconCircleLabelList"/>
    <dgm:cxn modelId="{BC90BC05-6128-42E5-810A-69907405AB35}" type="presParOf" srcId="{914AA5E9-B457-41FA-9BF9-29B108ED8271}" destId="{2CE0DFD9-7450-4AAB-88E0-C01468EFFB6E}" srcOrd="0" destOrd="0" presId="urn:microsoft.com/office/officeart/2018/5/layout/IconCircleLabelList"/>
    <dgm:cxn modelId="{93B73E80-0B6D-4A7E-B162-9340492073BA}" type="presParOf" srcId="{914AA5E9-B457-41FA-9BF9-29B108ED8271}" destId="{A2E0DE0A-1322-4CE5-813E-A3C4EC77E78D}" srcOrd="1" destOrd="0" presId="urn:microsoft.com/office/officeart/2018/5/layout/IconCircleLabelList"/>
    <dgm:cxn modelId="{9BA0358A-81D0-49CA-B4BF-F2ED61C700CC}" type="presParOf" srcId="{914AA5E9-B457-41FA-9BF9-29B108ED8271}" destId="{F59B1AD6-594F-4E77-AF4E-0123A16D2C94}" srcOrd="2" destOrd="0" presId="urn:microsoft.com/office/officeart/2018/5/layout/IconCircleLabelList"/>
    <dgm:cxn modelId="{84F0473F-8B09-408A-915C-5E1902F12938}" type="presParOf" srcId="{914AA5E9-B457-41FA-9BF9-29B108ED8271}" destId="{2F3D6D5B-71FB-44CE-B88C-212A1CF915F5}" srcOrd="3" destOrd="0" presId="urn:microsoft.com/office/officeart/2018/5/layout/IconCircleLabelList"/>
    <dgm:cxn modelId="{E8DB0466-7219-42E4-8E18-CD7B3B09BE67}" type="presParOf" srcId="{F518D989-7ADD-4C4B-9DB5-55D7B96172F8}" destId="{4445131C-1521-466B-920B-7CC91BBDF5DD}" srcOrd="5" destOrd="0" presId="urn:microsoft.com/office/officeart/2018/5/layout/IconCircleLabelList"/>
    <dgm:cxn modelId="{23A84136-4F9B-4814-BE80-BB350AD26BF5}" type="presParOf" srcId="{F518D989-7ADD-4C4B-9DB5-55D7B96172F8}" destId="{756AEBD8-9003-428E-8897-282DE5119011}" srcOrd="6" destOrd="0" presId="urn:microsoft.com/office/officeart/2018/5/layout/IconCircleLabelList"/>
    <dgm:cxn modelId="{40320726-1831-4970-A8A6-2D1F80C73B4A}" type="presParOf" srcId="{756AEBD8-9003-428E-8897-282DE5119011}" destId="{3438D377-EECF-47BE-910B-CAD5E033A239}" srcOrd="0" destOrd="0" presId="urn:microsoft.com/office/officeart/2018/5/layout/IconCircleLabelList"/>
    <dgm:cxn modelId="{C07E4C76-A8F9-41C4-886C-E201FA56D426}" type="presParOf" srcId="{756AEBD8-9003-428E-8897-282DE5119011}" destId="{4E02A428-555B-4E8E-A585-57CF946D2D9F}" srcOrd="1" destOrd="0" presId="urn:microsoft.com/office/officeart/2018/5/layout/IconCircleLabelList"/>
    <dgm:cxn modelId="{32ED35AA-09FF-4ED9-AF7B-AB49F1E0B677}" type="presParOf" srcId="{756AEBD8-9003-428E-8897-282DE5119011}" destId="{A1ABB9AC-E434-41F1-87B4-FA619757391A}" srcOrd="2" destOrd="0" presId="urn:microsoft.com/office/officeart/2018/5/layout/IconCircleLabelList"/>
    <dgm:cxn modelId="{8AF19411-2E95-4475-AA85-A7C8EBFCD492}" type="presParOf" srcId="{756AEBD8-9003-428E-8897-282DE5119011}" destId="{544FADC9-66B9-41D5-8225-994297A5869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1C2271-ADF4-4E8F-9C9F-87B6F31A066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834DC19-541C-46CF-B1CF-3044F450796D}">
      <dgm:prSet/>
      <dgm:spPr/>
      <dgm:t>
        <a:bodyPr/>
        <a:lstStyle/>
        <a:p>
          <a:r>
            <a:rPr lang="en-US"/>
            <a:t>Considers the input from the user and searches the input from the text file.</a:t>
          </a:r>
        </a:p>
      </dgm:t>
    </dgm:pt>
    <dgm:pt modelId="{77DB7924-F237-41D6-B5BC-DF3AAFD02B72}" type="parTrans" cxnId="{4B9F48A0-72A5-4073-AA3B-DB171DDDE2C8}">
      <dgm:prSet/>
      <dgm:spPr/>
      <dgm:t>
        <a:bodyPr/>
        <a:lstStyle/>
        <a:p>
          <a:endParaRPr lang="en-US"/>
        </a:p>
      </dgm:t>
    </dgm:pt>
    <dgm:pt modelId="{F52DC6A3-9544-42E4-BBE3-F562CED3ABAF}" type="sibTrans" cxnId="{4B9F48A0-72A5-4073-AA3B-DB171DDDE2C8}">
      <dgm:prSet/>
      <dgm:spPr/>
      <dgm:t>
        <a:bodyPr/>
        <a:lstStyle/>
        <a:p>
          <a:endParaRPr lang="en-US"/>
        </a:p>
      </dgm:t>
    </dgm:pt>
    <dgm:pt modelId="{D5E6253D-1E7B-4707-B462-26EA4CDEB250}">
      <dgm:prSet/>
      <dgm:spPr/>
      <dgm:t>
        <a:bodyPr/>
        <a:lstStyle/>
        <a:p>
          <a:r>
            <a:rPr lang="en-US"/>
            <a:t>For searching in the input  text file, we are using Boyer Moore algorithm.</a:t>
          </a:r>
        </a:p>
      </dgm:t>
    </dgm:pt>
    <dgm:pt modelId="{725AC08C-9600-4C2F-A649-E31CEC0E447C}" type="parTrans" cxnId="{E01B05C7-1E87-4E68-A26F-9F07ABCE1028}">
      <dgm:prSet/>
      <dgm:spPr/>
      <dgm:t>
        <a:bodyPr/>
        <a:lstStyle/>
        <a:p>
          <a:endParaRPr lang="en-US"/>
        </a:p>
      </dgm:t>
    </dgm:pt>
    <dgm:pt modelId="{6788F1B7-01D4-49A2-B8C0-C0900AA472A8}" type="sibTrans" cxnId="{E01B05C7-1E87-4E68-A26F-9F07ABCE1028}">
      <dgm:prSet/>
      <dgm:spPr/>
      <dgm:t>
        <a:bodyPr/>
        <a:lstStyle/>
        <a:p>
          <a:endParaRPr lang="en-US"/>
        </a:p>
      </dgm:t>
    </dgm:pt>
    <dgm:pt modelId="{48528A23-1DBB-4CCD-A6A3-08C4E64523E4}">
      <dgm:prSet/>
      <dgm:spPr/>
      <dgm:t>
        <a:bodyPr/>
        <a:lstStyle/>
        <a:p>
          <a:r>
            <a:rPr lang="en-US"/>
            <a:t>The algorithm counting the number of times the text appears in each file and storing it in a hash table</a:t>
          </a:r>
        </a:p>
      </dgm:t>
    </dgm:pt>
    <dgm:pt modelId="{25C5568E-9590-49B6-BCCA-067AAFC0FE07}" type="parTrans" cxnId="{D015523A-9BF1-4A66-BA87-59903280456E}">
      <dgm:prSet/>
      <dgm:spPr/>
      <dgm:t>
        <a:bodyPr/>
        <a:lstStyle/>
        <a:p>
          <a:endParaRPr lang="en-US"/>
        </a:p>
      </dgm:t>
    </dgm:pt>
    <dgm:pt modelId="{85C469C0-87E1-4EC7-A7FC-BE82565D7017}" type="sibTrans" cxnId="{D015523A-9BF1-4A66-BA87-59903280456E}">
      <dgm:prSet/>
      <dgm:spPr/>
      <dgm:t>
        <a:bodyPr/>
        <a:lstStyle/>
        <a:p>
          <a:endParaRPr lang="en-US"/>
        </a:p>
      </dgm:t>
    </dgm:pt>
    <dgm:pt modelId="{E371534E-F09A-4774-9B31-54AA148D78FC}" type="pres">
      <dgm:prSet presAssocID="{031C2271-ADF4-4E8F-9C9F-87B6F31A066E}" presName="vert0" presStyleCnt="0">
        <dgm:presLayoutVars>
          <dgm:dir/>
          <dgm:animOne val="branch"/>
          <dgm:animLvl val="lvl"/>
        </dgm:presLayoutVars>
      </dgm:prSet>
      <dgm:spPr/>
    </dgm:pt>
    <dgm:pt modelId="{5C57DD37-2854-4D93-8516-6DC700D95D4D}" type="pres">
      <dgm:prSet presAssocID="{2834DC19-541C-46CF-B1CF-3044F450796D}" presName="thickLine" presStyleLbl="alignNode1" presStyleIdx="0" presStyleCnt="3"/>
      <dgm:spPr/>
    </dgm:pt>
    <dgm:pt modelId="{5BC1F109-6C0E-462A-A01B-DB5522950B0B}" type="pres">
      <dgm:prSet presAssocID="{2834DC19-541C-46CF-B1CF-3044F450796D}" presName="horz1" presStyleCnt="0"/>
      <dgm:spPr/>
    </dgm:pt>
    <dgm:pt modelId="{3EB51E5F-7A2A-4120-A54E-AC2CA542AE18}" type="pres">
      <dgm:prSet presAssocID="{2834DC19-541C-46CF-B1CF-3044F450796D}" presName="tx1" presStyleLbl="revTx" presStyleIdx="0" presStyleCnt="3"/>
      <dgm:spPr/>
    </dgm:pt>
    <dgm:pt modelId="{8E869E57-6F04-4D67-847E-28AB21F50AE5}" type="pres">
      <dgm:prSet presAssocID="{2834DC19-541C-46CF-B1CF-3044F450796D}" presName="vert1" presStyleCnt="0"/>
      <dgm:spPr/>
    </dgm:pt>
    <dgm:pt modelId="{78A1739C-98A5-4E25-B5CE-78E322CC9BAB}" type="pres">
      <dgm:prSet presAssocID="{D5E6253D-1E7B-4707-B462-26EA4CDEB250}" presName="thickLine" presStyleLbl="alignNode1" presStyleIdx="1" presStyleCnt="3"/>
      <dgm:spPr/>
    </dgm:pt>
    <dgm:pt modelId="{C3923EAD-3252-446D-A5AE-BB73A7CC478A}" type="pres">
      <dgm:prSet presAssocID="{D5E6253D-1E7B-4707-B462-26EA4CDEB250}" presName="horz1" presStyleCnt="0"/>
      <dgm:spPr/>
    </dgm:pt>
    <dgm:pt modelId="{79DE5982-0DC1-4F16-B67F-71E0AEF78701}" type="pres">
      <dgm:prSet presAssocID="{D5E6253D-1E7B-4707-B462-26EA4CDEB250}" presName="tx1" presStyleLbl="revTx" presStyleIdx="1" presStyleCnt="3"/>
      <dgm:spPr/>
    </dgm:pt>
    <dgm:pt modelId="{2BFE39FA-7C05-4019-971C-498A6EBF38E8}" type="pres">
      <dgm:prSet presAssocID="{D5E6253D-1E7B-4707-B462-26EA4CDEB250}" presName="vert1" presStyleCnt="0"/>
      <dgm:spPr/>
    </dgm:pt>
    <dgm:pt modelId="{F72015FE-D749-4ABC-9E9A-721D63DD8E76}" type="pres">
      <dgm:prSet presAssocID="{48528A23-1DBB-4CCD-A6A3-08C4E64523E4}" presName="thickLine" presStyleLbl="alignNode1" presStyleIdx="2" presStyleCnt="3"/>
      <dgm:spPr/>
    </dgm:pt>
    <dgm:pt modelId="{46367EFF-863B-4CD3-A363-181B69C0B092}" type="pres">
      <dgm:prSet presAssocID="{48528A23-1DBB-4CCD-A6A3-08C4E64523E4}" presName="horz1" presStyleCnt="0"/>
      <dgm:spPr/>
    </dgm:pt>
    <dgm:pt modelId="{EBDD01E0-9C20-4900-8414-4A4F70C22669}" type="pres">
      <dgm:prSet presAssocID="{48528A23-1DBB-4CCD-A6A3-08C4E64523E4}" presName="tx1" presStyleLbl="revTx" presStyleIdx="2" presStyleCnt="3"/>
      <dgm:spPr/>
    </dgm:pt>
    <dgm:pt modelId="{EE79335A-7D10-47BA-B6E8-84020E218A77}" type="pres">
      <dgm:prSet presAssocID="{48528A23-1DBB-4CCD-A6A3-08C4E64523E4}" presName="vert1" presStyleCnt="0"/>
      <dgm:spPr/>
    </dgm:pt>
  </dgm:ptLst>
  <dgm:cxnLst>
    <dgm:cxn modelId="{D015523A-9BF1-4A66-BA87-59903280456E}" srcId="{031C2271-ADF4-4E8F-9C9F-87B6F31A066E}" destId="{48528A23-1DBB-4CCD-A6A3-08C4E64523E4}" srcOrd="2" destOrd="0" parTransId="{25C5568E-9590-49B6-BCCA-067AAFC0FE07}" sibTransId="{85C469C0-87E1-4EC7-A7FC-BE82565D7017}"/>
    <dgm:cxn modelId="{D0EEE553-3E64-438E-B635-4E5D6CF76A92}" type="presOf" srcId="{031C2271-ADF4-4E8F-9C9F-87B6F31A066E}" destId="{E371534E-F09A-4774-9B31-54AA148D78FC}" srcOrd="0" destOrd="0" presId="urn:microsoft.com/office/officeart/2008/layout/LinedList"/>
    <dgm:cxn modelId="{93E53086-E71D-4359-9943-6D833A731A1B}" type="presOf" srcId="{48528A23-1DBB-4CCD-A6A3-08C4E64523E4}" destId="{EBDD01E0-9C20-4900-8414-4A4F70C22669}" srcOrd="0" destOrd="0" presId="urn:microsoft.com/office/officeart/2008/layout/LinedList"/>
    <dgm:cxn modelId="{4B9F48A0-72A5-4073-AA3B-DB171DDDE2C8}" srcId="{031C2271-ADF4-4E8F-9C9F-87B6F31A066E}" destId="{2834DC19-541C-46CF-B1CF-3044F450796D}" srcOrd="0" destOrd="0" parTransId="{77DB7924-F237-41D6-B5BC-DF3AAFD02B72}" sibTransId="{F52DC6A3-9544-42E4-BBE3-F562CED3ABAF}"/>
    <dgm:cxn modelId="{C6147EC4-9297-4515-B278-367FA77FEBC6}" type="presOf" srcId="{2834DC19-541C-46CF-B1CF-3044F450796D}" destId="{3EB51E5F-7A2A-4120-A54E-AC2CA542AE18}" srcOrd="0" destOrd="0" presId="urn:microsoft.com/office/officeart/2008/layout/LinedList"/>
    <dgm:cxn modelId="{E01B05C7-1E87-4E68-A26F-9F07ABCE1028}" srcId="{031C2271-ADF4-4E8F-9C9F-87B6F31A066E}" destId="{D5E6253D-1E7B-4707-B462-26EA4CDEB250}" srcOrd="1" destOrd="0" parTransId="{725AC08C-9600-4C2F-A649-E31CEC0E447C}" sibTransId="{6788F1B7-01D4-49A2-B8C0-C0900AA472A8}"/>
    <dgm:cxn modelId="{B23B3FEC-8F0D-4499-8CFE-61E05C290919}" type="presOf" srcId="{D5E6253D-1E7B-4707-B462-26EA4CDEB250}" destId="{79DE5982-0DC1-4F16-B67F-71E0AEF78701}" srcOrd="0" destOrd="0" presId="urn:microsoft.com/office/officeart/2008/layout/LinedList"/>
    <dgm:cxn modelId="{5A623060-587C-466A-8F73-F821036AC757}" type="presParOf" srcId="{E371534E-F09A-4774-9B31-54AA148D78FC}" destId="{5C57DD37-2854-4D93-8516-6DC700D95D4D}" srcOrd="0" destOrd="0" presId="urn:microsoft.com/office/officeart/2008/layout/LinedList"/>
    <dgm:cxn modelId="{302CEA57-004B-4648-847B-1E53068357B8}" type="presParOf" srcId="{E371534E-F09A-4774-9B31-54AA148D78FC}" destId="{5BC1F109-6C0E-462A-A01B-DB5522950B0B}" srcOrd="1" destOrd="0" presId="urn:microsoft.com/office/officeart/2008/layout/LinedList"/>
    <dgm:cxn modelId="{23B4E9D4-F02D-49B4-96BD-811B074394F9}" type="presParOf" srcId="{5BC1F109-6C0E-462A-A01B-DB5522950B0B}" destId="{3EB51E5F-7A2A-4120-A54E-AC2CA542AE18}" srcOrd="0" destOrd="0" presId="urn:microsoft.com/office/officeart/2008/layout/LinedList"/>
    <dgm:cxn modelId="{99643B27-73F5-4BB8-B226-5490A34D9A96}" type="presParOf" srcId="{5BC1F109-6C0E-462A-A01B-DB5522950B0B}" destId="{8E869E57-6F04-4D67-847E-28AB21F50AE5}" srcOrd="1" destOrd="0" presId="urn:microsoft.com/office/officeart/2008/layout/LinedList"/>
    <dgm:cxn modelId="{EC0A3A89-F5C5-44DA-8A04-C05E66F0954F}" type="presParOf" srcId="{E371534E-F09A-4774-9B31-54AA148D78FC}" destId="{78A1739C-98A5-4E25-B5CE-78E322CC9BAB}" srcOrd="2" destOrd="0" presId="urn:microsoft.com/office/officeart/2008/layout/LinedList"/>
    <dgm:cxn modelId="{5CDA4E1B-343A-4B2D-A61B-BD0AA78E937D}" type="presParOf" srcId="{E371534E-F09A-4774-9B31-54AA148D78FC}" destId="{C3923EAD-3252-446D-A5AE-BB73A7CC478A}" srcOrd="3" destOrd="0" presId="urn:microsoft.com/office/officeart/2008/layout/LinedList"/>
    <dgm:cxn modelId="{61B3CEF7-2822-4522-BB6D-CC10B98BAB09}" type="presParOf" srcId="{C3923EAD-3252-446D-A5AE-BB73A7CC478A}" destId="{79DE5982-0DC1-4F16-B67F-71E0AEF78701}" srcOrd="0" destOrd="0" presId="urn:microsoft.com/office/officeart/2008/layout/LinedList"/>
    <dgm:cxn modelId="{549359C9-7356-4D11-BEA1-69780DCE2DFA}" type="presParOf" srcId="{C3923EAD-3252-446D-A5AE-BB73A7CC478A}" destId="{2BFE39FA-7C05-4019-971C-498A6EBF38E8}" srcOrd="1" destOrd="0" presId="urn:microsoft.com/office/officeart/2008/layout/LinedList"/>
    <dgm:cxn modelId="{6E83A597-FDDA-46DB-9823-19AB0AC62363}" type="presParOf" srcId="{E371534E-F09A-4774-9B31-54AA148D78FC}" destId="{F72015FE-D749-4ABC-9E9A-721D63DD8E76}" srcOrd="4" destOrd="0" presId="urn:microsoft.com/office/officeart/2008/layout/LinedList"/>
    <dgm:cxn modelId="{9695CE8B-333B-4F0A-B39A-BB023878DE0C}" type="presParOf" srcId="{E371534E-F09A-4774-9B31-54AA148D78FC}" destId="{46367EFF-863B-4CD3-A363-181B69C0B092}" srcOrd="5" destOrd="0" presId="urn:microsoft.com/office/officeart/2008/layout/LinedList"/>
    <dgm:cxn modelId="{3E3BEDDE-EE98-486E-8172-D7BC557A0389}" type="presParOf" srcId="{46367EFF-863B-4CD3-A363-181B69C0B092}" destId="{EBDD01E0-9C20-4900-8414-4A4F70C22669}" srcOrd="0" destOrd="0" presId="urn:microsoft.com/office/officeart/2008/layout/LinedList"/>
    <dgm:cxn modelId="{21467571-17D1-421E-B4A1-DA5A3ADD1A95}" type="presParOf" srcId="{46367EFF-863B-4CD3-A363-181B69C0B092}" destId="{EE79335A-7D10-47BA-B6E8-84020E218A7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D5E5CE-B74C-4981-AC28-15F3DB4D0E3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4C0670-787F-43BD-9751-E6E561212F53}">
      <dgm:prSet/>
      <dgm:spPr/>
      <dgm:t>
        <a:bodyPr/>
        <a:lstStyle/>
        <a:p>
          <a:r>
            <a:rPr lang="en-US"/>
            <a:t>The results of a search are stored in a hash table.</a:t>
          </a:r>
        </a:p>
      </dgm:t>
    </dgm:pt>
    <dgm:pt modelId="{BE5A3585-BEFF-4A31-B608-9083A44C8F06}" type="parTrans" cxnId="{013F9AEA-6F4D-4AE1-A15A-09CDD60D5973}">
      <dgm:prSet/>
      <dgm:spPr/>
      <dgm:t>
        <a:bodyPr/>
        <a:lstStyle/>
        <a:p>
          <a:endParaRPr lang="en-US"/>
        </a:p>
      </dgm:t>
    </dgm:pt>
    <dgm:pt modelId="{A55D0872-135D-4CC1-B0DA-4E537417F9D4}" type="sibTrans" cxnId="{013F9AEA-6F4D-4AE1-A15A-09CDD60D5973}">
      <dgm:prSet/>
      <dgm:spPr/>
      <dgm:t>
        <a:bodyPr/>
        <a:lstStyle/>
        <a:p>
          <a:endParaRPr lang="en-US"/>
        </a:p>
      </dgm:t>
    </dgm:pt>
    <dgm:pt modelId="{6FECC829-ECB6-48C4-BD65-3A60146AF267}">
      <dgm:prSet/>
      <dgm:spPr/>
      <dgm:t>
        <a:bodyPr/>
        <a:lstStyle/>
        <a:p>
          <a:r>
            <a:rPr lang="en-US"/>
            <a:t>File names are recorded as the key, while the number of occurrences in that file is saved as the value.</a:t>
          </a:r>
        </a:p>
      </dgm:t>
    </dgm:pt>
    <dgm:pt modelId="{27BCF889-3E54-4B0D-B7CB-401B30686EC7}" type="parTrans" cxnId="{7B45E9BD-66D4-45E1-953C-4A345CFC43EB}">
      <dgm:prSet/>
      <dgm:spPr/>
      <dgm:t>
        <a:bodyPr/>
        <a:lstStyle/>
        <a:p>
          <a:endParaRPr lang="en-US"/>
        </a:p>
      </dgm:t>
    </dgm:pt>
    <dgm:pt modelId="{8D7C3D9D-2E5D-45F9-93BA-3A571971BBB0}" type="sibTrans" cxnId="{7B45E9BD-66D4-45E1-953C-4A345CFC43EB}">
      <dgm:prSet/>
      <dgm:spPr/>
      <dgm:t>
        <a:bodyPr/>
        <a:lstStyle/>
        <a:p>
          <a:endParaRPr lang="en-US"/>
        </a:p>
      </dgm:t>
    </dgm:pt>
    <dgm:pt modelId="{D3154363-C294-4F99-8A3E-3E776E6A9785}">
      <dgm:prSet/>
      <dgm:spPr/>
      <dgm:t>
        <a:bodyPr/>
        <a:lstStyle/>
        <a:p>
          <a:r>
            <a:rPr lang="en-US"/>
            <a:t>This hash table is also used for sorting and ranking.</a:t>
          </a:r>
        </a:p>
      </dgm:t>
    </dgm:pt>
    <dgm:pt modelId="{34D2AD0D-5BFD-4848-AFF2-8AD99E16A4DB}" type="parTrans" cxnId="{6B59C554-899A-46D5-85A0-CBE384AA8C5E}">
      <dgm:prSet/>
      <dgm:spPr/>
      <dgm:t>
        <a:bodyPr/>
        <a:lstStyle/>
        <a:p>
          <a:endParaRPr lang="en-US"/>
        </a:p>
      </dgm:t>
    </dgm:pt>
    <dgm:pt modelId="{B5AF97F5-1DF5-4712-A76F-CE3F31127F5C}" type="sibTrans" cxnId="{6B59C554-899A-46D5-85A0-CBE384AA8C5E}">
      <dgm:prSet/>
      <dgm:spPr/>
      <dgm:t>
        <a:bodyPr/>
        <a:lstStyle/>
        <a:p>
          <a:endParaRPr lang="en-US"/>
        </a:p>
      </dgm:t>
    </dgm:pt>
    <dgm:pt modelId="{3D6FCD9C-4841-44A4-8B95-FC7C41465278}" type="pres">
      <dgm:prSet presAssocID="{71D5E5CE-B74C-4981-AC28-15F3DB4D0E36}" presName="vert0" presStyleCnt="0">
        <dgm:presLayoutVars>
          <dgm:dir/>
          <dgm:animOne val="branch"/>
          <dgm:animLvl val="lvl"/>
        </dgm:presLayoutVars>
      </dgm:prSet>
      <dgm:spPr/>
    </dgm:pt>
    <dgm:pt modelId="{F5ED1B5F-BC87-448C-A7A7-3265A5FCC58E}" type="pres">
      <dgm:prSet presAssocID="{624C0670-787F-43BD-9751-E6E561212F53}" presName="thickLine" presStyleLbl="alignNode1" presStyleIdx="0" presStyleCnt="3"/>
      <dgm:spPr/>
    </dgm:pt>
    <dgm:pt modelId="{FEDF5AE4-5A1E-4F4B-BDBD-CA447FD12F6B}" type="pres">
      <dgm:prSet presAssocID="{624C0670-787F-43BD-9751-E6E561212F53}" presName="horz1" presStyleCnt="0"/>
      <dgm:spPr/>
    </dgm:pt>
    <dgm:pt modelId="{7057EE7B-81D2-426E-BBB4-5F161766D871}" type="pres">
      <dgm:prSet presAssocID="{624C0670-787F-43BD-9751-E6E561212F53}" presName="tx1" presStyleLbl="revTx" presStyleIdx="0" presStyleCnt="3"/>
      <dgm:spPr/>
    </dgm:pt>
    <dgm:pt modelId="{49E4E0F0-8E8D-4970-B9D7-7F57D43D651F}" type="pres">
      <dgm:prSet presAssocID="{624C0670-787F-43BD-9751-E6E561212F53}" presName="vert1" presStyleCnt="0"/>
      <dgm:spPr/>
    </dgm:pt>
    <dgm:pt modelId="{F1FEEF62-6414-462E-8EE6-611D926988E1}" type="pres">
      <dgm:prSet presAssocID="{6FECC829-ECB6-48C4-BD65-3A60146AF267}" presName="thickLine" presStyleLbl="alignNode1" presStyleIdx="1" presStyleCnt="3"/>
      <dgm:spPr/>
    </dgm:pt>
    <dgm:pt modelId="{037F137D-AA00-432A-941C-C16E3E253FA0}" type="pres">
      <dgm:prSet presAssocID="{6FECC829-ECB6-48C4-BD65-3A60146AF267}" presName="horz1" presStyleCnt="0"/>
      <dgm:spPr/>
    </dgm:pt>
    <dgm:pt modelId="{4F633030-67C3-44A1-8EBB-B74DEFD78546}" type="pres">
      <dgm:prSet presAssocID="{6FECC829-ECB6-48C4-BD65-3A60146AF267}" presName="tx1" presStyleLbl="revTx" presStyleIdx="1" presStyleCnt="3"/>
      <dgm:spPr/>
    </dgm:pt>
    <dgm:pt modelId="{8C1EDB31-2C6A-441E-AEEE-ADE605607589}" type="pres">
      <dgm:prSet presAssocID="{6FECC829-ECB6-48C4-BD65-3A60146AF267}" presName="vert1" presStyleCnt="0"/>
      <dgm:spPr/>
    </dgm:pt>
    <dgm:pt modelId="{5482BB8F-1F71-484F-831E-02E8C9B3F584}" type="pres">
      <dgm:prSet presAssocID="{D3154363-C294-4F99-8A3E-3E776E6A9785}" presName="thickLine" presStyleLbl="alignNode1" presStyleIdx="2" presStyleCnt="3"/>
      <dgm:spPr/>
    </dgm:pt>
    <dgm:pt modelId="{811588FC-5884-47E8-ABF8-ABAB6FE0E302}" type="pres">
      <dgm:prSet presAssocID="{D3154363-C294-4F99-8A3E-3E776E6A9785}" presName="horz1" presStyleCnt="0"/>
      <dgm:spPr/>
    </dgm:pt>
    <dgm:pt modelId="{B2C3D0F4-0E41-4031-84A7-A6CB37E4F6C9}" type="pres">
      <dgm:prSet presAssocID="{D3154363-C294-4F99-8A3E-3E776E6A9785}" presName="tx1" presStyleLbl="revTx" presStyleIdx="2" presStyleCnt="3"/>
      <dgm:spPr/>
    </dgm:pt>
    <dgm:pt modelId="{EAD4893E-1CE2-486A-A00B-B114BFB98429}" type="pres">
      <dgm:prSet presAssocID="{D3154363-C294-4F99-8A3E-3E776E6A9785}" presName="vert1" presStyleCnt="0"/>
      <dgm:spPr/>
    </dgm:pt>
  </dgm:ptLst>
  <dgm:cxnLst>
    <dgm:cxn modelId="{CFD54424-7146-4281-930F-77662E73DB7C}" type="presOf" srcId="{D3154363-C294-4F99-8A3E-3E776E6A9785}" destId="{B2C3D0F4-0E41-4031-84A7-A6CB37E4F6C9}" srcOrd="0" destOrd="0" presId="urn:microsoft.com/office/officeart/2008/layout/LinedList"/>
    <dgm:cxn modelId="{6B59C554-899A-46D5-85A0-CBE384AA8C5E}" srcId="{71D5E5CE-B74C-4981-AC28-15F3DB4D0E36}" destId="{D3154363-C294-4F99-8A3E-3E776E6A9785}" srcOrd="2" destOrd="0" parTransId="{34D2AD0D-5BFD-4848-AFF2-8AD99E16A4DB}" sibTransId="{B5AF97F5-1DF5-4712-A76F-CE3F31127F5C}"/>
    <dgm:cxn modelId="{34FF008F-7FDC-4F2E-BB6B-7996F4069917}" type="presOf" srcId="{71D5E5CE-B74C-4981-AC28-15F3DB4D0E36}" destId="{3D6FCD9C-4841-44A4-8B95-FC7C41465278}" srcOrd="0" destOrd="0" presId="urn:microsoft.com/office/officeart/2008/layout/LinedList"/>
    <dgm:cxn modelId="{61122991-1020-4C97-BCDE-E3C1CC286AC9}" type="presOf" srcId="{6FECC829-ECB6-48C4-BD65-3A60146AF267}" destId="{4F633030-67C3-44A1-8EBB-B74DEFD78546}" srcOrd="0" destOrd="0" presId="urn:microsoft.com/office/officeart/2008/layout/LinedList"/>
    <dgm:cxn modelId="{7B45E9BD-66D4-45E1-953C-4A345CFC43EB}" srcId="{71D5E5CE-B74C-4981-AC28-15F3DB4D0E36}" destId="{6FECC829-ECB6-48C4-BD65-3A60146AF267}" srcOrd="1" destOrd="0" parTransId="{27BCF889-3E54-4B0D-B7CB-401B30686EC7}" sibTransId="{8D7C3D9D-2E5D-45F9-93BA-3A571971BBB0}"/>
    <dgm:cxn modelId="{013F9AEA-6F4D-4AE1-A15A-09CDD60D5973}" srcId="{71D5E5CE-B74C-4981-AC28-15F3DB4D0E36}" destId="{624C0670-787F-43BD-9751-E6E561212F53}" srcOrd="0" destOrd="0" parTransId="{BE5A3585-BEFF-4A31-B608-9083A44C8F06}" sibTransId="{A55D0872-135D-4CC1-B0DA-4E537417F9D4}"/>
    <dgm:cxn modelId="{AF922BF7-E5F3-4562-898F-BB55F8B38D81}" type="presOf" srcId="{624C0670-787F-43BD-9751-E6E561212F53}" destId="{7057EE7B-81D2-426E-BBB4-5F161766D871}" srcOrd="0" destOrd="0" presId="urn:microsoft.com/office/officeart/2008/layout/LinedList"/>
    <dgm:cxn modelId="{B5D5583B-7314-487B-9578-75267ECB812C}" type="presParOf" srcId="{3D6FCD9C-4841-44A4-8B95-FC7C41465278}" destId="{F5ED1B5F-BC87-448C-A7A7-3265A5FCC58E}" srcOrd="0" destOrd="0" presId="urn:microsoft.com/office/officeart/2008/layout/LinedList"/>
    <dgm:cxn modelId="{7A025D54-F5BB-4168-BFF1-352BAFD25AA4}" type="presParOf" srcId="{3D6FCD9C-4841-44A4-8B95-FC7C41465278}" destId="{FEDF5AE4-5A1E-4F4B-BDBD-CA447FD12F6B}" srcOrd="1" destOrd="0" presId="urn:microsoft.com/office/officeart/2008/layout/LinedList"/>
    <dgm:cxn modelId="{04F92C9D-3DBB-4333-9594-E465FE317BFB}" type="presParOf" srcId="{FEDF5AE4-5A1E-4F4B-BDBD-CA447FD12F6B}" destId="{7057EE7B-81D2-426E-BBB4-5F161766D871}" srcOrd="0" destOrd="0" presId="urn:microsoft.com/office/officeart/2008/layout/LinedList"/>
    <dgm:cxn modelId="{100ACDB5-5EB0-44EA-BA7D-1DE0E317C747}" type="presParOf" srcId="{FEDF5AE4-5A1E-4F4B-BDBD-CA447FD12F6B}" destId="{49E4E0F0-8E8D-4970-B9D7-7F57D43D651F}" srcOrd="1" destOrd="0" presId="urn:microsoft.com/office/officeart/2008/layout/LinedList"/>
    <dgm:cxn modelId="{9D0B5903-7B1B-4D6E-AA93-7A34293C9F3C}" type="presParOf" srcId="{3D6FCD9C-4841-44A4-8B95-FC7C41465278}" destId="{F1FEEF62-6414-462E-8EE6-611D926988E1}" srcOrd="2" destOrd="0" presId="urn:microsoft.com/office/officeart/2008/layout/LinedList"/>
    <dgm:cxn modelId="{687AF79A-3063-4A92-90BA-C20EB6C9134D}" type="presParOf" srcId="{3D6FCD9C-4841-44A4-8B95-FC7C41465278}" destId="{037F137D-AA00-432A-941C-C16E3E253FA0}" srcOrd="3" destOrd="0" presId="urn:microsoft.com/office/officeart/2008/layout/LinedList"/>
    <dgm:cxn modelId="{DEA9C743-6916-4F5C-BB17-20B8775EB692}" type="presParOf" srcId="{037F137D-AA00-432A-941C-C16E3E253FA0}" destId="{4F633030-67C3-44A1-8EBB-B74DEFD78546}" srcOrd="0" destOrd="0" presId="urn:microsoft.com/office/officeart/2008/layout/LinedList"/>
    <dgm:cxn modelId="{2F852888-EC61-4C2E-BAF5-B32078905A4E}" type="presParOf" srcId="{037F137D-AA00-432A-941C-C16E3E253FA0}" destId="{8C1EDB31-2C6A-441E-AEEE-ADE605607589}" srcOrd="1" destOrd="0" presId="urn:microsoft.com/office/officeart/2008/layout/LinedList"/>
    <dgm:cxn modelId="{BB104811-5430-49A1-A99B-E1056A6E06AF}" type="presParOf" srcId="{3D6FCD9C-4841-44A4-8B95-FC7C41465278}" destId="{5482BB8F-1F71-484F-831E-02E8C9B3F584}" srcOrd="4" destOrd="0" presId="urn:microsoft.com/office/officeart/2008/layout/LinedList"/>
    <dgm:cxn modelId="{9B8AE11C-85DB-4F25-920A-6E5F087F057D}" type="presParOf" srcId="{3D6FCD9C-4841-44A4-8B95-FC7C41465278}" destId="{811588FC-5884-47E8-ABF8-ABAB6FE0E302}" srcOrd="5" destOrd="0" presId="urn:microsoft.com/office/officeart/2008/layout/LinedList"/>
    <dgm:cxn modelId="{7EB8CA3F-0699-4873-80B0-4B7F7045ADF9}" type="presParOf" srcId="{811588FC-5884-47E8-ABF8-ABAB6FE0E302}" destId="{B2C3D0F4-0E41-4031-84A7-A6CB37E4F6C9}" srcOrd="0" destOrd="0" presId="urn:microsoft.com/office/officeart/2008/layout/LinedList"/>
    <dgm:cxn modelId="{E1F6B41E-A36D-4978-88B2-3230EF30106B}" type="presParOf" srcId="{811588FC-5884-47E8-ABF8-ABAB6FE0E302}" destId="{EAD4893E-1CE2-486A-A00B-B114BFB984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11998-CA5B-47B1-8AD1-AF05DC55E656}">
      <dsp:nvSpPr>
        <dsp:cNvPr id="0" name=""/>
        <dsp:cNvSpPr/>
      </dsp:nvSpPr>
      <dsp:spPr>
        <a:xfrm>
          <a:off x="579602" y="299823"/>
          <a:ext cx="1447713" cy="14477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7E721-1561-4F4D-8C33-25AD71712595}">
      <dsp:nvSpPr>
        <dsp:cNvPr id="0" name=""/>
        <dsp:cNvSpPr/>
      </dsp:nvSpPr>
      <dsp:spPr>
        <a:xfrm>
          <a:off x="888131" y="608353"/>
          <a:ext cx="830654" cy="830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36BC87-DE0D-4D28-82FD-88F2AA78B85F}">
      <dsp:nvSpPr>
        <dsp:cNvPr id="0" name=""/>
        <dsp:cNvSpPr/>
      </dsp:nvSpPr>
      <dsp:spPr>
        <a:xfrm>
          <a:off x="116808"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Introduction</a:t>
          </a:r>
          <a:endParaRPr lang="en-US" sz="2400" kern="1200"/>
        </a:p>
      </dsp:txBody>
      <dsp:txXfrm>
        <a:off x="116808" y="2198464"/>
        <a:ext cx="2373300" cy="720000"/>
      </dsp:txXfrm>
    </dsp:sp>
    <dsp:sp modelId="{2C33DC62-3959-46FF-8762-0CBC15A32203}">
      <dsp:nvSpPr>
        <dsp:cNvPr id="0" name=""/>
        <dsp:cNvSpPr/>
      </dsp:nvSpPr>
      <dsp:spPr>
        <a:xfrm>
          <a:off x="3368229" y="299823"/>
          <a:ext cx="1447713" cy="14477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D79EF-3247-480B-8A6B-20864C775BA6}">
      <dsp:nvSpPr>
        <dsp:cNvPr id="0" name=""/>
        <dsp:cNvSpPr/>
      </dsp:nvSpPr>
      <dsp:spPr>
        <a:xfrm>
          <a:off x="3676758" y="608353"/>
          <a:ext cx="830654" cy="830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4FB17-0874-4506-B419-36443A18C4BE}">
      <dsp:nvSpPr>
        <dsp:cNvPr id="0" name=""/>
        <dsp:cNvSpPr/>
      </dsp:nvSpPr>
      <dsp:spPr>
        <a:xfrm>
          <a:off x="2905436"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Flow Diagram</a:t>
          </a:r>
          <a:endParaRPr lang="en-US" sz="2400" kern="1200"/>
        </a:p>
      </dsp:txBody>
      <dsp:txXfrm>
        <a:off x="2905436" y="2198464"/>
        <a:ext cx="2373300" cy="720000"/>
      </dsp:txXfrm>
    </dsp:sp>
    <dsp:sp modelId="{2CE0DFD9-7450-4AAB-88E0-C01468EFFB6E}">
      <dsp:nvSpPr>
        <dsp:cNvPr id="0" name=""/>
        <dsp:cNvSpPr/>
      </dsp:nvSpPr>
      <dsp:spPr>
        <a:xfrm>
          <a:off x="6156857" y="299823"/>
          <a:ext cx="1447713" cy="14477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0DE0A-1322-4CE5-813E-A3C4EC77E78D}">
      <dsp:nvSpPr>
        <dsp:cNvPr id="0" name=""/>
        <dsp:cNvSpPr/>
      </dsp:nvSpPr>
      <dsp:spPr>
        <a:xfrm>
          <a:off x="6465386" y="608353"/>
          <a:ext cx="830654" cy="830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D6D5B-71FB-44CE-B88C-212A1CF915F5}">
      <dsp:nvSpPr>
        <dsp:cNvPr id="0" name=""/>
        <dsp:cNvSpPr/>
      </dsp:nvSpPr>
      <dsp:spPr>
        <a:xfrm>
          <a:off x="5694063"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Features</a:t>
          </a:r>
          <a:endParaRPr lang="en-US" sz="2400" kern="1200"/>
        </a:p>
      </dsp:txBody>
      <dsp:txXfrm>
        <a:off x="5694063" y="2198464"/>
        <a:ext cx="2373300" cy="720000"/>
      </dsp:txXfrm>
    </dsp:sp>
    <dsp:sp modelId="{3438D377-EECF-47BE-910B-CAD5E033A239}">
      <dsp:nvSpPr>
        <dsp:cNvPr id="0" name=""/>
        <dsp:cNvSpPr/>
      </dsp:nvSpPr>
      <dsp:spPr>
        <a:xfrm>
          <a:off x="8945484" y="299823"/>
          <a:ext cx="1447713" cy="14477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2A428-555B-4E8E-A585-57CF946D2D9F}">
      <dsp:nvSpPr>
        <dsp:cNvPr id="0" name=""/>
        <dsp:cNvSpPr/>
      </dsp:nvSpPr>
      <dsp:spPr>
        <a:xfrm>
          <a:off x="9254013" y="608353"/>
          <a:ext cx="830654" cy="830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FADC9-66B9-41D5-8225-994297A5869B}">
      <dsp:nvSpPr>
        <dsp:cNvPr id="0" name=""/>
        <dsp:cNvSpPr/>
      </dsp:nvSpPr>
      <dsp:spPr>
        <a:xfrm>
          <a:off x="8482691" y="2198464"/>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Demo</a:t>
          </a:r>
          <a:endParaRPr lang="en-US" sz="2400" kern="1200"/>
        </a:p>
      </dsp:txBody>
      <dsp:txXfrm>
        <a:off x="8482691" y="2198464"/>
        <a:ext cx="2373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7DD37-2854-4D93-8516-6DC700D95D4D}">
      <dsp:nvSpPr>
        <dsp:cNvPr id="0" name=""/>
        <dsp:cNvSpPr/>
      </dsp:nvSpPr>
      <dsp:spPr>
        <a:xfrm>
          <a:off x="0" y="1694"/>
          <a:ext cx="554586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51E5F-7A2A-4120-A54E-AC2CA542AE18}">
      <dsp:nvSpPr>
        <dsp:cNvPr id="0" name=""/>
        <dsp:cNvSpPr/>
      </dsp:nvSpPr>
      <dsp:spPr>
        <a:xfrm>
          <a:off x="0" y="1694"/>
          <a:ext cx="5545867" cy="1155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Considers the input from the user and searches the input from the text file.</a:t>
          </a:r>
        </a:p>
      </dsp:txBody>
      <dsp:txXfrm>
        <a:off x="0" y="1694"/>
        <a:ext cx="5545867" cy="1155742"/>
      </dsp:txXfrm>
    </dsp:sp>
    <dsp:sp modelId="{78A1739C-98A5-4E25-B5CE-78E322CC9BAB}">
      <dsp:nvSpPr>
        <dsp:cNvPr id="0" name=""/>
        <dsp:cNvSpPr/>
      </dsp:nvSpPr>
      <dsp:spPr>
        <a:xfrm>
          <a:off x="0" y="1157436"/>
          <a:ext cx="554586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E5982-0DC1-4F16-B67F-71E0AEF78701}">
      <dsp:nvSpPr>
        <dsp:cNvPr id="0" name=""/>
        <dsp:cNvSpPr/>
      </dsp:nvSpPr>
      <dsp:spPr>
        <a:xfrm>
          <a:off x="0" y="1157436"/>
          <a:ext cx="5545867" cy="1155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For searching in the input  text file, we are using Boyer Moore algorithm.</a:t>
          </a:r>
        </a:p>
      </dsp:txBody>
      <dsp:txXfrm>
        <a:off x="0" y="1157436"/>
        <a:ext cx="5545867" cy="1155742"/>
      </dsp:txXfrm>
    </dsp:sp>
    <dsp:sp modelId="{F72015FE-D749-4ABC-9E9A-721D63DD8E76}">
      <dsp:nvSpPr>
        <dsp:cNvPr id="0" name=""/>
        <dsp:cNvSpPr/>
      </dsp:nvSpPr>
      <dsp:spPr>
        <a:xfrm>
          <a:off x="0" y="2313179"/>
          <a:ext cx="554586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D01E0-9C20-4900-8414-4A4F70C22669}">
      <dsp:nvSpPr>
        <dsp:cNvPr id="0" name=""/>
        <dsp:cNvSpPr/>
      </dsp:nvSpPr>
      <dsp:spPr>
        <a:xfrm>
          <a:off x="0" y="2313179"/>
          <a:ext cx="5545867" cy="1155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algorithm counting the number of times the text appears in each file and storing it in a hash table</a:t>
          </a:r>
        </a:p>
      </dsp:txBody>
      <dsp:txXfrm>
        <a:off x="0" y="2313179"/>
        <a:ext cx="5545867" cy="1155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D1B5F-BC87-448C-A7A7-3265A5FCC58E}">
      <dsp:nvSpPr>
        <dsp:cNvPr id="0" name=""/>
        <dsp:cNvSpPr/>
      </dsp:nvSpPr>
      <dsp:spPr>
        <a:xfrm>
          <a:off x="0" y="197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57EE7B-81D2-426E-BBB4-5F161766D871}">
      <dsp:nvSpPr>
        <dsp:cNvPr id="0" name=""/>
        <dsp:cNvSpPr/>
      </dsp:nvSpPr>
      <dsp:spPr>
        <a:xfrm>
          <a:off x="0" y="1970"/>
          <a:ext cx="10972800" cy="1344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results of a search are stored in a hash table.</a:t>
          </a:r>
        </a:p>
      </dsp:txBody>
      <dsp:txXfrm>
        <a:off x="0" y="1970"/>
        <a:ext cx="10972800" cy="1344197"/>
      </dsp:txXfrm>
    </dsp:sp>
    <dsp:sp modelId="{F1FEEF62-6414-462E-8EE6-611D926988E1}">
      <dsp:nvSpPr>
        <dsp:cNvPr id="0" name=""/>
        <dsp:cNvSpPr/>
      </dsp:nvSpPr>
      <dsp:spPr>
        <a:xfrm>
          <a:off x="0" y="1346168"/>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33030-67C3-44A1-8EBB-B74DEFD78546}">
      <dsp:nvSpPr>
        <dsp:cNvPr id="0" name=""/>
        <dsp:cNvSpPr/>
      </dsp:nvSpPr>
      <dsp:spPr>
        <a:xfrm>
          <a:off x="0" y="1346168"/>
          <a:ext cx="10972800" cy="1344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File names are recorded as the key, while the number of occurrences in that file is saved as the value.</a:t>
          </a:r>
        </a:p>
      </dsp:txBody>
      <dsp:txXfrm>
        <a:off x="0" y="1346168"/>
        <a:ext cx="10972800" cy="1344197"/>
      </dsp:txXfrm>
    </dsp:sp>
    <dsp:sp modelId="{5482BB8F-1F71-484F-831E-02E8C9B3F584}">
      <dsp:nvSpPr>
        <dsp:cNvPr id="0" name=""/>
        <dsp:cNvSpPr/>
      </dsp:nvSpPr>
      <dsp:spPr>
        <a:xfrm>
          <a:off x="0" y="2690365"/>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3D0F4-0E41-4031-84A7-A6CB37E4F6C9}">
      <dsp:nvSpPr>
        <dsp:cNvPr id="0" name=""/>
        <dsp:cNvSpPr/>
      </dsp:nvSpPr>
      <dsp:spPr>
        <a:xfrm>
          <a:off x="0" y="2690365"/>
          <a:ext cx="10972800" cy="1344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This hash table is also used for sorting and ranking.</a:t>
          </a:r>
        </a:p>
      </dsp:txBody>
      <dsp:txXfrm>
        <a:off x="0" y="2690365"/>
        <a:ext cx="10972800" cy="134419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7/31/2022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2504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7/31/2022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6631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7/31/2022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322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7/31/2022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1928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7/31/2022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4390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7/31/2022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122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7/31/2022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0126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7/31/2022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461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7/31/2022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3968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7/31/2022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22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7/31/2022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8574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7/31/2022</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17860850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81">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200150"/>
            <a:ext cx="5258696" cy="3303196"/>
          </a:xfrm>
        </p:spPr>
        <p:txBody>
          <a:bodyPr>
            <a:normAutofit/>
          </a:bodyPr>
          <a:lstStyle/>
          <a:p>
            <a:pPr>
              <a:lnSpc>
                <a:spcPct val="90000"/>
              </a:lnSpc>
            </a:pPr>
            <a:r>
              <a:rPr lang="en-GB" sz="3600" dirty="0"/>
              <a:t>Web Search Engine:</a:t>
            </a:r>
            <a:br>
              <a:rPr lang="en-GB" sz="3600" dirty="0"/>
            </a:br>
            <a:r>
              <a:rPr lang="en-GB" sz="3000" dirty="0"/>
              <a:t> </a:t>
            </a:r>
            <a:br>
              <a:rPr lang="en-GB" sz="3000" dirty="0"/>
            </a:br>
            <a:r>
              <a:rPr lang="en-GB" sz="3000" dirty="0"/>
              <a:t>Advance Computing Concepts </a:t>
            </a:r>
            <a:br>
              <a:rPr lang="en-GB" sz="3000" dirty="0"/>
            </a:br>
            <a:r>
              <a:rPr lang="en-GB" sz="3000" dirty="0"/>
              <a:t>Final Project (</a:t>
            </a:r>
            <a:r>
              <a:rPr lang="en-GB" sz="3000" dirty="0">
                <a:ea typeface="+mj-lt"/>
                <a:cs typeface="+mj-lt"/>
              </a:rPr>
              <a:t>COMP8547</a:t>
            </a:r>
            <a:r>
              <a:rPr lang="en-GB" sz="3000" dirty="0"/>
              <a:t>)</a:t>
            </a:r>
            <a:br>
              <a:rPr lang="en-GB" sz="3000" dirty="0">
                <a:cs typeface="Posterama"/>
              </a:rPr>
            </a:br>
            <a:br>
              <a:rPr lang="en-GB" sz="3000" dirty="0"/>
            </a:br>
            <a:endParaRPr lang="en-GB" sz="3000"/>
          </a:p>
        </p:txBody>
      </p:sp>
      <p:sp>
        <p:nvSpPr>
          <p:cNvPr id="3" name="Subtitle 2"/>
          <p:cNvSpPr>
            <a:spLocks noGrp="1"/>
          </p:cNvSpPr>
          <p:nvPr>
            <p:ph type="subTitle" idx="1"/>
          </p:nvPr>
        </p:nvSpPr>
        <p:spPr>
          <a:xfrm>
            <a:off x="609600" y="4501092"/>
            <a:ext cx="5258696" cy="1394594"/>
          </a:xfrm>
        </p:spPr>
        <p:txBody>
          <a:bodyPr anchor="ctr">
            <a:normAutofit/>
          </a:bodyPr>
          <a:lstStyle/>
          <a:p>
            <a:r>
              <a:rPr lang="en-GB" b="1">
                <a:ea typeface="+mn-lt"/>
                <a:cs typeface="+mn-lt"/>
              </a:rPr>
              <a:t>Instructor: </a:t>
            </a:r>
            <a:r>
              <a:rPr lang="en-GB" b="1" err="1">
                <a:ea typeface="+mn-lt"/>
                <a:cs typeface="+mn-lt"/>
              </a:rPr>
              <a:t>Dr.</a:t>
            </a:r>
            <a:r>
              <a:rPr lang="en-GB" b="1">
                <a:ea typeface="+mn-lt"/>
                <a:cs typeface="+mn-lt"/>
              </a:rPr>
              <a:t> Mahdi </a:t>
            </a:r>
            <a:r>
              <a:rPr lang="en-GB" b="1" err="1">
                <a:ea typeface="+mn-lt"/>
                <a:cs typeface="+mn-lt"/>
              </a:rPr>
              <a:t>Firoozjaei</a:t>
            </a:r>
            <a:endParaRPr lang="en-GB" err="1">
              <a:ea typeface="+mn-lt"/>
              <a:cs typeface="+mn-lt"/>
            </a:endParaRPr>
          </a:p>
          <a:p>
            <a:endParaRPr lang="en-GB"/>
          </a:p>
        </p:txBody>
      </p:sp>
      <p:pic>
        <p:nvPicPr>
          <p:cNvPr id="63" name="Picture 3">
            <a:extLst>
              <a:ext uri="{FF2B5EF4-FFF2-40B4-BE49-F238E27FC236}">
                <a16:creationId xmlns:a16="http://schemas.microsoft.com/office/drawing/2014/main" id="{43D1A8B3-18E7-4F3A-F4D9-30CD7972AF40}"/>
              </a:ext>
            </a:extLst>
          </p:cNvPr>
          <p:cNvPicPr>
            <a:picLocks noChangeAspect="1"/>
          </p:cNvPicPr>
          <p:nvPr/>
        </p:nvPicPr>
        <p:blipFill rotWithShape="1">
          <a:blip r:embed="rId2"/>
          <a:srcRect l="13900" r="34053"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250469-EE82-F277-4202-D78454607063}"/>
              </a:ext>
            </a:extLst>
          </p:cNvPr>
          <p:cNvSpPr>
            <a:spLocks noGrp="1"/>
          </p:cNvSpPr>
          <p:nvPr>
            <p:ph type="title"/>
          </p:nvPr>
        </p:nvSpPr>
        <p:spPr>
          <a:xfrm>
            <a:off x="464457" y="-434189"/>
            <a:ext cx="5545870" cy="1658525"/>
          </a:xfrm>
        </p:spPr>
        <p:txBody>
          <a:bodyPr>
            <a:normAutofit/>
          </a:bodyPr>
          <a:lstStyle/>
          <a:p>
            <a:r>
              <a:rPr lang="en-US">
                <a:ea typeface="+mj-lt"/>
                <a:cs typeface="+mj-lt"/>
              </a:rPr>
              <a:t>Searching</a:t>
            </a:r>
            <a:endParaRPr lang="en-US"/>
          </a:p>
        </p:txBody>
      </p:sp>
      <p:pic>
        <p:nvPicPr>
          <p:cNvPr id="20" name="Picture 20" descr="Detective Searching Man - Free vector graphic on Pixabay">
            <a:extLst>
              <a:ext uri="{FF2B5EF4-FFF2-40B4-BE49-F238E27FC236}">
                <a16:creationId xmlns:a16="http://schemas.microsoft.com/office/drawing/2014/main" id="{297F1F5C-8D78-2708-9DC0-37C3CDFE71CF}"/>
              </a:ext>
            </a:extLst>
          </p:cNvPr>
          <p:cNvPicPr>
            <a:picLocks noChangeAspect="1"/>
          </p:cNvPicPr>
          <p:nvPr/>
        </p:nvPicPr>
        <p:blipFill rotWithShape="1">
          <a:blip r:embed="rId2"/>
          <a:srcRect r="-3" b="136"/>
          <a:stretch/>
        </p:blipFill>
        <p:spPr>
          <a:xfrm>
            <a:off x="7293116" y="1178254"/>
            <a:ext cx="4289283" cy="4326587"/>
          </a:xfrm>
          <a:prstGeom prst="rect">
            <a:avLst/>
          </a:prstGeom>
        </p:spPr>
      </p:pic>
      <p:graphicFrame>
        <p:nvGraphicFramePr>
          <p:cNvPr id="14" name="Content Placeholder 2">
            <a:extLst>
              <a:ext uri="{FF2B5EF4-FFF2-40B4-BE49-F238E27FC236}">
                <a16:creationId xmlns:a16="http://schemas.microsoft.com/office/drawing/2014/main" id="{74A39B02-08A1-AE30-A7E1-159CDC743F1C}"/>
              </a:ext>
            </a:extLst>
          </p:cNvPr>
          <p:cNvGraphicFramePr>
            <a:graphicFrameLocks noGrp="1"/>
          </p:cNvGraphicFramePr>
          <p:nvPr>
            <p:ph idx="1"/>
            <p:extLst>
              <p:ext uri="{D42A27DB-BD31-4B8C-83A1-F6EECF244321}">
                <p14:modId xmlns:p14="http://schemas.microsoft.com/office/powerpoint/2010/main" val="1742287517"/>
              </p:ext>
            </p:extLst>
          </p:nvPr>
        </p:nvGraphicFramePr>
        <p:xfrm>
          <a:off x="625443" y="1881476"/>
          <a:ext cx="5545867" cy="3470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417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66A535-D16A-EE3C-0FF2-6E4911C0CF03}"/>
              </a:ext>
            </a:extLst>
          </p:cNvPr>
          <p:cNvSpPr>
            <a:spLocks noGrp="1"/>
          </p:cNvSpPr>
          <p:nvPr>
            <p:ph type="title"/>
          </p:nvPr>
        </p:nvSpPr>
        <p:spPr>
          <a:xfrm>
            <a:off x="312057" y="407640"/>
            <a:ext cx="5545870" cy="1658525"/>
          </a:xfrm>
        </p:spPr>
        <p:txBody>
          <a:bodyPr>
            <a:normAutofit/>
          </a:bodyPr>
          <a:lstStyle/>
          <a:p>
            <a:r>
              <a:rPr lang="en-US">
                <a:ea typeface="+mj-lt"/>
                <a:cs typeface="+mj-lt"/>
              </a:rPr>
              <a:t>Searching</a:t>
            </a:r>
          </a:p>
          <a:p>
            <a:endParaRPr lang="en-US">
              <a:cs typeface="Posterama"/>
            </a:endParaRPr>
          </a:p>
        </p:txBody>
      </p:sp>
      <p:sp>
        <p:nvSpPr>
          <p:cNvPr id="3" name="Content Placeholder 2">
            <a:extLst>
              <a:ext uri="{FF2B5EF4-FFF2-40B4-BE49-F238E27FC236}">
                <a16:creationId xmlns:a16="http://schemas.microsoft.com/office/drawing/2014/main" id="{38ADD96C-4D2C-04AF-B8ED-78BB0C92FDB2}"/>
              </a:ext>
            </a:extLst>
          </p:cNvPr>
          <p:cNvSpPr>
            <a:spLocks noGrp="1"/>
          </p:cNvSpPr>
          <p:nvPr>
            <p:ph idx="1"/>
          </p:nvPr>
        </p:nvSpPr>
        <p:spPr>
          <a:xfrm>
            <a:off x="297542" y="2403378"/>
            <a:ext cx="4319411" cy="3470616"/>
          </a:xfrm>
        </p:spPr>
        <p:txBody>
          <a:bodyPr vert="horz" lIns="91440" tIns="45720" rIns="91440" bIns="45720" rtlCol="0" anchor="t">
            <a:normAutofit/>
          </a:bodyPr>
          <a:lstStyle/>
          <a:p>
            <a:pPr marL="342900" indent="-342900">
              <a:buFont typeface="Arial" panose="020B0504020202020204" pitchFamily="34" charset="0"/>
              <a:buChar char="•"/>
            </a:pPr>
            <a:r>
              <a:rPr lang="en-US" sz="2400"/>
              <a:t>The words will be iterated and searched in all the text files.</a:t>
            </a:r>
          </a:p>
          <a:p>
            <a:pPr marL="342900" indent="-342900">
              <a:buFont typeface="Arial" panose="020B0504020202020204" pitchFamily="34" charset="0"/>
              <a:buChar char="•"/>
            </a:pPr>
            <a:r>
              <a:rPr lang="en-US" sz="2400">
                <a:ea typeface="+mn-lt"/>
                <a:cs typeface="+mn-lt"/>
              </a:rPr>
              <a:t>Consider each file to be a set of characters that must be matched using the Boyer Moore Algorithm.</a:t>
            </a:r>
            <a:endParaRPr lang="en-US" sz="2400"/>
          </a:p>
        </p:txBody>
      </p:sp>
      <p:pic>
        <p:nvPicPr>
          <p:cNvPr id="4" name="Picture 4" descr="Text&#10;&#10;Description automatically generated">
            <a:extLst>
              <a:ext uri="{FF2B5EF4-FFF2-40B4-BE49-F238E27FC236}">
                <a16:creationId xmlns:a16="http://schemas.microsoft.com/office/drawing/2014/main" id="{0A960203-654D-995C-96DB-B9A5DF1AEDD2}"/>
              </a:ext>
            </a:extLst>
          </p:cNvPr>
          <p:cNvPicPr>
            <a:picLocks noChangeAspect="1"/>
          </p:cNvPicPr>
          <p:nvPr/>
        </p:nvPicPr>
        <p:blipFill>
          <a:blip r:embed="rId2"/>
          <a:stretch>
            <a:fillRect/>
          </a:stretch>
        </p:blipFill>
        <p:spPr>
          <a:xfrm>
            <a:off x="4608286" y="6964"/>
            <a:ext cx="8091713" cy="6902127"/>
          </a:xfrm>
          <a:prstGeom prst="rect">
            <a:avLst/>
          </a:prstGeom>
        </p:spPr>
      </p:pic>
    </p:spTree>
    <p:extLst>
      <p:ext uri="{BB962C8B-B14F-4D97-AF65-F5344CB8AC3E}">
        <p14:creationId xmlns:p14="http://schemas.microsoft.com/office/powerpoint/2010/main" val="220454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FC2-D8D0-7759-B42F-7428A370743B}"/>
              </a:ext>
            </a:extLst>
          </p:cNvPr>
          <p:cNvSpPr>
            <a:spLocks noGrp="1"/>
          </p:cNvSpPr>
          <p:nvPr>
            <p:ph type="title"/>
          </p:nvPr>
        </p:nvSpPr>
        <p:spPr/>
        <p:txBody>
          <a:bodyPr>
            <a:normAutofit/>
          </a:bodyPr>
          <a:lstStyle/>
          <a:p>
            <a:r>
              <a:rPr lang="en-US">
                <a:ea typeface="+mj-lt"/>
                <a:cs typeface="+mj-lt"/>
              </a:rPr>
              <a:t>Hashing</a:t>
            </a:r>
            <a:endParaRPr lang="en-US"/>
          </a:p>
        </p:txBody>
      </p:sp>
      <p:graphicFrame>
        <p:nvGraphicFramePr>
          <p:cNvPr id="5" name="Content Placeholder 2">
            <a:extLst>
              <a:ext uri="{FF2B5EF4-FFF2-40B4-BE49-F238E27FC236}">
                <a16:creationId xmlns:a16="http://schemas.microsoft.com/office/drawing/2014/main" id="{064917D9-6229-680F-6955-B6C7BF836081}"/>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69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608D48-E668-7334-867A-ACA44AEC8253}"/>
              </a:ext>
            </a:extLst>
          </p:cNvPr>
          <p:cNvSpPr>
            <a:spLocks noGrp="1"/>
          </p:cNvSpPr>
          <p:nvPr>
            <p:ph type="title"/>
          </p:nvPr>
        </p:nvSpPr>
        <p:spPr>
          <a:xfrm>
            <a:off x="349552" y="-547885"/>
            <a:ext cx="5545870" cy="1658525"/>
          </a:xfrm>
        </p:spPr>
        <p:txBody>
          <a:bodyPr>
            <a:normAutofit/>
          </a:bodyPr>
          <a:lstStyle/>
          <a:p>
            <a:r>
              <a:rPr lang="en-US">
                <a:ea typeface="+mj-lt"/>
                <a:cs typeface="+mj-lt"/>
              </a:rPr>
              <a:t>Hash table</a:t>
            </a:r>
            <a:endParaRPr lang="en-US"/>
          </a:p>
        </p:txBody>
      </p:sp>
      <p:sp>
        <p:nvSpPr>
          <p:cNvPr id="3" name="Content Placeholder 2">
            <a:extLst>
              <a:ext uri="{FF2B5EF4-FFF2-40B4-BE49-F238E27FC236}">
                <a16:creationId xmlns:a16="http://schemas.microsoft.com/office/drawing/2014/main" id="{4E61AB96-6C66-19D1-A490-50818B21585B}"/>
              </a:ext>
            </a:extLst>
          </p:cNvPr>
          <p:cNvSpPr>
            <a:spLocks noGrp="1"/>
          </p:cNvSpPr>
          <p:nvPr>
            <p:ph idx="1"/>
          </p:nvPr>
        </p:nvSpPr>
        <p:spPr>
          <a:xfrm>
            <a:off x="349552" y="1895378"/>
            <a:ext cx="4602439" cy="3470616"/>
          </a:xfrm>
        </p:spPr>
        <p:txBody>
          <a:bodyPr vert="horz" lIns="91440" tIns="45720" rIns="91440" bIns="45720" rtlCol="0" anchor="t">
            <a:normAutofit/>
          </a:bodyPr>
          <a:lstStyle/>
          <a:p>
            <a:pPr marL="342900" indent="-342900">
              <a:buFont typeface="Arial" panose="020B0504020202020204" pitchFamily="34" charset="0"/>
              <a:buChar char="•"/>
            </a:pPr>
            <a:r>
              <a:rPr lang="en-US" sz="2400">
                <a:ea typeface="+mn-lt"/>
                <a:cs typeface="+mn-lt"/>
              </a:rPr>
              <a:t>Using a separate chaining mechanism, a hash table will save all the records from a search operation.</a:t>
            </a:r>
          </a:p>
          <a:p>
            <a:pPr marL="342900" indent="-342900">
              <a:buFont typeface="Arial" panose="020B0504020202020204" pitchFamily="34" charset="0"/>
              <a:buChar char="•"/>
            </a:pPr>
            <a:r>
              <a:rPr lang="en-US" sz="2400">
                <a:ea typeface="+mn-lt"/>
                <a:cs typeface="+mn-lt"/>
              </a:rPr>
              <a:t>Once 75 percent of the table is filled, the hash table's capacity will grow.</a:t>
            </a:r>
          </a:p>
          <a:p>
            <a:endParaRPr lang="en-US"/>
          </a:p>
        </p:txBody>
      </p:sp>
      <p:pic>
        <p:nvPicPr>
          <p:cNvPr id="4" name="Picture 4" descr="Text&#10;&#10;Description automatically generated">
            <a:extLst>
              <a:ext uri="{FF2B5EF4-FFF2-40B4-BE49-F238E27FC236}">
                <a16:creationId xmlns:a16="http://schemas.microsoft.com/office/drawing/2014/main" id="{F6DC3F51-7A89-3971-DDAD-F3B33C2A94EC}"/>
              </a:ext>
            </a:extLst>
          </p:cNvPr>
          <p:cNvPicPr>
            <a:picLocks noChangeAspect="1"/>
          </p:cNvPicPr>
          <p:nvPr/>
        </p:nvPicPr>
        <p:blipFill>
          <a:blip r:embed="rId2"/>
          <a:stretch>
            <a:fillRect/>
          </a:stretch>
        </p:blipFill>
        <p:spPr>
          <a:xfrm>
            <a:off x="4821163" y="5146"/>
            <a:ext cx="7254723" cy="6847706"/>
          </a:xfrm>
          <a:prstGeom prst="rect">
            <a:avLst/>
          </a:prstGeom>
        </p:spPr>
      </p:pic>
    </p:spTree>
    <p:extLst>
      <p:ext uri="{BB962C8B-B14F-4D97-AF65-F5344CB8AC3E}">
        <p14:creationId xmlns:p14="http://schemas.microsoft.com/office/powerpoint/2010/main" val="378330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D5673D2-CBE4-66C2-33BB-23F990ADB402}"/>
              </a:ext>
            </a:extLst>
          </p:cNvPr>
          <p:cNvSpPr>
            <a:spLocks noGrp="1"/>
          </p:cNvSpPr>
          <p:nvPr>
            <p:ph type="title"/>
          </p:nvPr>
        </p:nvSpPr>
        <p:spPr>
          <a:xfrm>
            <a:off x="609600" y="-39885"/>
            <a:ext cx="5369169" cy="1591902"/>
          </a:xfrm>
        </p:spPr>
        <p:txBody>
          <a:bodyPr>
            <a:normAutofit/>
          </a:bodyPr>
          <a:lstStyle/>
          <a:p>
            <a:r>
              <a:rPr lang="en-US">
                <a:cs typeface="Posterama"/>
              </a:rPr>
              <a:t>Ranking</a:t>
            </a:r>
            <a:endParaRPr lang="en-US"/>
          </a:p>
        </p:txBody>
      </p:sp>
      <p:sp>
        <p:nvSpPr>
          <p:cNvPr id="3" name="Content Placeholder 2">
            <a:extLst>
              <a:ext uri="{FF2B5EF4-FFF2-40B4-BE49-F238E27FC236}">
                <a16:creationId xmlns:a16="http://schemas.microsoft.com/office/drawing/2014/main" id="{2CB0F7C2-AC0D-4134-16FC-85F0867C85BC}"/>
              </a:ext>
            </a:extLst>
          </p:cNvPr>
          <p:cNvSpPr>
            <a:spLocks noGrp="1"/>
          </p:cNvSpPr>
          <p:nvPr>
            <p:ph idx="1"/>
          </p:nvPr>
        </p:nvSpPr>
        <p:spPr>
          <a:xfrm>
            <a:off x="610198" y="2391995"/>
            <a:ext cx="5355276" cy="3174788"/>
          </a:xfrm>
        </p:spPr>
        <p:txBody>
          <a:bodyPr vert="horz" lIns="91440" tIns="45720" rIns="91440" bIns="45720" rtlCol="0" anchor="t">
            <a:normAutofit/>
          </a:bodyPr>
          <a:lstStyle/>
          <a:p>
            <a:r>
              <a:rPr lang="en-US" sz="2400">
                <a:ea typeface="+mn-lt"/>
                <a:cs typeface="+mn-lt"/>
              </a:rPr>
              <a:t>The project shows the </a:t>
            </a:r>
            <a:r>
              <a:rPr lang="en-US" sz="2400" err="1">
                <a:ea typeface="+mn-lt"/>
                <a:cs typeface="+mn-lt"/>
              </a:rPr>
              <a:t>url</a:t>
            </a:r>
            <a:r>
              <a:rPr lang="en-US" sz="2400">
                <a:ea typeface="+mn-lt"/>
                <a:cs typeface="+mn-lt"/>
              </a:rPr>
              <a:t> of the webpages where the keyword appears the most frequently and sorts them by frequency.</a:t>
            </a:r>
          </a:p>
          <a:p>
            <a:r>
              <a:rPr lang="en-US" sz="2400"/>
              <a:t>Sorting </a:t>
            </a:r>
            <a:r>
              <a:rPr lang="en-US" sz="2400" err="1"/>
              <a:t>algorthim</a:t>
            </a:r>
            <a:r>
              <a:rPr lang="en-US" sz="2400"/>
              <a:t> is used for ranking webpages. </a:t>
            </a:r>
          </a:p>
        </p:txBody>
      </p:sp>
      <p:pic>
        <p:nvPicPr>
          <p:cNvPr id="5" name="Picture 4" descr="Graph">
            <a:extLst>
              <a:ext uri="{FF2B5EF4-FFF2-40B4-BE49-F238E27FC236}">
                <a16:creationId xmlns:a16="http://schemas.microsoft.com/office/drawing/2014/main" id="{9C8A9C3F-34A4-EF16-24D6-6D1038400D62}"/>
              </a:ext>
            </a:extLst>
          </p:cNvPr>
          <p:cNvPicPr>
            <a:picLocks noChangeAspect="1"/>
          </p:cNvPicPr>
          <p:nvPr/>
        </p:nvPicPr>
        <p:blipFill rotWithShape="1">
          <a:blip r:embed="rId2"/>
          <a:srcRect l="22190" r="24703"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28715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5C82F4-073B-9CA4-8191-D14AB8F34299}"/>
              </a:ext>
            </a:extLst>
          </p:cNvPr>
          <p:cNvSpPr>
            <a:spLocks noGrp="1"/>
          </p:cNvSpPr>
          <p:nvPr>
            <p:ph type="title"/>
          </p:nvPr>
        </p:nvSpPr>
        <p:spPr>
          <a:xfrm>
            <a:off x="232229" y="-436609"/>
            <a:ext cx="5545870" cy="1658525"/>
          </a:xfrm>
        </p:spPr>
        <p:txBody>
          <a:bodyPr>
            <a:normAutofit/>
          </a:bodyPr>
          <a:lstStyle/>
          <a:p>
            <a:r>
              <a:rPr lang="en-US">
                <a:cs typeface="Posterama"/>
              </a:rPr>
              <a:t>Ranking</a:t>
            </a:r>
            <a:endParaRPr lang="en-US"/>
          </a:p>
        </p:txBody>
      </p:sp>
      <p:sp>
        <p:nvSpPr>
          <p:cNvPr id="3" name="Content Placeholder 2">
            <a:extLst>
              <a:ext uri="{FF2B5EF4-FFF2-40B4-BE49-F238E27FC236}">
                <a16:creationId xmlns:a16="http://schemas.microsoft.com/office/drawing/2014/main" id="{DD69F350-2959-5B90-F4AB-FA7FED8FA0CC}"/>
              </a:ext>
            </a:extLst>
          </p:cNvPr>
          <p:cNvSpPr>
            <a:spLocks noGrp="1"/>
          </p:cNvSpPr>
          <p:nvPr>
            <p:ph idx="1"/>
          </p:nvPr>
        </p:nvSpPr>
        <p:spPr>
          <a:xfrm>
            <a:off x="232229" y="1793778"/>
            <a:ext cx="4123467" cy="3470616"/>
          </a:xfrm>
        </p:spPr>
        <p:txBody>
          <a:bodyPr vert="horz" lIns="91440" tIns="45720" rIns="91440" bIns="45720" rtlCol="0" anchor="t">
            <a:normAutofit/>
          </a:bodyPr>
          <a:lstStyle/>
          <a:p>
            <a:r>
              <a:rPr lang="en-US" sz="2400"/>
              <a:t>Hash Table having URLs will be sorted with respect to the occurrences of the word searched on the web page and Printing the top five web links with occurrence count.</a:t>
            </a:r>
          </a:p>
          <a:p>
            <a:endParaRPr lang="en-US"/>
          </a:p>
        </p:txBody>
      </p:sp>
      <p:pic>
        <p:nvPicPr>
          <p:cNvPr id="5" name="Picture 5" descr="Text&#10;&#10;Description automatically generated">
            <a:extLst>
              <a:ext uri="{FF2B5EF4-FFF2-40B4-BE49-F238E27FC236}">
                <a16:creationId xmlns:a16="http://schemas.microsoft.com/office/drawing/2014/main" id="{A86248D3-1C00-8D82-5C91-31F292DC70E2}"/>
              </a:ext>
            </a:extLst>
          </p:cNvPr>
          <p:cNvPicPr>
            <a:picLocks noChangeAspect="1"/>
          </p:cNvPicPr>
          <p:nvPr/>
        </p:nvPicPr>
        <p:blipFill>
          <a:blip r:embed="rId2"/>
          <a:stretch>
            <a:fillRect/>
          </a:stretch>
        </p:blipFill>
        <p:spPr>
          <a:xfrm>
            <a:off x="4666343" y="1659"/>
            <a:ext cx="7518398" cy="6803882"/>
          </a:xfrm>
          <a:prstGeom prst="rect">
            <a:avLst/>
          </a:prstGeom>
        </p:spPr>
      </p:pic>
    </p:spTree>
    <p:extLst>
      <p:ext uri="{BB962C8B-B14F-4D97-AF65-F5344CB8AC3E}">
        <p14:creationId xmlns:p14="http://schemas.microsoft.com/office/powerpoint/2010/main" val="362675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AC298C6-DB43-9713-8B8D-9251336F8C94}"/>
              </a:ext>
            </a:extLst>
          </p:cNvPr>
          <p:cNvSpPr txBox="1"/>
          <p:nvPr/>
        </p:nvSpPr>
        <p:spPr>
          <a:xfrm>
            <a:off x="554383" y="652173"/>
            <a:ext cx="5545870" cy="90756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400" kern="1200">
                <a:solidFill>
                  <a:schemeClr val="tx1"/>
                </a:solidFill>
                <a:latin typeface="+mj-lt"/>
                <a:ea typeface="+mj-ea"/>
                <a:cs typeface="+mj-cs"/>
              </a:rPr>
              <a:t>Edit Distance</a:t>
            </a:r>
          </a:p>
        </p:txBody>
      </p:sp>
      <p:sp>
        <p:nvSpPr>
          <p:cNvPr id="25" name="TextBox 2">
            <a:extLst>
              <a:ext uri="{FF2B5EF4-FFF2-40B4-BE49-F238E27FC236}">
                <a16:creationId xmlns:a16="http://schemas.microsoft.com/office/drawing/2014/main" id="{E77D8ABD-ECA2-F463-2C9E-CA0FAA35FCE1}"/>
              </a:ext>
            </a:extLst>
          </p:cNvPr>
          <p:cNvSpPr txBox="1"/>
          <p:nvPr/>
        </p:nvSpPr>
        <p:spPr>
          <a:xfrm>
            <a:off x="-174487" y="1786521"/>
            <a:ext cx="6539780" cy="347061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1257300" indent="-342900">
              <a:lnSpc>
                <a:spcPct val="110000"/>
              </a:lnSpc>
              <a:spcAft>
                <a:spcPts val="600"/>
              </a:spcAft>
              <a:buClr>
                <a:schemeClr val="accent5"/>
              </a:buClr>
              <a:buFont typeface="Arial"/>
              <a:buChar char="•"/>
            </a:pPr>
            <a:r>
              <a:rPr lang="en-US" sz="2400"/>
              <a:t>We get edit distance by calculating how many edit operations are required to change one word to another word.</a:t>
            </a:r>
            <a:endParaRPr lang="en-US"/>
          </a:p>
          <a:p>
            <a:pPr marL="1257300" indent="-342900">
              <a:lnSpc>
                <a:spcPct val="110000"/>
              </a:lnSpc>
              <a:spcAft>
                <a:spcPts val="600"/>
              </a:spcAft>
              <a:buClr>
                <a:schemeClr val="accent5"/>
              </a:buClr>
              <a:buFont typeface="Arial"/>
              <a:buChar char="•"/>
            </a:pPr>
            <a:endParaRPr lang="en-US" sz="2400"/>
          </a:p>
          <a:p>
            <a:pPr marL="1257300" indent="-342900">
              <a:lnSpc>
                <a:spcPct val="110000"/>
              </a:lnSpc>
              <a:spcAft>
                <a:spcPts val="600"/>
              </a:spcAft>
              <a:buClr>
                <a:schemeClr val="accent5"/>
              </a:buClr>
              <a:buFont typeface="Arial"/>
              <a:buChar char="•"/>
            </a:pPr>
            <a:r>
              <a:rPr lang="en-US" sz="2400"/>
              <a:t>Operations</a:t>
            </a:r>
          </a:p>
          <a:p>
            <a:pPr marL="2171700" lvl="2" indent="-342900">
              <a:lnSpc>
                <a:spcPct val="110000"/>
              </a:lnSpc>
              <a:spcBef>
                <a:spcPct val="0"/>
              </a:spcBef>
              <a:spcAft>
                <a:spcPts val="600"/>
              </a:spcAft>
              <a:buClr>
                <a:schemeClr val="accent5"/>
              </a:buClr>
              <a:buFont typeface="Arial"/>
              <a:buChar char="•"/>
            </a:pPr>
            <a:r>
              <a:rPr lang="en-US" sz="2400"/>
              <a:t>Insertion</a:t>
            </a:r>
          </a:p>
          <a:p>
            <a:pPr marL="2171700" lvl="2" indent="-342900">
              <a:lnSpc>
                <a:spcPct val="110000"/>
              </a:lnSpc>
              <a:spcAft>
                <a:spcPts val="600"/>
              </a:spcAft>
              <a:buClr>
                <a:schemeClr val="accent5"/>
              </a:buClr>
              <a:buFont typeface="Arial"/>
              <a:buChar char="•"/>
            </a:pPr>
            <a:r>
              <a:rPr lang="en-US" sz="2400"/>
              <a:t>Deletion</a:t>
            </a:r>
          </a:p>
          <a:p>
            <a:pPr marL="2171700" lvl="2" indent="-342900">
              <a:lnSpc>
                <a:spcPct val="110000"/>
              </a:lnSpc>
              <a:spcBef>
                <a:spcPct val="0"/>
              </a:spcBef>
              <a:spcAft>
                <a:spcPts val="600"/>
              </a:spcAft>
              <a:buClr>
                <a:schemeClr val="accent5"/>
              </a:buClr>
              <a:buFont typeface="Arial"/>
              <a:buChar char="•"/>
            </a:pPr>
            <a:r>
              <a:rPr lang="en-US" sz="2400"/>
              <a:t>Replacement </a:t>
            </a:r>
          </a:p>
        </p:txBody>
      </p:sp>
      <p:pic>
        <p:nvPicPr>
          <p:cNvPr id="3" name="Picture 3">
            <a:extLst>
              <a:ext uri="{FF2B5EF4-FFF2-40B4-BE49-F238E27FC236}">
                <a16:creationId xmlns:a16="http://schemas.microsoft.com/office/drawing/2014/main" id="{EBDF7440-36FE-8D45-6BDB-FF1877952FB8}"/>
              </a:ext>
            </a:extLst>
          </p:cNvPr>
          <p:cNvPicPr>
            <a:picLocks noChangeAspect="1"/>
          </p:cNvPicPr>
          <p:nvPr/>
        </p:nvPicPr>
        <p:blipFill>
          <a:blip r:embed="rId2"/>
          <a:stretch>
            <a:fillRect/>
          </a:stretch>
        </p:blipFill>
        <p:spPr>
          <a:xfrm>
            <a:off x="7293116" y="1196906"/>
            <a:ext cx="4289283" cy="4289283"/>
          </a:xfrm>
          <a:prstGeom prst="rect">
            <a:avLst/>
          </a:prstGeom>
        </p:spPr>
      </p:pic>
    </p:spTree>
    <p:extLst>
      <p:ext uri="{BB962C8B-B14F-4D97-AF65-F5344CB8AC3E}">
        <p14:creationId xmlns:p14="http://schemas.microsoft.com/office/powerpoint/2010/main" val="148686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94BACF7-D592-9B9F-47DB-09DEEC3A0AFB}"/>
              </a:ext>
            </a:extLst>
          </p:cNvPr>
          <p:cNvSpPr txBox="1"/>
          <p:nvPr/>
        </p:nvSpPr>
        <p:spPr>
          <a:xfrm>
            <a:off x="403981" y="-293885"/>
            <a:ext cx="5545870" cy="165852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400" kern="1200">
                <a:solidFill>
                  <a:schemeClr val="tx1"/>
                </a:solidFill>
                <a:latin typeface="+mj-lt"/>
                <a:ea typeface="+mj-ea"/>
                <a:cs typeface="+mj-cs"/>
              </a:rPr>
              <a:t>Edit Distance</a:t>
            </a:r>
          </a:p>
        </p:txBody>
      </p:sp>
      <p:sp>
        <p:nvSpPr>
          <p:cNvPr id="4" name="TextBox 3">
            <a:extLst>
              <a:ext uri="{FF2B5EF4-FFF2-40B4-BE49-F238E27FC236}">
                <a16:creationId xmlns:a16="http://schemas.microsoft.com/office/drawing/2014/main" id="{5A9EFB9D-699A-B542-D2A5-1BCE0EA5431A}"/>
              </a:ext>
            </a:extLst>
          </p:cNvPr>
          <p:cNvSpPr txBox="1"/>
          <p:nvPr/>
        </p:nvSpPr>
        <p:spPr>
          <a:xfrm>
            <a:off x="1773" y="1926693"/>
            <a:ext cx="4867374" cy="347061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800100" indent="-342900">
              <a:lnSpc>
                <a:spcPct val="110000"/>
              </a:lnSpc>
              <a:spcAft>
                <a:spcPts val="600"/>
              </a:spcAft>
              <a:buClr>
                <a:schemeClr val="accent5"/>
              </a:buClr>
              <a:buFont typeface="Arial"/>
              <a:buChar char="•"/>
            </a:pPr>
            <a:r>
              <a:rPr lang="en-US" sz="2400"/>
              <a:t>Tokenizing and storing all text files in a list</a:t>
            </a:r>
            <a:endParaRPr lang="en-US"/>
          </a:p>
          <a:p>
            <a:pPr marL="800100" indent="-342900">
              <a:lnSpc>
                <a:spcPct val="110000"/>
              </a:lnSpc>
              <a:spcAft>
                <a:spcPts val="600"/>
              </a:spcAft>
              <a:buClr>
                <a:schemeClr val="accent5"/>
              </a:buClr>
              <a:buFont typeface="Arial"/>
              <a:buChar char="•"/>
            </a:pPr>
            <a:r>
              <a:rPr lang="en-US" sz="2400"/>
              <a:t>The input is matched against each distinct string in the list, and the word with the smallest edit distance is given back as the output.</a:t>
            </a:r>
          </a:p>
        </p:txBody>
      </p:sp>
      <p:pic>
        <p:nvPicPr>
          <p:cNvPr id="2" name="Picture 4" descr="Text&#10;&#10;Description automatically generated">
            <a:extLst>
              <a:ext uri="{FF2B5EF4-FFF2-40B4-BE49-F238E27FC236}">
                <a16:creationId xmlns:a16="http://schemas.microsoft.com/office/drawing/2014/main" id="{5B2968BC-9D61-897B-F0E5-1B186DDE3B64}"/>
              </a:ext>
            </a:extLst>
          </p:cNvPr>
          <p:cNvPicPr>
            <a:picLocks noChangeAspect="1"/>
          </p:cNvPicPr>
          <p:nvPr/>
        </p:nvPicPr>
        <p:blipFill>
          <a:blip r:embed="rId2"/>
          <a:stretch>
            <a:fillRect/>
          </a:stretch>
        </p:blipFill>
        <p:spPr>
          <a:xfrm>
            <a:off x="5152374" y="-568"/>
            <a:ext cx="7043801" cy="6859137"/>
          </a:xfrm>
          <a:prstGeom prst="rect">
            <a:avLst/>
          </a:prstGeom>
        </p:spPr>
      </p:pic>
    </p:spTree>
    <p:extLst>
      <p:ext uri="{BB962C8B-B14F-4D97-AF65-F5344CB8AC3E}">
        <p14:creationId xmlns:p14="http://schemas.microsoft.com/office/powerpoint/2010/main" val="354365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5">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7">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5FFA073-9A62-F496-33F9-0EB52AE092DE}"/>
              </a:ext>
            </a:extLst>
          </p:cNvPr>
          <p:cNvSpPr txBox="1"/>
          <p:nvPr/>
        </p:nvSpPr>
        <p:spPr>
          <a:xfrm>
            <a:off x="2728686" y="2666931"/>
            <a:ext cx="4298417" cy="253939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6000">
                <a:latin typeface="+mj-lt"/>
                <a:ea typeface="+mj-ea"/>
                <a:cs typeface="+mj-cs"/>
              </a:rPr>
              <a:t>DEMO</a:t>
            </a:r>
          </a:p>
          <a:p>
            <a:pPr>
              <a:spcBef>
                <a:spcPct val="0"/>
              </a:spcBef>
              <a:spcAft>
                <a:spcPts val="600"/>
              </a:spcAft>
            </a:pPr>
            <a:endParaRPr lang="en-US" sz="6000">
              <a:latin typeface="+mj-lt"/>
              <a:ea typeface="+mj-ea"/>
              <a:cs typeface="+mj-cs"/>
            </a:endParaRPr>
          </a:p>
        </p:txBody>
      </p:sp>
      <p:pic>
        <p:nvPicPr>
          <p:cNvPr id="54" name="Graphic 6" descr="Play">
            <a:extLst>
              <a:ext uri="{FF2B5EF4-FFF2-40B4-BE49-F238E27FC236}">
                <a16:creationId xmlns:a16="http://schemas.microsoft.com/office/drawing/2014/main" id="{78DA400E-7D2E-B2E3-1618-EEA6E8676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0082" y="918866"/>
            <a:ext cx="5022318" cy="5022318"/>
          </a:xfrm>
          <a:prstGeom prst="rect">
            <a:avLst/>
          </a:prstGeom>
        </p:spPr>
      </p:pic>
      <p:sp>
        <p:nvSpPr>
          <p:cNvPr id="2" name="TextBox 1">
            <a:extLst>
              <a:ext uri="{FF2B5EF4-FFF2-40B4-BE49-F238E27FC236}">
                <a16:creationId xmlns:a16="http://schemas.microsoft.com/office/drawing/2014/main" id="{7AF1465D-5667-71E5-FB9A-9542C86573D0}"/>
              </a:ext>
            </a:extLst>
          </p:cNvPr>
          <p:cNvSpPr txBox="1"/>
          <p:nvPr/>
        </p:nvSpPr>
        <p:spPr>
          <a:xfrm>
            <a:off x="3809999" y="383419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73128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244940E-F735-B8A7-1427-127A5832C2F1}"/>
              </a:ext>
            </a:extLst>
          </p:cNvPr>
          <p:cNvSpPr txBox="1"/>
          <p:nvPr/>
        </p:nvSpPr>
        <p:spPr>
          <a:xfrm>
            <a:off x="1742312" y="2719455"/>
            <a:ext cx="5355276" cy="363615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5"/>
              </a:buClr>
            </a:pPr>
            <a:r>
              <a:rPr lang="en-US" sz="6000" b="1"/>
              <a:t>Thank You</a:t>
            </a:r>
          </a:p>
        </p:txBody>
      </p:sp>
      <p:pic>
        <p:nvPicPr>
          <p:cNvPr id="6" name="Graphic 5" descr="Smiling Face with No Fill">
            <a:extLst>
              <a:ext uri="{FF2B5EF4-FFF2-40B4-BE49-F238E27FC236}">
                <a16:creationId xmlns:a16="http://schemas.microsoft.com/office/drawing/2014/main" id="{4940F550-A0D1-21E6-04F7-EA50867E45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50678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FB8B2A-10AA-F56C-999B-F5DF52144CA1}"/>
              </a:ext>
            </a:extLst>
          </p:cNvPr>
          <p:cNvSpPr>
            <a:spLocks noGrp="1"/>
          </p:cNvSpPr>
          <p:nvPr>
            <p:ph type="title"/>
          </p:nvPr>
        </p:nvSpPr>
        <p:spPr>
          <a:xfrm>
            <a:off x="43543" y="1239"/>
            <a:ext cx="5545870" cy="1658525"/>
          </a:xfrm>
        </p:spPr>
        <p:txBody>
          <a:bodyPr vert="horz" lIns="91440" tIns="45720" rIns="91440" bIns="45720" rtlCol="0" anchor="b">
            <a:normAutofit/>
          </a:bodyPr>
          <a:lstStyle/>
          <a:p>
            <a:r>
              <a:rPr lang="en-US" kern="1200">
                <a:solidFill>
                  <a:schemeClr val="tx1"/>
                </a:solidFill>
                <a:latin typeface="+mj-lt"/>
                <a:ea typeface="+mj-ea"/>
                <a:cs typeface="+mj-cs"/>
              </a:rPr>
              <a:t>Team Roles</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4" name="TextBox 3">
            <a:extLst>
              <a:ext uri="{FF2B5EF4-FFF2-40B4-BE49-F238E27FC236}">
                <a16:creationId xmlns:a16="http://schemas.microsoft.com/office/drawing/2014/main" id="{88532195-BE76-75B8-F582-1AD7520BEAD4}"/>
              </a:ext>
            </a:extLst>
          </p:cNvPr>
          <p:cNvSpPr txBox="1"/>
          <p:nvPr/>
        </p:nvSpPr>
        <p:spPr>
          <a:xfrm>
            <a:off x="215295" y="1199902"/>
            <a:ext cx="9914667" cy="47043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5"/>
              </a:buClr>
            </a:pPr>
            <a:r>
              <a:rPr lang="en-US" b="1"/>
              <a:t>Arun Reddy Nalla                                       -    Hashing, Ranking</a:t>
            </a:r>
          </a:p>
          <a:p>
            <a:pPr>
              <a:lnSpc>
                <a:spcPct val="110000"/>
              </a:lnSpc>
              <a:spcAft>
                <a:spcPts val="600"/>
              </a:spcAft>
              <a:buClr>
                <a:schemeClr val="accent5"/>
              </a:buClr>
            </a:pPr>
            <a:r>
              <a:rPr lang="en-US" b="1"/>
              <a:t>110088379</a:t>
            </a:r>
          </a:p>
          <a:p>
            <a:pPr>
              <a:lnSpc>
                <a:spcPct val="110000"/>
              </a:lnSpc>
              <a:spcAft>
                <a:spcPts val="600"/>
              </a:spcAft>
              <a:buClr>
                <a:schemeClr val="accent5"/>
              </a:buClr>
            </a:pPr>
            <a:endParaRPr lang="en-US" b="1"/>
          </a:p>
          <a:p>
            <a:pPr>
              <a:lnSpc>
                <a:spcPct val="110000"/>
              </a:lnSpc>
              <a:spcAft>
                <a:spcPts val="600"/>
              </a:spcAft>
              <a:buClr>
                <a:schemeClr val="accent5"/>
              </a:buClr>
            </a:pPr>
            <a:r>
              <a:rPr lang="en-US" b="1"/>
              <a:t>Siddhartha </a:t>
            </a:r>
            <a:r>
              <a:rPr lang="en-US" b="1" err="1"/>
              <a:t>Pitchika</a:t>
            </a:r>
            <a:r>
              <a:rPr lang="en-US" b="1"/>
              <a:t>                                    -    Searching (</a:t>
            </a:r>
            <a:r>
              <a:rPr lang="en-US" b="1" err="1"/>
              <a:t>BoyerMoore</a:t>
            </a:r>
            <a:r>
              <a:rPr lang="en-US" b="1"/>
              <a:t>)  </a:t>
            </a:r>
          </a:p>
          <a:p>
            <a:pPr>
              <a:lnSpc>
                <a:spcPct val="110000"/>
              </a:lnSpc>
              <a:spcAft>
                <a:spcPts val="600"/>
              </a:spcAft>
              <a:buClr>
                <a:schemeClr val="accent5"/>
              </a:buClr>
            </a:pPr>
            <a:r>
              <a:rPr lang="en-US" b="1"/>
              <a:t>110089009</a:t>
            </a:r>
          </a:p>
          <a:p>
            <a:pPr>
              <a:lnSpc>
                <a:spcPct val="110000"/>
              </a:lnSpc>
              <a:spcAft>
                <a:spcPts val="600"/>
              </a:spcAft>
            </a:pPr>
            <a:endParaRPr lang="en-US" b="1"/>
          </a:p>
          <a:p>
            <a:pPr>
              <a:lnSpc>
                <a:spcPct val="110000"/>
              </a:lnSpc>
              <a:spcAft>
                <a:spcPts val="600"/>
              </a:spcAft>
            </a:pPr>
            <a:r>
              <a:rPr lang="en-US" b="1">
                <a:ea typeface="+mn-lt"/>
                <a:cs typeface="+mn-lt"/>
              </a:rPr>
              <a:t>Kalyan Venkatesh </a:t>
            </a:r>
            <a:r>
              <a:rPr lang="en-US" b="1" err="1">
                <a:ea typeface="+mn-lt"/>
                <a:cs typeface="+mn-lt"/>
              </a:rPr>
              <a:t>Poludasu</a:t>
            </a:r>
            <a:r>
              <a:rPr lang="en-US" b="1">
                <a:ea typeface="+mn-lt"/>
                <a:cs typeface="+mn-lt"/>
              </a:rPr>
              <a:t>                      -    Spell Check (Edit Distance)</a:t>
            </a:r>
          </a:p>
          <a:p>
            <a:pPr>
              <a:lnSpc>
                <a:spcPct val="110000"/>
              </a:lnSpc>
              <a:spcAft>
                <a:spcPts val="600"/>
              </a:spcAft>
            </a:pPr>
            <a:r>
              <a:rPr lang="en-US" b="1">
                <a:ea typeface="+mn-lt"/>
                <a:cs typeface="+mn-lt"/>
              </a:rPr>
              <a:t>110089120</a:t>
            </a:r>
            <a:r>
              <a:rPr lang="en-US" b="1"/>
              <a:t>    </a:t>
            </a:r>
          </a:p>
          <a:p>
            <a:pPr>
              <a:lnSpc>
                <a:spcPct val="110000"/>
              </a:lnSpc>
              <a:spcAft>
                <a:spcPts val="600"/>
              </a:spcAft>
            </a:pPr>
            <a:r>
              <a:rPr lang="en-US" b="1"/>
              <a:t>                            </a:t>
            </a:r>
          </a:p>
          <a:p>
            <a:pPr>
              <a:lnSpc>
                <a:spcPct val="110000"/>
              </a:lnSpc>
              <a:spcAft>
                <a:spcPts val="600"/>
              </a:spcAft>
              <a:buClr>
                <a:schemeClr val="accent5"/>
              </a:buClr>
            </a:pPr>
            <a:r>
              <a:rPr lang="en-GB" b="1"/>
              <a:t>Veera Venkata Bharat Kumar </a:t>
            </a:r>
            <a:r>
              <a:rPr lang="en-GB" b="1" err="1"/>
              <a:t>Vayitla</a:t>
            </a:r>
            <a:r>
              <a:rPr lang="en-GB" b="1"/>
              <a:t>       -    Crawling, HTML to Text</a:t>
            </a:r>
          </a:p>
          <a:p>
            <a:pPr>
              <a:lnSpc>
                <a:spcPct val="110000"/>
              </a:lnSpc>
              <a:spcAft>
                <a:spcPts val="600"/>
              </a:spcAft>
            </a:pPr>
            <a:r>
              <a:rPr lang="en-GB" b="1"/>
              <a:t>110088432</a:t>
            </a:r>
          </a:p>
          <a:p>
            <a:pPr>
              <a:lnSpc>
                <a:spcPct val="110000"/>
              </a:lnSpc>
              <a:spcAft>
                <a:spcPts val="600"/>
              </a:spcAft>
            </a:pPr>
            <a:endParaRPr lang="en-GB"/>
          </a:p>
          <a:p>
            <a:pPr>
              <a:lnSpc>
                <a:spcPct val="110000"/>
              </a:lnSpc>
              <a:spcAft>
                <a:spcPts val="600"/>
              </a:spcAft>
              <a:buClr>
                <a:schemeClr val="accent5"/>
              </a:buClr>
            </a:pPr>
            <a:endParaRPr lang="en-US"/>
          </a:p>
          <a:p>
            <a:pPr>
              <a:lnSpc>
                <a:spcPct val="110000"/>
              </a:lnSpc>
              <a:spcAft>
                <a:spcPts val="600"/>
              </a:spcAft>
              <a:buClr>
                <a:schemeClr val="accent5"/>
              </a:buClr>
            </a:pPr>
            <a:endParaRPr lang="en-US"/>
          </a:p>
        </p:txBody>
      </p:sp>
      <p:pic>
        <p:nvPicPr>
          <p:cNvPr id="7" name="Graphic 6" descr="Users">
            <a:extLst>
              <a:ext uri="{FF2B5EF4-FFF2-40B4-BE49-F238E27FC236}">
                <a16:creationId xmlns:a16="http://schemas.microsoft.com/office/drawing/2014/main" id="{762C50BB-5355-C991-756F-8EE40888B5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3116" y="1196906"/>
            <a:ext cx="4289283" cy="4289283"/>
          </a:xfrm>
          <a:prstGeom prst="rect">
            <a:avLst/>
          </a:prstGeom>
        </p:spPr>
      </p:pic>
      <p:sp>
        <p:nvSpPr>
          <p:cNvPr id="3" name="TextBox 2">
            <a:extLst>
              <a:ext uri="{FF2B5EF4-FFF2-40B4-BE49-F238E27FC236}">
                <a16:creationId xmlns:a16="http://schemas.microsoft.com/office/drawing/2014/main" id="{71EE78E4-691B-75A2-1BF7-CC2EF82C5BFA}"/>
              </a:ext>
            </a:extLst>
          </p:cNvPr>
          <p:cNvSpPr txBox="1"/>
          <p:nvPr/>
        </p:nvSpPr>
        <p:spPr>
          <a:xfrm>
            <a:off x="4441370" y="523965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59960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F621BC81-FFE3-5348-6969-152890CB747B}"/>
              </a:ext>
            </a:extLst>
          </p:cNvPr>
          <p:cNvGraphicFramePr>
            <a:graphicFrameLocks noGrp="1"/>
          </p:cNvGraphicFramePr>
          <p:nvPr>
            <p:ph idx="1"/>
            <p:extLst>
              <p:ext uri="{D42A27DB-BD31-4B8C-83A1-F6EECF244321}">
                <p14:modId xmlns:p14="http://schemas.microsoft.com/office/powerpoint/2010/main" val="2814612868"/>
              </p:ext>
            </p:extLst>
          </p:nvPr>
        </p:nvGraphicFramePr>
        <p:xfrm>
          <a:off x="769258" y="1922264"/>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72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6D24DA-D46C-71FD-0312-DCE728D69138}"/>
              </a:ext>
            </a:extLst>
          </p:cNvPr>
          <p:cNvSpPr>
            <a:spLocks noGrp="1"/>
          </p:cNvSpPr>
          <p:nvPr>
            <p:ph type="title"/>
          </p:nvPr>
        </p:nvSpPr>
        <p:spPr>
          <a:xfrm>
            <a:off x="591457" y="-75281"/>
            <a:ext cx="5369169" cy="1570986"/>
          </a:xfrm>
        </p:spPr>
        <p:txBody>
          <a:bodyPr>
            <a:normAutofit/>
          </a:bodyPr>
          <a:lstStyle/>
          <a:p>
            <a:r>
              <a:rPr lang="en-GB">
                <a:cs typeface="Posterama"/>
              </a:rPr>
              <a:t>Web Search Engine</a:t>
            </a:r>
            <a:endParaRPr lang="en-GB"/>
          </a:p>
        </p:txBody>
      </p:sp>
      <p:sp>
        <p:nvSpPr>
          <p:cNvPr id="3" name="Content Placeholder 2">
            <a:extLst>
              <a:ext uri="{FF2B5EF4-FFF2-40B4-BE49-F238E27FC236}">
                <a16:creationId xmlns:a16="http://schemas.microsoft.com/office/drawing/2014/main" id="{CCF21CCF-B901-21A5-AC4E-F839E1FDA118}"/>
              </a:ext>
            </a:extLst>
          </p:cNvPr>
          <p:cNvSpPr>
            <a:spLocks noGrp="1"/>
          </p:cNvSpPr>
          <p:nvPr>
            <p:ph idx="1"/>
          </p:nvPr>
        </p:nvSpPr>
        <p:spPr>
          <a:xfrm>
            <a:off x="610198" y="2356598"/>
            <a:ext cx="5355276" cy="3636159"/>
          </a:xfrm>
        </p:spPr>
        <p:txBody>
          <a:bodyPr vert="horz" lIns="91440" tIns="45720" rIns="91440" bIns="45720" rtlCol="0" anchor="t">
            <a:noAutofit/>
          </a:bodyPr>
          <a:lstStyle/>
          <a:p>
            <a:r>
              <a:rPr lang="en-GB" sz="2400">
                <a:ea typeface="+mn-lt"/>
                <a:cs typeface="+mn-lt"/>
              </a:rPr>
              <a:t>An application created specifically to do web searches is known as a search engine. For any specific information specified in a text-based online search query, they conduct systematic searches of the World Wide Web and return us the weblink which matches the given information.</a:t>
            </a:r>
            <a:endParaRPr lang="en-GB" sz="2400"/>
          </a:p>
        </p:txBody>
      </p:sp>
      <p:pic>
        <p:nvPicPr>
          <p:cNvPr id="7" name="Graphic 6" descr="Target Audience">
            <a:extLst>
              <a:ext uri="{FF2B5EF4-FFF2-40B4-BE49-F238E27FC236}">
                <a16:creationId xmlns:a16="http://schemas.microsoft.com/office/drawing/2014/main" id="{C954F38C-336A-690A-1FD7-303B6B7D3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80624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B568-C9AF-7B55-6B9B-31327DC45354}"/>
              </a:ext>
            </a:extLst>
          </p:cNvPr>
          <p:cNvSpPr>
            <a:spLocks noGrp="1"/>
          </p:cNvSpPr>
          <p:nvPr>
            <p:ph type="title"/>
          </p:nvPr>
        </p:nvSpPr>
        <p:spPr>
          <a:xfrm>
            <a:off x="725714" y="-400159"/>
            <a:ext cx="10972800" cy="1325563"/>
          </a:xfrm>
        </p:spPr>
        <p:txBody>
          <a:bodyPr/>
          <a:lstStyle/>
          <a:p>
            <a:pPr algn="ctr"/>
            <a:r>
              <a:rPr lang="en-GB">
                <a:cs typeface="Posterama"/>
              </a:rPr>
              <a:t>Flow Diagram</a:t>
            </a:r>
            <a:endParaRPr lang="en-US">
              <a:cs typeface="Posterama"/>
            </a:endParaRPr>
          </a:p>
        </p:txBody>
      </p:sp>
      <p:pic>
        <p:nvPicPr>
          <p:cNvPr id="4" name="Picture 4" descr="Diagram&#10;&#10;Description automatically generated">
            <a:extLst>
              <a:ext uri="{FF2B5EF4-FFF2-40B4-BE49-F238E27FC236}">
                <a16:creationId xmlns:a16="http://schemas.microsoft.com/office/drawing/2014/main" id="{F32402A3-E524-9E50-FF41-F46E80203CA9}"/>
              </a:ext>
            </a:extLst>
          </p:cNvPr>
          <p:cNvPicPr>
            <a:picLocks noGrp="1" noChangeAspect="1"/>
          </p:cNvPicPr>
          <p:nvPr>
            <p:ph idx="1"/>
          </p:nvPr>
        </p:nvPicPr>
        <p:blipFill>
          <a:blip r:embed="rId2"/>
          <a:stretch>
            <a:fillRect/>
          </a:stretch>
        </p:blipFill>
        <p:spPr>
          <a:xfrm>
            <a:off x="928990" y="981347"/>
            <a:ext cx="10326761" cy="5879847"/>
          </a:xfrm>
        </p:spPr>
      </p:pic>
    </p:spTree>
    <p:extLst>
      <p:ext uri="{BB962C8B-B14F-4D97-AF65-F5344CB8AC3E}">
        <p14:creationId xmlns:p14="http://schemas.microsoft.com/office/powerpoint/2010/main" val="403169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0D6646F-FA05-93F2-E5DA-974DE0CE331A}"/>
              </a:ext>
            </a:extLst>
          </p:cNvPr>
          <p:cNvSpPr>
            <a:spLocks noGrp="1"/>
          </p:cNvSpPr>
          <p:nvPr>
            <p:ph type="title"/>
          </p:nvPr>
        </p:nvSpPr>
        <p:spPr>
          <a:xfrm>
            <a:off x="362857" y="-535789"/>
            <a:ext cx="5369169" cy="1591902"/>
          </a:xfrm>
        </p:spPr>
        <p:txBody>
          <a:bodyPr vert="horz" lIns="91440" tIns="45720" rIns="91440" bIns="45720" rtlCol="0" anchor="b">
            <a:normAutofit/>
          </a:bodyPr>
          <a:lstStyle/>
          <a:p>
            <a:r>
              <a:rPr lang="en-US" kern="1200">
                <a:solidFill>
                  <a:schemeClr val="tx1"/>
                </a:solidFill>
                <a:latin typeface="+mj-lt"/>
                <a:ea typeface="+mj-ea"/>
                <a:cs typeface="+mj-cs"/>
              </a:rPr>
              <a:t>Crawler</a:t>
            </a:r>
          </a:p>
        </p:txBody>
      </p:sp>
      <p:sp>
        <p:nvSpPr>
          <p:cNvPr id="75" name="TextBox 2">
            <a:extLst>
              <a:ext uri="{FF2B5EF4-FFF2-40B4-BE49-F238E27FC236}">
                <a16:creationId xmlns:a16="http://schemas.microsoft.com/office/drawing/2014/main" id="{A501A484-B554-8DDA-C1E3-4E73E86CC101}"/>
              </a:ext>
            </a:extLst>
          </p:cNvPr>
          <p:cNvSpPr txBox="1"/>
          <p:nvPr/>
        </p:nvSpPr>
        <p:spPr>
          <a:xfrm>
            <a:off x="102198" y="1346966"/>
            <a:ext cx="5355276" cy="31747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1028700" lvl="1" indent="-285750">
              <a:lnSpc>
                <a:spcPct val="110000"/>
              </a:lnSpc>
              <a:spcAft>
                <a:spcPts val="600"/>
              </a:spcAft>
              <a:buClr>
                <a:schemeClr val="accent5"/>
              </a:buClr>
              <a:buFont typeface="Arial"/>
              <a:buChar char="•"/>
            </a:pPr>
            <a:r>
              <a:rPr lang="en-US" sz="2400"/>
              <a:t>Discovers and scans HTML from URL​</a:t>
            </a:r>
          </a:p>
          <a:p>
            <a:pPr lvl="1">
              <a:lnSpc>
                <a:spcPct val="110000"/>
              </a:lnSpc>
              <a:spcAft>
                <a:spcPts val="600"/>
              </a:spcAft>
              <a:buClr>
                <a:schemeClr val="accent5"/>
              </a:buClr>
            </a:pPr>
            <a:endParaRPr lang="en-US" sz="2400"/>
          </a:p>
          <a:p>
            <a:pPr marL="1028700" lvl="1" indent="-285750">
              <a:lnSpc>
                <a:spcPct val="110000"/>
              </a:lnSpc>
              <a:spcAft>
                <a:spcPts val="600"/>
              </a:spcAft>
              <a:buClr>
                <a:schemeClr val="accent5"/>
              </a:buClr>
              <a:buFont typeface="Arial"/>
              <a:buChar char="•"/>
            </a:pPr>
            <a:r>
              <a:rPr lang="en-US" sz="2400"/>
              <a:t>In our project using </a:t>
            </a:r>
            <a:r>
              <a:rPr lang="en-US" sz="2400" err="1"/>
              <a:t>href</a:t>
            </a:r>
            <a:r>
              <a:rPr lang="en-US" sz="2400"/>
              <a:t> attribute crawls the websites</a:t>
            </a:r>
          </a:p>
          <a:p>
            <a:pPr marL="742950" lvl="1" indent="-285750">
              <a:lnSpc>
                <a:spcPct val="110000"/>
              </a:lnSpc>
              <a:spcAft>
                <a:spcPts val="600"/>
              </a:spcAft>
              <a:buClr>
                <a:schemeClr val="accent5"/>
              </a:buClr>
              <a:buFont typeface="Arial"/>
              <a:buChar char="•"/>
            </a:pPr>
            <a:endParaRPr lang="en-US" sz="2400"/>
          </a:p>
          <a:p>
            <a:pPr marL="1028700" lvl="1" indent="-285750">
              <a:lnSpc>
                <a:spcPct val="110000"/>
              </a:lnSpc>
              <a:spcAft>
                <a:spcPts val="600"/>
              </a:spcAft>
              <a:buClr>
                <a:schemeClr val="accent5"/>
              </a:buClr>
              <a:buFont typeface="Arial"/>
              <a:buChar char="•"/>
            </a:pPr>
            <a:r>
              <a:rPr lang="en-US" sz="2400"/>
              <a:t>Crawls and adds them to HashSet if given pattern matched</a:t>
            </a:r>
          </a:p>
          <a:p>
            <a:pPr marL="742950" lvl="1" indent="-285750">
              <a:lnSpc>
                <a:spcPct val="110000"/>
              </a:lnSpc>
              <a:spcAft>
                <a:spcPts val="600"/>
              </a:spcAft>
              <a:buClr>
                <a:schemeClr val="accent5"/>
              </a:buClr>
              <a:buFont typeface="Arial"/>
              <a:buChar char="•"/>
            </a:pPr>
            <a:endParaRPr lang="en-US" sz="2400"/>
          </a:p>
          <a:p>
            <a:pPr marL="1028700" lvl="1" indent="-285750">
              <a:lnSpc>
                <a:spcPct val="110000"/>
              </a:lnSpc>
              <a:spcAft>
                <a:spcPts val="600"/>
              </a:spcAft>
              <a:buClr>
                <a:schemeClr val="accent5"/>
              </a:buClr>
              <a:buFont typeface="Arial"/>
              <a:buChar char="•"/>
            </a:pPr>
            <a:r>
              <a:rPr lang="en-US" sz="2400" err="1"/>
              <a:t>Jsoup</a:t>
            </a:r>
            <a:r>
              <a:rPr lang="en-US" sz="2400"/>
              <a:t> – Library used</a:t>
            </a:r>
          </a:p>
        </p:txBody>
      </p:sp>
      <p:pic>
        <p:nvPicPr>
          <p:cNvPr id="76" name="Picture 58" descr="Computer script on a screen">
            <a:extLst>
              <a:ext uri="{FF2B5EF4-FFF2-40B4-BE49-F238E27FC236}">
                <a16:creationId xmlns:a16="http://schemas.microsoft.com/office/drawing/2014/main" id="{7B39667D-F2AB-E50D-0C80-F2D8D05041AE}"/>
              </a:ext>
            </a:extLst>
          </p:cNvPr>
          <p:cNvPicPr>
            <a:picLocks noChangeAspect="1"/>
          </p:cNvPicPr>
          <p:nvPr/>
        </p:nvPicPr>
        <p:blipFill rotWithShape="1">
          <a:blip r:embed="rId2"/>
          <a:srcRect l="3191" r="40171" b="-3"/>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309445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C50C0A17-CB21-A11D-BE0F-D591F83F5F3A}"/>
              </a:ext>
            </a:extLst>
          </p:cNvPr>
          <p:cNvSpPr txBox="1">
            <a:spLocks/>
          </p:cNvSpPr>
          <p:nvPr/>
        </p:nvSpPr>
        <p:spPr>
          <a:xfrm>
            <a:off x="551543" y="-158418"/>
            <a:ext cx="5545870" cy="165852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Crawler</a:t>
            </a:r>
          </a:p>
        </p:txBody>
      </p:sp>
      <p:sp>
        <p:nvSpPr>
          <p:cNvPr id="3" name="Content Placeholder 2">
            <a:extLst>
              <a:ext uri="{FF2B5EF4-FFF2-40B4-BE49-F238E27FC236}">
                <a16:creationId xmlns:a16="http://schemas.microsoft.com/office/drawing/2014/main" id="{0004B2FF-2AC0-2211-A4C1-FDD0D06A69A4}"/>
              </a:ext>
            </a:extLst>
          </p:cNvPr>
          <p:cNvSpPr>
            <a:spLocks noGrp="1"/>
          </p:cNvSpPr>
          <p:nvPr>
            <p:ph idx="1"/>
          </p:nvPr>
        </p:nvSpPr>
        <p:spPr>
          <a:xfrm>
            <a:off x="609600" y="2548521"/>
            <a:ext cx="3978325" cy="3470616"/>
          </a:xfrm>
        </p:spPr>
        <p:txBody>
          <a:bodyPr vert="horz" lIns="91440" tIns="45720" rIns="91440" bIns="45720" rtlCol="0" anchor="t">
            <a:normAutofit/>
          </a:bodyPr>
          <a:lstStyle/>
          <a:p>
            <a:r>
              <a:rPr lang="en-US" sz="2400"/>
              <a:t>Crawls URLs and adds them to Hash Set  and prints the count of already visited, unique links and irrelevant </a:t>
            </a:r>
          </a:p>
        </p:txBody>
      </p:sp>
      <p:pic>
        <p:nvPicPr>
          <p:cNvPr id="2" name="Picture 3" descr="Text&#10;&#10;Description automatically generated">
            <a:extLst>
              <a:ext uri="{FF2B5EF4-FFF2-40B4-BE49-F238E27FC236}">
                <a16:creationId xmlns:a16="http://schemas.microsoft.com/office/drawing/2014/main" id="{49E1CEEC-7769-C527-952D-ABA12C636CC1}"/>
              </a:ext>
            </a:extLst>
          </p:cNvPr>
          <p:cNvPicPr>
            <a:picLocks noChangeAspect="1"/>
          </p:cNvPicPr>
          <p:nvPr/>
        </p:nvPicPr>
        <p:blipFill>
          <a:blip r:embed="rId2"/>
          <a:stretch>
            <a:fillRect/>
          </a:stretch>
        </p:blipFill>
        <p:spPr>
          <a:xfrm>
            <a:off x="4680858" y="1972"/>
            <a:ext cx="7743370" cy="6854055"/>
          </a:xfrm>
          <a:prstGeom prst="rect">
            <a:avLst/>
          </a:prstGeom>
        </p:spPr>
      </p:pic>
    </p:spTree>
    <p:extLst>
      <p:ext uri="{BB962C8B-B14F-4D97-AF65-F5344CB8AC3E}">
        <p14:creationId xmlns:p14="http://schemas.microsoft.com/office/powerpoint/2010/main" val="196353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FAB2D-321C-798A-A4B0-299CE45BCC2B}"/>
              </a:ext>
            </a:extLst>
          </p:cNvPr>
          <p:cNvSpPr>
            <a:spLocks noGrp="1"/>
          </p:cNvSpPr>
          <p:nvPr>
            <p:ph type="title"/>
          </p:nvPr>
        </p:nvSpPr>
        <p:spPr>
          <a:xfrm>
            <a:off x="362857" y="467179"/>
            <a:ext cx="5258696" cy="951882"/>
          </a:xfrm>
        </p:spPr>
        <p:txBody>
          <a:bodyPr vert="horz" lIns="91440" tIns="45720" rIns="91440" bIns="45720" rtlCol="0" anchor="b">
            <a:normAutofit/>
          </a:bodyPr>
          <a:lstStyle/>
          <a:p>
            <a:r>
              <a:rPr lang="en-US"/>
              <a:t>HTML to Text</a:t>
            </a:r>
            <a:endParaRPr lang="en-US">
              <a:cs typeface="Posterama"/>
            </a:endParaRPr>
          </a:p>
        </p:txBody>
      </p:sp>
      <p:pic>
        <p:nvPicPr>
          <p:cNvPr id="5" name="Picture 4" descr="Data concept">
            <a:extLst>
              <a:ext uri="{FF2B5EF4-FFF2-40B4-BE49-F238E27FC236}">
                <a16:creationId xmlns:a16="http://schemas.microsoft.com/office/drawing/2014/main" id="{736A3C57-8922-EE7D-AD0B-919980E1BB25}"/>
              </a:ext>
            </a:extLst>
          </p:cNvPr>
          <p:cNvPicPr>
            <a:picLocks noChangeAspect="1"/>
          </p:cNvPicPr>
          <p:nvPr/>
        </p:nvPicPr>
        <p:blipFill rotWithShape="1">
          <a:blip r:embed="rId2"/>
          <a:srcRect l="16699" r="19573" b="4"/>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
        <p:nvSpPr>
          <p:cNvPr id="4" name="TextBox 3">
            <a:extLst>
              <a:ext uri="{FF2B5EF4-FFF2-40B4-BE49-F238E27FC236}">
                <a16:creationId xmlns:a16="http://schemas.microsoft.com/office/drawing/2014/main" id="{18148B78-C04B-552B-2570-5A0CD09D66D5}"/>
              </a:ext>
            </a:extLst>
          </p:cNvPr>
          <p:cNvSpPr txBox="1"/>
          <p:nvPr/>
        </p:nvSpPr>
        <p:spPr>
          <a:xfrm>
            <a:off x="435427" y="2336800"/>
            <a:ext cx="523194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400"/>
          </a:p>
          <a:p>
            <a:pPr marL="285750" indent="-285750">
              <a:buFont typeface="Arial"/>
              <a:buChar char="•"/>
            </a:pPr>
            <a:r>
              <a:rPr lang="en-GB" sz="2400"/>
              <a:t>Now the HTML file will be converted Text file</a:t>
            </a:r>
          </a:p>
          <a:p>
            <a:pPr marL="285750" indent="-285750">
              <a:buFont typeface="Arial"/>
              <a:buChar char="•"/>
            </a:pPr>
            <a:endParaRPr lang="en-GB" sz="2400">
              <a:ea typeface="+mn-lt"/>
              <a:cs typeface="+mn-lt"/>
            </a:endParaRPr>
          </a:p>
          <a:p>
            <a:pPr marL="285750" indent="-285750">
              <a:buFont typeface="Arial,Sans-Serif"/>
              <a:buChar char="•"/>
            </a:pPr>
            <a:r>
              <a:rPr lang="en-GB" sz="2400">
                <a:ea typeface="+mn-lt"/>
                <a:cs typeface="+mn-lt"/>
              </a:rPr>
              <a:t>Gets the URLs from the hash set then it connects and loads the HTML file</a:t>
            </a:r>
            <a:endParaRPr lang="en-US" sz="2400">
              <a:ea typeface="+mn-lt"/>
              <a:cs typeface="+mn-lt"/>
            </a:endParaRPr>
          </a:p>
          <a:p>
            <a:pPr marL="285750" indent="-285750">
              <a:buFont typeface="Arial"/>
              <a:buChar char="•"/>
            </a:pPr>
            <a:endParaRPr lang="en-GB" sz="2400"/>
          </a:p>
          <a:p>
            <a:endParaRPr lang="en-GB" sz="2400"/>
          </a:p>
        </p:txBody>
      </p:sp>
    </p:spTree>
    <p:extLst>
      <p:ext uri="{BB962C8B-B14F-4D97-AF65-F5344CB8AC3E}">
        <p14:creationId xmlns:p14="http://schemas.microsoft.com/office/powerpoint/2010/main" val="390940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2416B-DEDB-E99A-5CAD-715417AC2C7F}"/>
              </a:ext>
            </a:extLst>
          </p:cNvPr>
          <p:cNvSpPr>
            <a:spLocks noGrp="1"/>
          </p:cNvSpPr>
          <p:nvPr>
            <p:ph idx="1"/>
          </p:nvPr>
        </p:nvSpPr>
        <p:spPr>
          <a:xfrm>
            <a:off x="464457" y="2178775"/>
            <a:ext cx="4107543" cy="4036534"/>
          </a:xfrm>
        </p:spPr>
        <p:txBody>
          <a:bodyPr vert="horz" lIns="91440" tIns="45720" rIns="91440" bIns="45720" rtlCol="0" anchor="t">
            <a:normAutofit/>
          </a:bodyPr>
          <a:lstStyle/>
          <a:p>
            <a:r>
              <a:rPr lang="en-GB" sz="2400"/>
              <a:t>Now we will Iterate through the links in the Hash Set and connects to that URLs and get the HTML file and converts it to TEXT and saved to the Folder</a:t>
            </a:r>
            <a:endParaRPr lang="en-US"/>
          </a:p>
        </p:txBody>
      </p:sp>
      <p:sp>
        <p:nvSpPr>
          <p:cNvPr id="5" name="Title 1">
            <a:extLst>
              <a:ext uri="{FF2B5EF4-FFF2-40B4-BE49-F238E27FC236}">
                <a16:creationId xmlns:a16="http://schemas.microsoft.com/office/drawing/2014/main" id="{7D4CB4F3-012D-FF5F-631E-FB850B23621F}"/>
              </a:ext>
            </a:extLst>
          </p:cNvPr>
          <p:cNvSpPr>
            <a:spLocks noGrp="1"/>
          </p:cNvSpPr>
          <p:nvPr>
            <p:ph type="title"/>
          </p:nvPr>
        </p:nvSpPr>
        <p:spPr>
          <a:xfrm>
            <a:off x="362857" y="467179"/>
            <a:ext cx="5258696" cy="951882"/>
          </a:xfrm>
        </p:spPr>
        <p:txBody>
          <a:bodyPr vert="horz" lIns="91440" tIns="45720" rIns="91440" bIns="45720" rtlCol="0" anchor="b">
            <a:normAutofit/>
          </a:bodyPr>
          <a:lstStyle/>
          <a:p>
            <a:r>
              <a:rPr lang="en-US"/>
              <a:t>HTML to Text</a:t>
            </a:r>
            <a:endParaRPr lang="en-US">
              <a:cs typeface="Posterama"/>
            </a:endParaRPr>
          </a:p>
        </p:txBody>
      </p:sp>
      <p:pic>
        <p:nvPicPr>
          <p:cNvPr id="2" name="Picture 3" descr="Text&#10;&#10;Description automatically generated">
            <a:extLst>
              <a:ext uri="{FF2B5EF4-FFF2-40B4-BE49-F238E27FC236}">
                <a16:creationId xmlns:a16="http://schemas.microsoft.com/office/drawing/2014/main" id="{8159DA71-D01D-7BFD-8F5D-7E9230E65836}"/>
              </a:ext>
            </a:extLst>
          </p:cNvPr>
          <p:cNvPicPr>
            <a:picLocks noChangeAspect="1"/>
          </p:cNvPicPr>
          <p:nvPr/>
        </p:nvPicPr>
        <p:blipFill>
          <a:blip r:embed="rId2"/>
          <a:stretch>
            <a:fillRect/>
          </a:stretch>
        </p:blipFill>
        <p:spPr>
          <a:xfrm>
            <a:off x="4564744" y="-5850"/>
            <a:ext cx="7627256" cy="6862441"/>
          </a:xfrm>
          <a:prstGeom prst="rect">
            <a:avLst/>
          </a:prstGeom>
        </p:spPr>
      </p:pic>
    </p:spTree>
    <p:extLst>
      <p:ext uri="{BB962C8B-B14F-4D97-AF65-F5344CB8AC3E}">
        <p14:creationId xmlns:p14="http://schemas.microsoft.com/office/powerpoint/2010/main" val="274931987"/>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SplashVTI</vt:lpstr>
      <vt:lpstr>Web Search Engine:   Advance Computing Concepts  Final Project (COMP8547)  </vt:lpstr>
      <vt:lpstr>Team Roles </vt:lpstr>
      <vt:lpstr>PowerPoint Presentation</vt:lpstr>
      <vt:lpstr>Web Search Engine</vt:lpstr>
      <vt:lpstr>Flow Diagram</vt:lpstr>
      <vt:lpstr>Crawler</vt:lpstr>
      <vt:lpstr>PowerPoint Presentation</vt:lpstr>
      <vt:lpstr>HTML to Text</vt:lpstr>
      <vt:lpstr>HTML to Text</vt:lpstr>
      <vt:lpstr>Searching</vt:lpstr>
      <vt:lpstr>Searching </vt:lpstr>
      <vt:lpstr>Hashing</vt:lpstr>
      <vt:lpstr>Hash table</vt:lpstr>
      <vt:lpstr>Ranking</vt:lpstr>
      <vt:lpstr>Ranking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2022-07-29T16:11:40Z</dcterms:created>
  <dcterms:modified xsi:type="dcterms:W3CDTF">2022-07-31T20:43:34Z</dcterms:modified>
</cp:coreProperties>
</file>