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0F1F5C-D631-4FA3-B8F0-41C8A4FDA5DD}">
          <p14:sldIdLst>
            <p14:sldId id="260"/>
            <p14:sldId id="256"/>
            <p14:sldId id="259"/>
          </p14:sldIdLst>
        </p14:section>
        <p14:section name="Untitled Section" id="{794DD30C-0041-4444-96AD-7D73C50E4F2B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9C64"/>
    <a:srgbClr val="467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3AE-80BA-4009-953A-7D9421C3489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E088-5FD8-4D63-A624-CEDF1D3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8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3AE-80BA-4009-953A-7D9421C3489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E088-5FD8-4D63-A624-CEDF1D3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3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3AE-80BA-4009-953A-7D9421C3489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E088-5FD8-4D63-A624-CEDF1D3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6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3AE-80BA-4009-953A-7D9421C3489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E088-5FD8-4D63-A624-CEDF1D3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4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3AE-80BA-4009-953A-7D9421C3489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E088-5FD8-4D63-A624-CEDF1D3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3AE-80BA-4009-953A-7D9421C3489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E088-5FD8-4D63-A624-CEDF1D3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1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3AE-80BA-4009-953A-7D9421C3489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E088-5FD8-4D63-A624-CEDF1D3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3AE-80BA-4009-953A-7D9421C3489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E088-5FD8-4D63-A624-CEDF1D3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7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3AE-80BA-4009-953A-7D9421C3489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E088-5FD8-4D63-A624-CEDF1D3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4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3AE-80BA-4009-953A-7D9421C3489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E088-5FD8-4D63-A624-CEDF1D3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93AE-80BA-4009-953A-7D9421C3489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E088-5FD8-4D63-A624-CEDF1D3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5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E93AE-80BA-4009-953A-7D9421C34891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BE088-5FD8-4D63-A624-CEDF1D3C5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6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2048"/>
          <p:cNvGrpSpPr/>
          <p:nvPr/>
        </p:nvGrpSpPr>
        <p:grpSpPr>
          <a:xfrm>
            <a:off x="8236515" y="477591"/>
            <a:ext cx="3464418" cy="5692463"/>
            <a:chOff x="641915" y="553791"/>
            <a:chExt cx="3464418" cy="5692463"/>
          </a:xfrm>
        </p:grpSpPr>
        <p:grpSp>
          <p:nvGrpSpPr>
            <p:cNvPr id="4" name="Group 3"/>
            <p:cNvGrpSpPr/>
            <p:nvPr/>
          </p:nvGrpSpPr>
          <p:grpSpPr>
            <a:xfrm>
              <a:off x="641916" y="553791"/>
              <a:ext cx="3464417" cy="5692463"/>
              <a:chOff x="708338" y="553791"/>
              <a:chExt cx="3464417" cy="569246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08338" y="553792"/>
                <a:ext cx="3464417" cy="56924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08338" y="553793"/>
                <a:ext cx="3464417" cy="656821"/>
              </a:xfrm>
              <a:prstGeom prst="rect">
                <a:avLst/>
              </a:prstGeom>
              <a:ln>
                <a:solidFill>
                  <a:srgbClr val="4679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08338" y="553791"/>
                <a:ext cx="3464417" cy="2060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2050" name="Picture 2" descr="http://www.milehighmobiletruckrepair.com/site/wp/wp-content/uploads/2011/12/featured4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15" y="1224336"/>
              <a:ext cx="3464417" cy="1734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976027" y="802130"/>
              <a:ext cx="1746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App Name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52744" y="3608038"/>
              <a:ext cx="2781300" cy="1889330"/>
              <a:chOff x="952744" y="3608038"/>
              <a:chExt cx="2781300" cy="188933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952744" y="3608038"/>
                <a:ext cx="1066800" cy="774700"/>
              </a:xfrm>
              <a:prstGeom prst="roundRect">
                <a:avLst>
                  <a:gd name="adj" fmla="val 8470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Booking List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667244" y="3608038"/>
                <a:ext cx="1066800" cy="774700"/>
              </a:xfrm>
              <a:prstGeom prst="roundRect">
                <a:avLst>
                  <a:gd name="adj" fmla="val 8470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2">
                        <a:lumMod val="50000"/>
                      </a:schemeClr>
                    </a:solidFill>
                  </a:rPr>
                  <a:t>New Booking</a:t>
                </a:r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952744" y="4665932"/>
                <a:ext cx="1066800" cy="774700"/>
              </a:xfrm>
              <a:prstGeom prst="roundRect">
                <a:avLst>
                  <a:gd name="adj" fmla="val 8470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Settings</a:t>
                </a: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2667244" y="4722668"/>
                <a:ext cx="1066800" cy="774700"/>
              </a:xfrm>
              <a:prstGeom prst="roundRect">
                <a:avLst>
                  <a:gd name="adj" fmla="val 8470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Profile</a:t>
                </a:r>
              </a:p>
            </p:txBody>
          </p:sp>
        </p:grpSp>
        <p:sp>
          <p:nvSpPr>
            <p:cNvPr id="2048" name="TextBox 2047"/>
            <p:cNvSpPr txBox="1"/>
            <p:nvPr/>
          </p:nvSpPr>
          <p:spPr>
            <a:xfrm>
              <a:off x="787644" y="3068741"/>
              <a:ext cx="187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Hi, Ganesh</a:t>
              </a:r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376290" y="515641"/>
            <a:ext cx="3464417" cy="5692463"/>
            <a:chOff x="708338" y="553791"/>
            <a:chExt cx="3464417" cy="5692463"/>
          </a:xfrm>
        </p:grpSpPr>
        <p:sp>
          <p:nvSpPr>
            <p:cNvPr id="42" name="Rectangle 41"/>
            <p:cNvSpPr/>
            <p:nvPr/>
          </p:nvSpPr>
          <p:spPr>
            <a:xfrm>
              <a:off x="708338" y="553792"/>
              <a:ext cx="3464417" cy="56924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8338" y="553793"/>
              <a:ext cx="3464417" cy="1783057"/>
            </a:xfrm>
            <a:prstGeom prst="rect">
              <a:avLst/>
            </a:prstGeom>
            <a:ln>
              <a:solidFill>
                <a:srgbClr val="4679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8338" y="553791"/>
              <a:ext cx="3464417" cy="2060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51" name="Group 2050"/>
          <p:cNvGrpSpPr/>
          <p:nvPr/>
        </p:nvGrpSpPr>
        <p:grpSpPr>
          <a:xfrm>
            <a:off x="464116" y="515641"/>
            <a:ext cx="3464417" cy="5692463"/>
            <a:chOff x="464116" y="515641"/>
            <a:chExt cx="3464417" cy="5692463"/>
          </a:xfrm>
        </p:grpSpPr>
        <p:grpSp>
          <p:nvGrpSpPr>
            <p:cNvPr id="37" name="Group 36"/>
            <p:cNvGrpSpPr/>
            <p:nvPr/>
          </p:nvGrpSpPr>
          <p:grpSpPr>
            <a:xfrm>
              <a:off x="464116" y="515641"/>
              <a:ext cx="3464417" cy="5692463"/>
              <a:chOff x="708338" y="553791"/>
              <a:chExt cx="3464417" cy="569246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08338" y="553792"/>
                <a:ext cx="3464417" cy="56924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08338" y="553793"/>
                <a:ext cx="3464417" cy="5692461"/>
              </a:xfrm>
              <a:prstGeom prst="rect">
                <a:avLst/>
              </a:prstGeom>
              <a:ln>
                <a:solidFill>
                  <a:srgbClr val="4679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08338" y="553791"/>
                <a:ext cx="3464417" cy="2060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323199" y="3193284"/>
              <a:ext cx="1746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App Name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209399" y="2469027"/>
            <a:ext cx="174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Login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683645" y="3264567"/>
            <a:ext cx="31205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597907" y="2985068"/>
            <a:ext cx="2568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Enter user id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4670945" y="3785267"/>
            <a:ext cx="312057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85207" y="3505768"/>
            <a:ext cx="2568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Enter password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524298" y="4158903"/>
            <a:ext cx="1168400" cy="317092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Login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23307" y="4674224"/>
            <a:ext cx="2568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z="1100" dirty="0">
                <a:solidFill>
                  <a:srgbClr val="FFC000"/>
                </a:solidFill>
              </a:rPr>
              <a:t>Forget </a:t>
            </a:r>
            <a:r>
              <a:rPr lang="en-US" sz="1100" dirty="0" smtClean="0">
                <a:solidFill>
                  <a:srgbClr val="FFC000"/>
                </a:solidFill>
              </a:rPr>
              <a:t>Password 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16954" y="5021236"/>
            <a:ext cx="2568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Register New User 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35373" y="1846241"/>
            <a:ext cx="174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 Name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55" name="Rounded Rectangle 2054"/>
          <p:cNvSpPr/>
          <p:nvPr/>
        </p:nvSpPr>
        <p:spPr>
          <a:xfrm>
            <a:off x="5672848" y="1060626"/>
            <a:ext cx="723698" cy="7084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2">
                    <a:lumMod val="50000"/>
                  </a:schemeClr>
                </a:solidFill>
              </a:rPr>
              <a:t>M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834475" y="2468748"/>
            <a:ext cx="723698" cy="7084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</a:rPr>
              <a:t>M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8312137" y="761814"/>
            <a:ext cx="270244" cy="2645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M</a:t>
            </a:r>
            <a:endParaRPr 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479701" y="553791"/>
            <a:ext cx="3464417" cy="5692463"/>
            <a:chOff x="708338" y="553791"/>
            <a:chExt cx="3464417" cy="5692463"/>
          </a:xfrm>
        </p:grpSpPr>
        <p:sp>
          <p:nvSpPr>
            <p:cNvPr id="10" name="Rectangle 9"/>
            <p:cNvSpPr/>
            <p:nvPr/>
          </p:nvSpPr>
          <p:spPr>
            <a:xfrm>
              <a:off x="708338" y="553792"/>
              <a:ext cx="3464417" cy="56924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8338" y="553793"/>
              <a:ext cx="3464417" cy="656821"/>
            </a:xfrm>
            <a:prstGeom prst="rect">
              <a:avLst/>
            </a:prstGeom>
            <a:ln>
              <a:solidFill>
                <a:srgbClr val="4679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8338" y="553791"/>
              <a:ext cx="3464417" cy="2060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4468969" y="163561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8218581" y="553791"/>
            <a:ext cx="3464417" cy="5692463"/>
            <a:chOff x="708338" y="553791"/>
            <a:chExt cx="3464417" cy="5692463"/>
          </a:xfrm>
        </p:grpSpPr>
        <p:sp>
          <p:nvSpPr>
            <p:cNvPr id="26" name="Rectangle 25"/>
            <p:cNvSpPr/>
            <p:nvPr/>
          </p:nvSpPr>
          <p:spPr>
            <a:xfrm>
              <a:off x="708338" y="553792"/>
              <a:ext cx="3464417" cy="56924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8338" y="553793"/>
              <a:ext cx="3464417" cy="656821"/>
            </a:xfrm>
            <a:prstGeom prst="rect">
              <a:avLst/>
            </a:prstGeom>
            <a:ln>
              <a:solidFill>
                <a:srgbClr val="4679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8338" y="553791"/>
              <a:ext cx="3464417" cy="2060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43249" y="753654"/>
            <a:ext cx="2090644" cy="450402"/>
            <a:chOff x="4472081" y="763958"/>
            <a:chExt cx="2090644" cy="450402"/>
          </a:xfrm>
        </p:grpSpPr>
        <p:sp>
          <p:nvSpPr>
            <p:cNvPr id="43" name="TextBox 42"/>
            <p:cNvSpPr txBox="1"/>
            <p:nvPr/>
          </p:nvSpPr>
          <p:spPr>
            <a:xfrm>
              <a:off x="4816475" y="815956"/>
              <a:ext cx="1746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Request List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2081" y="763958"/>
              <a:ext cx="450402" cy="450402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4474936" y="1252755"/>
            <a:ext cx="3469182" cy="1098334"/>
            <a:chOff x="4474936" y="1252755"/>
            <a:chExt cx="3469182" cy="109833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479701" y="2351089"/>
              <a:ext cx="346441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479701" y="1504560"/>
              <a:ext cx="3464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Root Info : From: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Chennai</a:t>
              </a:r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 To: </a:t>
              </a:r>
              <a:r>
                <a:rPr lang="en-US" sz="1400" dirty="0" err="1">
                  <a:solidFill>
                    <a:schemeClr val="bg2">
                      <a:lumMod val="50000"/>
                    </a:schemeClr>
                  </a:solidFill>
                </a:rPr>
                <a:t>Trichy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79701" y="1279590"/>
              <a:ext cx="3464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00B0F0"/>
                  </a:solidFill>
                </a:rPr>
                <a:t>10/05/2016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79702" y="1252755"/>
              <a:ext cx="2568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50000"/>
                    </a:schemeClr>
                  </a:solidFill>
                </a:rPr>
                <a:t>Traders info</a:t>
              </a:r>
              <a:endParaRPr lang="en-US" sz="1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585954" y="2113470"/>
              <a:ext cx="577806" cy="13761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Open</a:t>
              </a:r>
              <a:endParaRPr lang="en-US" sz="9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74936" y="1756977"/>
              <a:ext cx="3464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Vehicle Type : 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Mini	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Dist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.: 350k.m.</a:t>
              </a:r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  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74936" y="2424732"/>
            <a:ext cx="3469182" cy="1098334"/>
            <a:chOff x="4474936" y="1252755"/>
            <a:chExt cx="3469182" cy="1098334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4479701" y="2351089"/>
              <a:ext cx="346441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479701" y="1504560"/>
              <a:ext cx="3464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Root Info : From: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Chennai</a:t>
              </a:r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 To: </a:t>
              </a:r>
              <a:r>
                <a:rPr lang="en-US" sz="1400" dirty="0" err="1">
                  <a:solidFill>
                    <a:schemeClr val="bg2">
                      <a:lumMod val="50000"/>
                    </a:schemeClr>
                  </a:solidFill>
                </a:rPr>
                <a:t>Trichy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79701" y="1279590"/>
              <a:ext cx="3464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00B0F0"/>
                  </a:solidFill>
                </a:rPr>
                <a:t>10/05/2016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479702" y="1252755"/>
              <a:ext cx="2568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50000"/>
                    </a:schemeClr>
                  </a:solidFill>
                </a:rPr>
                <a:t>Traders info</a:t>
              </a:r>
              <a:endParaRPr lang="en-US" sz="1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585953" y="2095341"/>
              <a:ext cx="707263" cy="15573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Progress</a:t>
              </a:r>
              <a:endParaRPr lang="en-US" sz="9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74936" y="1756977"/>
              <a:ext cx="3464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Vehicle Type : 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Mini	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Dist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.: 350k.m.</a:t>
              </a:r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  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459909" y="3620317"/>
            <a:ext cx="3469182" cy="1098334"/>
            <a:chOff x="4474936" y="1252755"/>
            <a:chExt cx="3469182" cy="1098334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4479701" y="2351089"/>
              <a:ext cx="346441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479701" y="1504560"/>
              <a:ext cx="3464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Root Info : From: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Chennai</a:t>
              </a:r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 To: </a:t>
              </a:r>
              <a:r>
                <a:rPr lang="en-US" sz="1400" dirty="0" err="1">
                  <a:solidFill>
                    <a:schemeClr val="bg2">
                      <a:lumMod val="50000"/>
                    </a:schemeClr>
                  </a:solidFill>
                </a:rPr>
                <a:t>Trichy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79701" y="1279590"/>
              <a:ext cx="3464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00B0F0"/>
                  </a:solidFill>
                </a:rPr>
                <a:t>10/05/2016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79702" y="1252755"/>
              <a:ext cx="2568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50000"/>
                    </a:schemeClr>
                  </a:solidFill>
                </a:rPr>
                <a:t>Traders info</a:t>
              </a:r>
              <a:endParaRPr lang="en-US" sz="1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585953" y="2095341"/>
              <a:ext cx="707263" cy="155739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Closed</a:t>
              </a:r>
              <a:endParaRPr lang="en-US" sz="9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74936" y="1756977"/>
              <a:ext cx="3464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Vehicle Type : 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Mini	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Dist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.: 350k.m.</a:t>
              </a:r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  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498546" y="4740782"/>
            <a:ext cx="3482061" cy="1098334"/>
            <a:chOff x="4462057" y="1252755"/>
            <a:chExt cx="3482061" cy="1098334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4479701" y="2351089"/>
              <a:ext cx="346441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4466822" y="1504560"/>
              <a:ext cx="3464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Root Info : From: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Chennai</a:t>
              </a:r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 To: </a:t>
              </a:r>
              <a:r>
                <a:rPr lang="en-US" sz="1400" dirty="0" err="1">
                  <a:solidFill>
                    <a:schemeClr val="bg2">
                      <a:lumMod val="50000"/>
                    </a:schemeClr>
                  </a:solidFill>
                </a:rPr>
                <a:t>Trichy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79701" y="1279590"/>
              <a:ext cx="3464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00B0F0"/>
                  </a:solidFill>
                </a:rPr>
                <a:t>10/05/2016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66823" y="1252755"/>
              <a:ext cx="2568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50000"/>
                    </a:schemeClr>
                  </a:solidFill>
                </a:rPr>
                <a:t>Traders info</a:t>
              </a:r>
              <a:endParaRPr lang="en-US" sz="1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4585953" y="2095341"/>
              <a:ext cx="707263" cy="15573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Progress</a:t>
              </a:r>
              <a:endParaRPr lang="en-US" sz="9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62057" y="1756977"/>
              <a:ext cx="3464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Vehicle Type : 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Mini	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Dist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.: 350k.m.</a:t>
              </a:r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  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84" name="AutoShape 6" descr="data:image/png;base64,iVBORw0KGgoAAAANSUhEUgAAAGAAAABgCAYAAADimHc4AAACTklEQVR4Xu2csU0DQRBFvQUQuwECYkREYiohogoaQETUAKmrcAwJIRESFdDBMTY2IFs++6929HXcI56bOd7z99irk8uEPyuBYp3O8AkCzC8CBCDATMA8ngQgwEzAPJ4EIMBMwDyeBCDATMA8ngQgwEzAPJ4EIMBMwDyeBCDATMA8ngQgwEzAPJ4EIMBMwDyeBCDATMA8ngQg4DgCXdddHFf5XVVKeVHqXbWDSUAI6BRIIWAQ/9sgbnIJHgHKyy+hFgEJUJWWCFBoJdQiIAGq0hIBCq2EWgQkQFVaIkChlVCLgASoSksEKLQSahGQAFVpiQCFVkItAhKgKi0RoNBKqG0hIHpcxq3dCLd3H4eqb0K9XDqq09AQcB2EHgVKVyFgIdTLpQjoR4aADZ9Gb0EkQM7o+gIE1JJrdB0CGoGsbYOAWnKNrkNAI5C1bRBQSS7AncalD8LlT/HZe75djwCB4N/S9QNVz8LltyHgDgECsb5SBPSDTP8mjAAE/BAY5VkQCSABJCAI8CloTxBYwv/9OJodwA5gB7AD9qeAHcAO2CHAWVCjY6BVG5YwS5glzBJmCW/eDsf3WAo7gB3ADmAHsAPYAcJ3C76ICbAOlsYSPomi84OFvwXv8VTEx3Z99JkJPZY/V7PzWHn0mEaPM6HPa/T5FOrl0vSzIPmORnYBAszCEYAAMwHzeBKAADMB83gSgAAzAfN4EoAAMwHzeBKAADMB83gSgAAzAfN4EoAAMwHzeBKAADMB83gSgAAzAfN4EoAAMwHzeBKAADMB8/gvTCXdcD/Og/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4472081" y="740838"/>
            <a:ext cx="3459581" cy="473522"/>
            <a:chOff x="4472081" y="740838"/>
            <a:chExt cx="3459581" cy="473522"/>
          </a:xfrm>
        </p:grpSpPr>
        <p:grpSp>
          <p:nvGrpSpPr>
            <p:cNvPr id="38" name="Group 37"/>
            <p:cNvGrpSpPr/>
            <p:nvPr/>
          </p:nvGrpSpPr>
          <p:grpSpPr>
            <a:xfrm>
              <a:off x="4472081" y="763958"/>
              <a:ext cx="2090644" cy="450402"/>
              <a:chOff x="4472081" y="763958"/>
              <a:chExt cx="2090644" cy="45040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816475" y="815956"/>
                <a:ext cx="17462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Booking List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2081" y="763958"/>
                <a:ext cx="450402" cy="450402"/>
              </a:xfrm>
              <a:prstGeom prst="rect">
                <a:avLst/>
              </a:prstGeom>
            </p:spPr>
          </p:pic>
        </p:grpSp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471332" y="740838"/>
              <a:ext cx="460330" cy="460330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641916" y="553791"/>
            <a:ext cx="3464417" cy="5692463"/>
            <a:chOff x="708338" y="553791"/>
            <a:chExt cx="3464417" cy="5692463"/>
          </a:xfrm>
        </p:grpSpPr>
        <p:sp>
          <p:nvSpPr>
            <p:cNvPr id="88" name="Rectangle 87"/>
            <p:cNvSpPr/>
            <p:nvPr/>
          </p:nvSpPr>
          <p:spPr>
            <a:xfrm>
              <a:off x="708338" y="553792"/>
              <a:ext cx="3464417" cy="56924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08338" y="553793"/>
              <a:ext cx="3464417" cy="656821"/>
            </a:xfrm>
            <a:prstGeom prst="rect">
              <a:avLst/>
            </a:prstGeom>
            <a:ln>
              <a:solidFill>
                <a:srgbClr val="4679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08338" y="553791"/>
              <a:ext cx="3464417" cy="2060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44333" y="722952"/>
            <a:ext cx="3459581" cy="473522"/>
            <a:chOff x="4472081" y="740838"/>
            <a:chExt cx="3459581" cy="473522"/>
          </a:xfrm>
        </p:grpSpPr>
        <p:grpSp>
          <p:nvGrpSpPr>
            <p:cNvPr id="93" name="Group 92"/>
            <p:cNvGrpSpPr/>
            <p:nvPr/>
          </p:nvGrpSpPr>
          <p:grpSpPr>
            <a:xfrm>
              <a:off x="4472081" y="763958"/>
              <a:ext cx="2090644" cy="450402"/>
              <a:chOff x="4472081" y="763958"/>
              <a:chExt cx="2090644" cy="450402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4816475" y="815956"/>
                <a:ext cx="17462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Booking List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2081" y="763958"/>
                <a:ext cx="450402" cy="450402"/>
              </a:xfrm>
              <a:prstGeom prst="rect">
                <a:avLst/>
              </a:prstGeom>
            </p:spPr>
          </p:pic>
        </p:grp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471332" y="740838"/>
              <a:ext cx="460330" cy="460330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8206125" y="737692"/>
            <a:ext cx="3459581" cy="473522"/>
            <a:chOff x="4472081" y="740838"/>
            <a:chExt cx="3459581" cy="473522"/>
          </a:xfrm>
        </p:grpSpPr>
        <p:grpSp>
          <p:nvGrpSpPr>
            <p:cNvPr id="98" name="Group 97"/>
            <p:cNvGrpSpPr/>
            <p:nvPr/>
          </p:nvGrpSpPr>
          <p:grpSpPr>
            <a:xfrm>
              <a:off x="4472081" y="763958"/>
              <a:ext cx="2090644" cy="450402"/>
              <a:chOff x="4472081" y="763958"/>
              <a:chExt cx="2090644" cy="450402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4816475" y="815956"/>
                <a:ext cx="17462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Booking List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2081" y="763958"/>
                <a:ext cx="450402" cy="450402"/>
              </a:xfrm>
              <a:prstGeom prst="rect">
                <a:avLst/>
              </a:prstGeom>
            </p:spPr>
          </p:pic>
        </p:grp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471332" y="740838"/>
              <a:ext cx="460330" cy="46033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8220545" y="1237728"/>
            <a:ext cx="3469182" cy="1098334"/>
            <a:chOff x="4474936" y="1252755"/>
            <a:chExt cx="3469182" cy="1098334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4479701" y="2351089"/>
              <a:ext cx="346441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4479701" y="1504560"/>
              <a:ext cx="3464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Root Info : From: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Chennai</a:t>
              </a:r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 To: </a:t>
              </a:r>
              <a:r>
                <a:rPr lang="en-US" sz="1400" dirty="0" err="1">
                  <a:solidFill>
                    <a:schemeClr val="bg2">
                      <a:lumMod val="50000"/>
                    </a:schemeClr>
                  </a:solidFill>
                </a:rPr>
                <a:t>Trichy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479701" y="1279590"/>
              <a:ext cx="3464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00B0F0"/>
                  </a:solidFill>
                </a:rPr>
                <a:t>10/05/2016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479702" y="1252755"/>
              <a:ext cx="2568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50000"/>
                    </a:schemeClr>
                  </a:solidFill>
                </a:rPr>
                <a:t>Traders info</a:t>
              </a:r>
              <a:endParaRPr lang="en-US" sz="1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585954" y="2113470"/>
              <a:ext cx="577806" cy="13761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Open</a:t>
              </a:r>
              <a:endParaRPr lang="en-US" sz="900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474936" y="1756977"/>
              <a:ext cx="3464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Vehicle Type : 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Mini	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Dist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.: 350k.m.</a:t>
              </a:r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  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8220545" y="2409705"/>
            <a:ext cx="3469182" cy="1098334"/>
            <a:chOff x="4474936" y="1252755"/>
            <a:chExt cx="3469182" cy="1098334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4479701" y="2351089"/>
              <a:ext cx="346441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4479701" y="1504560"/>
              <a:ext cx="3464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Root Info : From: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Chennai</a:t>
              </a:r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 To: </a:t>
              </a:r>
              <a:r>
                <a:rPr lang="en-US" sz="1400" dirty="0" err="1">
                  <a:solidFill>
                    <a:schemeClr val="bg2">
                      <a:lumMod val="50000"/>
                    </a:schemeClr>
                  </a:solidFill>
                </a:rPr>
                <a:t>Trichy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479701" y="1279590"/>
              <a:ext cx="3464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00B0F0"/>
                  </a:solidFill>
                </a:rPr>
                <a:t>10/05/2016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479702" y="1252755"/>
              <a:ext cx="2568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50000"/>
                    </a:schemeClr>
                  </a:solidFill>
                </a:rPr>
                <a:t>Traders info</a:t>
              </a:r>
              <a:endParaRPr lang="en-US" sz="1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4585953" y="2095341"/>
              <a:ext cx="707263" cy="15573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Progress</a:t>
              </a:r>
              <a:endParaRPr lang="en-US" sz="9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474936" y="1756977"/>
              <a:ext cx="3464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Vehicle Type : 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Mini	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Dist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.: 350k.m.</a:t>
              </a:r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  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8205518" y="3605290"/>
            <a:ext cx="3469182" cy="1098334"/>
            <a:chOff x="4474936" y="1252755"/>
            <a:chExt cx="3469182" cy="1098334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4479701" y="2351089"/>
              <a:ext cx="346441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4479701" y="1504560"/>
              <a:ext cx="3464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Root Info : From: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Chennai</a:t>
              </a:r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 To: </a:t>
              </a:r>
              <a:r>
                <a:rPr lang="en-US" sz="1400" dirty="0" err="1">
                  <a:solidFill>
                    <a:schemeClr val="bg2">
                      <a:lumMod val="50000"/>
                    </a:schemeClr>
                  </a:solidFill>
                </a:rPr>
                <a:t>Trichy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479701" y="1279590"/>
              <a:ext cx="3464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00B0F0"/>
                  </a:solidFill>
                </a:rPr>
                <a:t>10/05/2016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479702" y="1252755"/>
              <a:ext cx="2568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50000"/>
                    </a:schemeClr>
                  </a:solidFill>
                </a:rPr>
                <a:t>Traders info</a:t>
              </a:r>
              <a:endParaRPr lang="en-US" sz="1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4585953" y="2095341"/>
              <a:ext cx="707263" cy="155739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Closed</a:t>
              </a:r>
              <a:endParaRPr lang="en-US" sz="9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474936" y="1756977"/>
              <a:ext cx="3464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Vehicle Type : 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Mini	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Dist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.: 350k.m.</a:t>
              </a:r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  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218397" y="4738634"/>
            <a:ext cx="3469182" cy="1098334"/>
            <a:chOff x="4474936" y="1252755"/>
            <a:chExt cx="3469182" cy="1098334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4479701" y="2351089"/>
              <a:ext cx="3464417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4479701" y="1504560"/>
              <a:ext cx="3464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Root Info : From: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Chennai</a:t>
              </a:r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 To: </a:t>
              </a:r>
              <a:r>
                <a:rPr lang="en-US" sz="1400" dirty="0" err="1">
                  <a:solidFill>
                    <a:schemeClr val="bg2">
                      <a:lumMod val="50000"/>
                    </a:schemeClr>
                  </a:solidFill>
                </a:rPr>
                <a:t>Trichy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79701" y="1279590"/>
              <a:ext cx="3464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00B0F0"/>
                  </a:solidFill>
                </a:rPr>
                <a:t>10/05/2016</a:t>
              </a:r>
              <a:endParaRPr lang="en-US" sz="1200" dirty="0">
                <a:solidFill>
                  <a:srgbClr val="00B0F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479702" y="1252755"/>
              <a:ext cx="2568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50000"/>
                    </a:schemeClr>
                  </a:solidFill>
                </a:rPr>
                <a:t>Traders info</a:t>
              </a:r>
              <a:endParaRPr lang="en-US" sz="1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4585953" y="2095341"/>
              <a:ext cx="707263" cy="15573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Progress</a:t>
              </a:r>
              <a:endParaRPr lang="en-US" sz="900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474936" y="1756977"/>
              <a:ext cx="3464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Vehicle Type :  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Mini	</a:t>
              </a:r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Dist</a:t>
              </a:r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.: 350k.m.</a:t>
              </a:r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  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1312185" y="3416319"/>
            <a:ext cx="2123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No booking found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750236" y="3840653"/>
            <a:ext cx="1247774" cy="33924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Booking now</a:t>
            </a:r>
            <a:endParaRPr lang="en-US" sz="900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8836312" y="2782464"/>
            <a:ext cx="2242411" cy="1565403"/>
            <a:chOff x="8764900" y="1880792"/>
            <a:chExt cx="2242411" cy="1565403"/>
          </a:xfrm>
        </p:grpSpPr>
        <p:sp>
          <p:nvSpPr>
            <p:cNvPr id="132" name="Rounded Rectangle 131"/>
            <p:cNvSpPr/>
            <p:nvPr/>
          </p:nvSpPr>
          <p:spPr>
            <a:xfrm>
              <a:off x="8764900" y="1880792"/>
              <a:ext cx="2242411" cy="1565403"/>
            </a:xfrm>
            <a:prstGeom prst="roundRect">
              <a:avLst>
                <a:gd name="adj" fmla="val 173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8764900" y="2072298"/>
              <a:ext cx="2242411" cy="337407"/>
              <a:chOff x="8764900" y="2072298"/>
              <a:chExt cx="2242411" cy="337407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8817556" y="2072298"/>
                <a:ext cx="18629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2">
                        <a:lumMod val="50000"/>
                      </a:schemeClr>
                    </a:solidFill>
                  </a:rPr>
                  <a:t>Show only Open</a:t>
                </a:r>
                <a:endParaRPr lang="en-US" sz="105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34" name="Straight Connector 133"/>
              <p:cNvCxnSpPr/>
              <p:nvPr/>
            </p:nvCxnSpPr>
            <p:spPr>
              <a:xfrm>
                <a:off x="8764900" y="2409705"/>
                <a:ext cx="2242411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8764900" y="2475523"/>
              <a:ext cx="2242411" cy="337407"/>
              <a:chOff x="8764900" y="2072298"/>
              <a:chExt cx="2242411" cy="337407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8817556" y="2072298"/>
                <a:ext cx="18629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2">
                        <a:lumMod val="50000"/>
                      </a:schemeClr>
                    </a:solidFill>
                  </a:rPr>
                  <a:t>Show only Progress</a:t>
                </a:r>
                <a:endParaRPr lang="en-US" sz="105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8764900" y="2409705"/>
                <a:ext cx="2242411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8764900" y="2859698"/>
              <a:ext cx="2242411" cy="337407"/>
              <a:chOff x="8764900" y="2072298"/>
              <a:chExt cx="2242411" cy="337407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8817556" y="2072298"/>
                <a:ext cx="18629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bg2">
                        <a:lumMod val="50000"/>
                      </a:schemeClr>
                    </a:solidFill>
                  </a:rPr>
                  <a:t>Show only Closed</a:t>
                </a:r>
                <a:endParaRPr lang="en-US" sz="105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44" name="Straight Connector 143"/>
              <p:cNvCxnSpPr/>
              <p:nvPr/>
            </p:nvCxnSpPr>
            <p:spPr>
              <a:xfrm>
                <a:off x="8764900" y="2409705"/>
                <a:ext cx="2242411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52" y="742617"/>
            <a:ext cx="467998" cy="467998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151" y="756614"/>
            <a:ext cx="467998" cy="467998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097" y="730446"/>
            <a:ext cx="467998" cy="4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8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30369" y="572841"/>
            <a:ext cx="3475149" cy="5692463"/>
            <a:chOff x="4468969" y="553791"/>
            <a:chExt cx="3475149" cy="5692463"/>
          </a:xfrm>
        </p:grpSpPr>
        <p:grpSp>
          <p:nvGrpSpPr>
            <p:cNvPr id="9" name="Group 8"/>
            <p:cNvGrpSpPr/>
            <p:nvPr/>
          </p:nvGrpSpPr>
          <p:grpSpPr>
            <a:xfrm>
              <a:off x="4479701" y="553791"/>
              <a:ext cx="3464417" cy="5692463"/>
              <a:chOff x="708338" y="553791"/>
              <a:chExt cx="3464417" cy="569246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08338" y="553792"/>
                <a:ext cx="3464417" cy="56924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08338" y="553793"/>
                <a:ext cx="3464417" cy="656821"/>
              </a:xfrm>
              <a:prstGeom prst="rect">
                <a:avLst/>
              </a:prstGeom>
              <a:ln>
                <a:solidFill>
                  <a:srgbClr val="4679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08338" y="553791"/>
                <a:ext cx="3464417" cy="2060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4468969" y="163561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4474936" y="1252755"/>
              <a:ext cx="3469182" cy="1098334"/>
              <a:chOff x="4474936" y="1252755"/>
              <a:chExt cx="3469182" cy="1098334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9701" y="2351089"/>
                <a:ext cx="3464417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479701" y="1504560"/>
                <a:ext cx="3464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2">
                        <a:lumMod val="75000"/>
                      </a:schemeClr>
                    </a:solidFill>
                  </a:rPr>
                  <a:t>Root Info : From: </a:t>
                </a:r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Chennai</a:t>
                </a:r>
                <a:r>
                  <a:rPr lang="en-US" sz="1400" dirty="0" smtClean="0">
                    <a:solidFill>
                      <a:schemeClr val="bg2">
                        <a:lumMod val="75000"/>
                      </a:schemeClr>
                    </a:solidFill>
                  </a:rPr>
                  <a:t> To: 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</a:rPr>
                  <a:t>Trichy</a:t>
                </a:r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479701" y="1279590"/>
                <a:ext cx="34644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>
                    <a:solidFill>
                      <a:srgbClr val="00B0F0"/>
                    </a:solidFill>
                  </a:rPr>
                  <a:t>10/05/2016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79702" y="1252755"/>
                <a:ext cx="2568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Traders info</a:t>
                </a:r>
                <a:endParaRPr lang="en-US" sz="1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585954" y="2113470"/>
                <a:ext cx="577806" cy="13761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smtClean="0"/>
                  <a:t>Open</a:t>
                </a:r>
                <a:endParaRPr lang="en-US" sz="9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474936" y="1756977"/>
                <a:ext cx="3464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2">
                        <a:lumMod val="75000"/>
                      </a:schemeClr>
                    </a:solidFill>
                  </a:rPr>
                  <a:t>Vehicle Type :  </a:t>
                </a:r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Mini	</a:t>
                </a:r>
                <a:r>
                  <a:rPr lang="en-US" sz="1400" dirty="0">
                    <a:solidFill>
                      <a:schemeClr val="bg2">
                        <a:lumMod val="75000"/>
                      </a:schemeClr>
                    </a:solidFill>
                  </a:rPr>
                  <a:t>Dist</a:t>
                </a:r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.: 350k.m.</a:t>
                </a:r>
                <a:r>
                  <a:rPr lang="en-US" sz="1400" dirty="0" smtClean="0">
                    <a:solidFill>
                      <a:schemeClr val="bg2">
                        <a:lumMod val="75000"/>
                      </a:schemeClr>
                    </a:solidFill>
                  </a:rPr>
                  <a:t>  </a:t>
                </a:r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474936" y="2424732"/>
              <a:ext cx="3469182" cy="1098334"/>
              <a:chOff x="4474936" y="1252755"/>
              <a:chExt cx="3469182" cy="1098334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4479701" y="2351089"/>
                <a:ext cx="3464417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4479701" y="1504560"/>
                <a:ext cx="3464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2">
                        <a:lumMod val="75000"/>
                      </a:schemeClr>
                    </a:solidFill>
                  </a:rPr>
                  <a:t>Root Info : From: </a:t>
                </a:r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Chennai</a:t>
                </a:r>
                <a:r>
                  <a:rPr lang="en-US" sz="1400" dirty="0" smtClean="0">
                    <a:solidFill>
                      <a:schemeClr val="bg2">
                        <a:lumMod val="75000"/>
                      </a:schemeClr>
                    </a:solidFill>
                  </a:rPr>
                  <a:t> To: </a:t>
                </a:r>
                <a:r>
                  <a:rPr lang="en-US" sz="1400" dirty="0" err="1">
                    <a:solidFill>
                      <a:schemeClr val="bg2">
                        <a:lumMod val="50000"/>
                      </a:schemeClr>
                    </a:solidFill>
                  </a:rPr>
                  <a:t>Trichy</a:t>
                </a:r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479701" y="1279590"/>
                <a:ext cx="34644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>
                    <a:solidFill>
                      <a:srgbClr val="00B0F0"/>
                    </a:solidFill>
                  </a:rPr>
                  <a:t>10/05/2016</a:t>
                </a:r>
                <a:endParaRPr 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479702" y="1252755"/>
                <a:ext cx="2568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Traders info</a:t>
                </a:r>
                <a:endParaRPr lang="en-US" sz="1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474936" y="1756977"/>
                <a:ext cx="3464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2">
                        <a:lumMod val="75000"/>
                      </a:schemeClr>
                    </a:solidFill>
                  </a:rPr>
                  <a:t>Vehicle Type :  </a:t>
                </a:r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Mini	</a:t>
                </a:r>
                <a:r>
                  <a:rPr lang="en-US" sz="1400" dirty="0">
                    <a:solidFill>
                      <a:schemeClr val="bg2">
                        <a:lumMod val="75000"/>
                      </a:schemeClr>
                    </a:solidFill>
                  </a:rPr>
                  <a:t>Dist</a:t>
                </a:r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.: 350k.m.</a:t>
                </a:r>
                <a:r>
                  <a:rPr lang="en-US" sz="1400" dirty="0" smtClean="0">
                    <a:solidFill>
                      <a:schemeClr val="bg2">
                        <a:lumMod val="75000"/>
                      </a:schemeClr>
                    </a:solidFill>
                  </a:rPr>
                  <a:t>  </a:t>
                </a:r>
                <a:endParaRPr lang="en-US" sz="1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472081" y="740838"/>
              <a:ext cx="3459581" cy="473522"/>
              <a:chOff x="4472081" y="740838"/>
              <a:chExt cx="3459581" cy="47352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4472081" y="763958"/>
                <a:ext cx="2090644" cy="450402"/>
                <a:chOff x="4472081" y="763958"/>
                <a:chExt cx="2090644" cy="450402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4816475" y="815956"/>
                  <a:ext cx="17462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</a:rPr>
                    <a:t>Booking List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72081" y="763958"/>
                  <a:ext cx="450402" cy="450402"/>
                </a:xfrm>
                <a:prstGeom prst="rect">
                  <a:avLst/>
                </a:prstGeom>
              </p:spPr>
            </p:pic>
          </p:grpSp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471332" y="740838"/>
                <a:ext cx="460330" cy="460330"/>
              </a:xfrm>
              <a:prstGeom prst="rect">
                <a:avLst/>
              </a:prstGeom>
            </p:spPr>
          </p:pic>
        </p:grpSp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5552" y="742617"/>
              <a:ext cx="467998" cy="467998"/>
            </a:xfrm>
            <a:prstGeom prst="rect">
              <a:avLst/>
            </a:prstGeom>
          </p:spPr>
        </p:pic>
      </p:grpSp>
      <p:sp>
        <p:nvSpPr>
          <p:cNvPr id="135" name="Rounded Rectangle 134"/>
          <p:cNvSpPr/>
          <p:nvPr/>
        </p:nvSpPr>
        <p:spPr>
          <a:xfrm>
            <a:off x="547354" y="3299461"/>
            <a:ext cx="577806" cy="13761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Open</a:t>
            </a:r>
            <a:endParaRPr lang="en-US" sz="9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160" y="551761"/>
            <a:ext cx="3500906" cy="5692463"/>
            <a:chOff x="4669160" y="551761"/>
            <a:chExt cx="3500906" cy="5692463"/>
          </a:xfrm>
        </p:grpSpPr>
        <p:grpSp>
          <p:nvGrpSpPr>
            <p:cNvPr id="148" name="Group 147"/>
            <p:cNvGrpSpPr/>
            <p:nvPr/>
          </p:nvGrpSpPr>
          <p:grpSpPr>
            <a:xfrm>
              <a:off x="4702703" y="551761"/>
              <a:ext cx="3464417" cy="5692463"/>
              <a:chOff x="708338" y="553791"/>
              <a:chExt cx="3464417" cy="5692463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708338" y="553792"/>
                <a:ext cx="3464417" cy="56924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08338" y="553793"/>
                <a:ext cx="3464417" cy="656821"/>
              </a:xfrm>
              <a:prstGeom prst="rect">
                <a:avLst/>
              </a:prstGeom>
              <a:ln>
                <a:solidFill>
                  <a:srgbClr val="4679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08338" y="553791"/>
                <a:ext cx="3464417" cy="2060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4669160" y="783008"/>
              <a:ext cx="2090644" cy="450402"/>
              <a:chOff x="4472081" y="763958"/>
              <a:chExt cx="2090644" cy="450402"/>
            </a:xfrm>
          </p:grpSpPr>
          <p:sp>
            <p:nvSpPr>
              <p:cNvPr id="156" name="TextBox 155"/>
              <p:cNvSpPr txBox="1"/>
              <p:nvPr/>
            </p:nvSpPr>
            <p:spPr>
              <a:xfrm>
                <a:off x="4816475" y="815956"/>
                <a:ext cx="17462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Booking Details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57" name="Picture 15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2081" y="763958"/>
                <a:ext cx="450402" cy="450402"/>
              </a:xfrm>
              <a:prstGeom prst="rect">
                <a:avLst/>
              </a:prstGeom>
            </p:spPr>
          </p:pic>
        </p:grpSp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2068" y="756054"/>
              <a:ext cx="467998" cy="467998"/>
            </a:xfrm>
            <a:prstGeom prst="rect">
              <a:avLst/>
            </a:prstGeom>
          </p:spPr>
        </p:pic>
        <p:grpSp>
          <p:nvGrpSpPr>
            <p:cNvPr id="4" name="Group 3"/>
            <p:cNvGrpSpPr/>
            <p:nvPr/>
          </p:nvGrpSpPr>
          <p:grpSpPr>
            <a:xfrm>
              <a:off x="4831523" y="1338281"/>
              <a:ext cx="3335597" cy="1031858"/>
              <a:chOff x="8735399" y="2151219"/>
              <a:chExt cx="3335597" cy="1031858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8735399" y="2151219"/>
                <a:ext cx="3107842" cy="1031858"/>
              </a:xfrm>
              <a:prstGeom prst="roundRect">
                <a:avLst>
                  <a:gd name="adj" fmla="val 854"/>
                </a:avLst>
              </a:prstGeom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8915487" y="2210642"/>
                <a:ext cx="315550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ABC Limit</a:t>
                </a:r>
              </a:p>
              <a:p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</a:rPr>
                  <a:t>101, New Street, </a:t>
                </a:r>
              </a:p>
              <a:p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</a:rPr>
                  <a:t>Chennai - 600022</a:t>
                </a:r>
              </a:p>
              <a:p>
                <a:endParaRPr lang="en-US" sz="1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831523" y="2459255"/>
              <a:ext cx="3107842" cy="1998445"/>
              <a:chOff x="8578023" y="2189913"/>
              <a:chExt cx="3107842" cy="199844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578023" y="2189913"/>
                <a:ext cx="3107842" cy="1998445"/>
                <a:chOff x="8856403" y="2443782"/>
                <a:chExt cx="3107842" cy="1998445"/>
              </a:xfrm>
            </p:grpSpPr>
            <p:sp>
              <p:nvSpPr>
                <p:cNvPr id="170" name="Rounded Rectangle 169"/>
                <p:cNvSpPr/>
                <p:nvPr/>
              </p:nvSpPr>
              <p:spPr>
                <a:xfrm>
                  <a:off x="8856403" y="2443782"/>
                  <a:ext cx="3107842" cy="1998445"/>
                </a:xfrm>
                <a:prstGeom prst="roundRect">
                  <a:avLst>
                    <a:gd name="adj" fmla="val 683"/>
                  </a:avLst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8946587" y="2541698"/>
                  <a:ext cx="2568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From	</a:t>
                  </a:r>
                  <a:r>
                    <a:rPr lang="en-US" sz="14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 :  </a:t>
                  </a:r>
                  <a:r>
                    <a:rPr lang="en-US" sz="1400" b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Chennai</a:t>
                  </a:r>
                  <a:r>
                    <a:rPr lang="en-US" sz="14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	</a:t>
                  </a:r>
                  <a:endParaRPr lang="en-US" sz="14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8946587" y="2871543"/>
                  <a:ext cx="2568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To	</a:t>
                  </a:r>
                  <a:r>
                    <a:rPr lang="en-US" sz="14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 :  </a:t>
                  </a:r>
                  <a:r>
                    <a:rPr lang="en-US" sz="1400" b="1" dirty="0" err="1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Trichy</a:t>
                  </a:r>
                  <a:endParaRPr lang="en-US" sz="1400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sp>
            <p:nvSpPr>
              <p:cNvPr id="174" name="TextBox 173"/>
              <p:cNvSpPr txBox="1"/>
              <p:nvPr/>
            </p:nvSpPr>
            <p:spPr>
              <a:xfrm>
                <a:off x="8668207" y="2998320"/>
                <a:ext cx="2568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Material KG	 : </a:t>
                </a:r>
                <a:r>
                  <a:rPr lang="en-US" sz="1400" b="1" dirty="0">
                    <a:solidFill>
                      <a:schemeClr val="bg2">
                        <a:lumMod val="25000"/>
                      </a:schemeClr>
                    </a:solidFill>
                  </a:rPr>
                  <a:t>1500KG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680907" y="3363924"/>
                <a:ext cx="2568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Kilometer 	 :</a:t>
                </a:r>
                <a:r>
                  <a:rPr lang="en-US" sz="14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1400" b="1" dirty="0">
                    <a:solidFill>
                      <a:schemeClr val="bg2">
                        <a:lumMod val="25000"/>
                      </a:schemeClr>
                    </a:solidFill>
                  </a:rPr>
                  <a:t>420 </a:t>
                </a:r>
                <a:r>
                  <a:rPr lang="en-US" sz="1400" b="1" dirty="0" err="1">
                    <a:solidFill>
                      <a:schemeClr val="bg2">
                        <a:lumMod val="25000"/>
                      </a:schemeClr>
                    </a:solidFill>
                  </a:rPr>
                  <a:t>K.m</a:t>
                </a:r>
                <a:r>
                  <a:rPr lang="en-US" sz="1400" b="1" dirty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680907" y="3756086"/>
                <a:ext cx="2568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Vehicle	 :  Type 1</a:t>
                </a:r>
                <a:endParaRPr lang="en-US" sz="1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178" name="Rounded Rectangle 177"/>
            <p:cNvSpPr/>
            <p:nvPr/>
          </p:nvSpPr>
          <p:spPr>
            <a:xfrm>
              <a:off x="5119562" y="2103505"/>
              <a:ext cx="577806" cy="13761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Open</a:t>
              </a:r>
              <a:endParaRPr lang="en-US" sz="900" b="1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831523" y="4554785"/>
              <a:ext cx="3107842" cy="855415"/>
              <a:chOff x="4831523" y="4554785"/>
              <a:chExt cx="3107842" cy="855415"/>
            </a:xfrm>
          </p:grpSpPr>
          <p:sp>
            <p:nvSpPr>
              <p:cNvPr id="179" name="Rounded Rectangle 178"/>
              <p:cNvSpPr/>
              <p:nvPr/>
            </p:nvSpPr>
            <p:spPr>
              <a:xfrm>
                <a:off x="4831523" y="4554785"/>
                <a:ext cx="3107842" cy="855415"/>
              </a:xfrm>
              <a:prstGeom prst="roundRect">
                <a:avLst>
                  <a:gd name="adj" fmla="val 683"/>
                </a:avLst>
              </a:prstGeom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4934407" y="4644035"/>
                <a:ext cx="25687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Start Date	</a:t>
                </a:r>
                <a:r>
                  <a:rPr lang="en-US" sz="14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 :  </a:t>
                </a:r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20/05/2017</a:t>
                </a:r>
                <a:r>
                  <a:rPr lang="en-US" sz="14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  <a:endParaRPr lang="en-US" sz="1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4934407" y="4923080"/>
                <a:ext cx="2568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2">
                        <a:lumMod val="50000"/>
                      </a:schemeClr>
                    </a:solidFill>
                  </a:rPr>
                  <a:t>Estimated  	 </a:t>
                </a:r>
                <a:r>
                  <a:rPr lang="en-US" sz="14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:  </a:t>
                </a:r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20/05/2017</a:t>
                </a:r>
                <a:endParaRPr lang="en-US" sz="1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4842890" y="5547555"/>
              <a:ext cx="3107842" cy="586545"/>
              <a:chOff x="4831523" y="4554785"/>
              <a:chExt cx="3107842" cy="586545"/>
            </a:xfrm>
          </p:grpSpPr>
          <p:sp>
            <p:nvSpPr>
              <p:cNvPr id="185" name="Rounded Rectangle 184"/>
              <p:cNvSpPr/>
              <p:nvPr/>
            </p:nvSpPr>
            <p:spPr>
              <a:xfrm>
                <a:off x="4831523" y="4554785"/>
                <a:ext cx="3107842" cy="586545"/>
              </a:xfrm>
              <a:prstGeom prst="roundRect">
                <a:avLst>
                  <a:gd name="adj" fmla="val 683"/>
                </a:avLst>
              </a:prstGeom>
              <a:ln>
                <a:solidFill>
                  <a:schemeClr val="bg1">
                    <a:lumMod val="9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4934407" y="4644035"/>
                <a:ext cx="2568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Driver Details : </a:t>
                </a:r>
                <a:endParaRPr lang="en-US" sz="1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8364860" y="542812"/>
            <a:ext cx="3500906" cy="5692463"/>
            <a:chOff x="4669160" y="551761"/>
            <a:chExt cx="3500906" cy="5692463"/>
          </a:xfrm>
        </p:grpSpPr>
        <p:grpSp>
          <p:nvGrpSpPr>
            <p:cNvPr id="189" name="Group 188"/>
            <p:cNvGrpSpPr/>
            <p:nvPr/>
          </p:nvGrpSpPr>
          <p:grpSpPr>
            <a:xfrm>
              <a:off x="4702703" y="551761"/>
              <a:ext cx="3464417" cy="5692463"/>
              <a:chOff x="708338" y="553791"/>
              <a:chExt cx="3464417" cy="5692463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708338" y="553792"/>
                <a:ext cx="3464417" cy="56924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708338" y="553793"/>
                <a:ext cx="3464417" cy="656821"/>
              </a:xfrm>
              <a:prstGeom prst="rect">
                <a:avLst/>
              </a:prstGeom>
              <a:ln>
                <a:solidFill>
                  <a:srgbClr val="4679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708338" y="553791"/>
                <a:ext cx="3464417" cy="20606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4669160" y="783008"/>
              <a:ext cx="2090644" cy="450402"/>
              <a:chOff x="4472081" y="763958"/>
              <a:chExt cx="2090644" cy="450402"/>
            </a:xfrm>
          </p:grpSpPr>
          <p:sp>
            <p:nvSpPr>
              <p:cNvPr id="211" name="TextBox 210"/>
              <p:cNvSpPr txBox="1"/>
              <p:nvPr/>
            </p:nvSpPr>
            <p:spPr>
              <a:xfrm>
                <a:off x="4816475" y="815956"/>
                <a:ext cx="17462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Booking Details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12" name="Picture 2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2081" y="763958"/>
                <a:ext cx="450402" cy="450402"/>
              </a:xfrm>
              <a:prstGeom prst="rect">
                <a:avLst/>
              </a:prstGeom>
            </p:spPr>
          </p:pic>
        </p:grpSp>
        <p:pic>
          <p:nvPicPr>
            <p:cNvPr id="191" name="Picture 19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2068" y="756054"/>
              <a:ext cx="467998" cy="467998"/>
            </a:xfrm>
            <a:prstGeom prst="rect">
              <a:avLst/>
            </a:prstGeom>
          </p:spPr>
        </p:pic>
        <p:sp>
          <p:nvSpPr>
            <p:cNvPr id="209" name="Rounded Rectangle 208"/>
            <p:cNvSpPr/>
            <p:nvPr/>
          </p:nvSpPr>
          <p:spPr>
            <a:xfrm>
              <a:off x="4831523" y="1338280"/>
              <a:ext cx="3107842" cy="1535617"/>
            </a:xfrm>
            <a:prstGeom prst="roundRect">
              <a:avLst>
                <a:gd name="adj" fmla="val 854"/>
              </a:avLst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894361" y="1400286"/>
              <a:ext cx="2568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50000"/>
                    </a:schemeClr>
                  </a:solidFill>
                </a:rPr>
                <a:t>Driver Details : </a:t>
              </a:r>
              <a:endParaRPr lang="en-US" sz="1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4796862" y="2957939"/>
              <a:ext cx="3107842" cy="1535617"/>
            </a:xfrm>
            <a:prstGeom prst="roundRect">
              <a:avLst>
                <a:gd name="adj" fmla="val 854"/>
              </a:avLst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8623604" y="1703399"/>
            <a:ext cx="2568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Name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:  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Chennai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623604" y="2033244"/>
            <a:ext cx="2774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Vehicle No	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:  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TN22- CA1234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8623604" y="2403027"/>
            <a:ext cx="2774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Mobile No	</a:t>
            </a:r>
            <a:r>
              <a:rPr lang="en-US" sz="1400" b="1" dirty="0" smtClean="0">
                <a:solidFill>
                  <a:schemeClr val="bg2">
                    <a:lumMod val="50000"/>
                  </a:schemeClr>
                </a:solidFill>
              </a:rPr>
              <a:t>:  </a:t>
            </a:r>
            <a:r>
              <a:rPr lang="en-US" sz="1400" b="1" dirty="0" smtClean="0">
                <a:solidFill>
                  <a:schemeClr val="bg2">
                    <a:lumMod val="25000"/>
                  </a:schemeClr>
                </a:solidFill>
              </a:rPr>
              <a:t>9876543210</a:t>
            </a:r>
            <a:endParaRPr 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590061" y="3081027"/>
            <a:ext cx="2797135" cy="1293330"/>
            <a:chOff x="8590061" y="3081027"/>
            <a:chExt cx="2797135" cy="1293330"/>
          </a:xfrm>
        </p:grpSpPr>
        <p:sp>
          <p:nvSpPr>
            <p:cNvPr id="232" name="TextBox 231"/>
            <p:cNvSpPr txBox="1"/>
            <p:nvPr/>
          </p:nvSpPr>
          <p:spPr>
            <a:xfrm>
              <a:off x="8590061" y="3081027"/>
              <a:ext cx="2568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50000"/>
                    </a:schemeClr>
                  </a:solidFill>
                </a:rPr>
                <a:t>Payment History : </a:t>
              </a:r>
              <a:endParaRPr lang="en-US" sz="1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8613032" y="3366952"/>
              <a:ext cx="2568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Paid	</a:t>
              </a:r>
              <a:r>
                <a:rPr lang="en-US" sz="1400" b="1" dirty="0" smtClean="0">
                  <a:solidFill>
                    <a:schemeClr val="bg2">
                      <a:lumMod val="50000"/>
                    </a:schemeClr>
                  </a:solidFill>
                </a:rPr>
                <a:t>:  </a:t>
              </a:r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6000</a:t>
              </a:r>
              <a:r>
                <a:rPr lang="en-US" sz="1400" b="1" dirty="0" smtClean="0">
                  <a:solidFill>
                    <a:schemeClr val="bg2">
                      <a:lumMod val="50000"/>
                    </a:schemeClr>
                  </a:solidFill>
                </a:rPr>
                <a:t>	</a:t>
              </a:r>
              <a:endParaRPr lang="en-US" sz="14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8613032" y="3696797"/>
              <a:ext cx="2774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Balance	</a:t>
              </a:r>
              <a:r>
                <a:rPr lang="en-US" sz="1400" b="1" dirty="0" smtClean="0">
                  <a:solidFill>
                    <a:schemeClr val="bg2">
                      <a:lumMod val="50000"/>
                    </a:schemeClr>
                  </a:solidFill>
                </a:rPr>
                <a:t>:  </a:t>
              </a:r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9000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8613032" y="4066580"/>
              <a:ext cx="27741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50000"/>
                    </a:schemeClr>
                  </a:solidFill>
                </a:rPr>
                <a:t>Total Amount </a:t>
              </a:r>
              <a:r>
                <a:rPr lang="en-US" sz="1400" b="1" dirty="0" smtClean="0">
                  <a:solidFill>
                    <a:schemeClr val="bg2">
                      <a:lumMod val="50000"/>
                    </a:schemeClr>
                  </a:solidFill>
                </a:rPr>
                <a:t>:  </a:t>
              </a:r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15000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36" name="Rounded Rectangle 235"/>
          <p:cNvSpPr/>
          <p:nvPr/>
        </p:nvSpPr>
        <p:spPr>
          <a:xfrm>
            <a:off x="10869956" y="2478318"/>
            <a:ext cx="577806" cy="13761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Call 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7314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utoShape 6" descr="data:image/png;base64,iVBORw0KGgoAAAANSUhEUgAAAGAAAABgCAYAAADimHc4AAACTklEQVR4Xu2csU0DQRBFvQUQuwECYkREYiohogoaQETUAKmrcAwJIRESFdDBMTY2IFs++6929HXcI56bOd7z99irk8uEPyuBYp3O8AkCzC8CBCDATMA8ngQgwEzAPJ4EIMBMwDyeBCDATMA8ngQgwEzAPJ4EIMBMwDyeBCDATMA8ngQgwEzAPJ4EIMBMwDyeBCDATMA8ngQg4DgCXdddHFf5XVVKeVHqXbWDSUAI6BRIIWAQ/9sgbnIJHgHKyy+hFgEJUJWWCFBoJdQiIAGq0hIBCq2EWgQkQFVaIkChlVCLgASoSksEKLQSahGQAFVpiQCFVkItAhKgKi0RoNBKqG0hIHpcxq3dCLd3H4eqb0K9XDqq09AQcB2EHgVKVyFgIdTLpQjoR4aADZ9Gb0EkQM7o+gIE1JJrdB0CGoGsbYOAWnKNrkNAI5C1bRBQSS7AncalD8LlT/HZe75djwCB4N/S9QNVz8LltyHgDgECsb5SBPSDTP8mjAAE/BAY5VkQCSABJCAI8CloTxBYwv/9OJodwA5gB7AD9qeAHcAO2CHAWVCjY6BVG5YwS5glzBJmCW/eDsf3WAo7gB3ADmAHsAPYAcJ3C76ICbAOlsYSPomi84OFvwXv8VTEx3Z99JkJPZY/V7PzWHn0mEaPM6HPa/T5FOrl0vSzIPmORnYBAszCEYAAMwHzeBKAADMB83gSgAAzAfN4EoAAMwHzeBKAADMB83gSgAAzAfN4EoAAMwHzeBKAADMB83gSgAAzAfN4EoAAMwHzeBKAADMB8/gvTCXdcD/Og/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30088" y="676256"/>
            <a:ext cx="4138881" cy="5692463"/>
            <a:chOff x="330088" y="676256"/>
            <a:chExt cx="4138881" cy="5692463"/>
          </a:xfrm>
        </p:grpSpPr>
        <p:grpSp>
          <p:nvGrpSpPr>
            <p:cNvPr id="21" name="Group 20"/>
            <p:cNvGrpSpPr/>
            <p:nvPr/>
          </p:nvGrpSpPr>
          <p:grpSpPr>
            <a:xfrm>
              <a:off x="330088" y="676256"/>
              <a:ext cx="4138881" cy="5692463"/>
              <a:chOff x="330088" y="676256"/>
              <a:chExt cx="4138881" cy="5692463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4468969" y="163561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/>
              <p:cNvGrpSpPr/>
              <p:nvPr/>
            </p:nvGrpSpPr>
            <p:grpSpPr>
              <a:xfrm>
                <a:off x="330088" y="676256"/>
                <a:ext cx="3464417" cy="5692463"/>
                <a:chOff x="708338" y="553791"/>
                <a:chExt cx="3464417" cy="5692463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708338" y="553792"/>
                  <a:ext cx="3464417" cy="569246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708338" y="553793"/>
                  <a:ext cx="3464417" cy="656821"/>
                </a:xfrm>
                <a:prstGeom prst="rect">
                  <a:avLst/>
                </a:prstGeom>
                <a:ln>
                  <a:solidFill>
                    <a:srgbClr val="4679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708338" y="553791"/>
                  <a:ext cx="3464417" cy="20606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354299" y="881271"/>
                <a:ext cx="2090644" cy="450402"/>
                <a:chOff x="4472081" y="763958"/>
                <a:chExt cx="2090644" cy="450402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4816475" y="815956"/>
                  <a:ext cx="17462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</a:rPr>
                    <a:t>New Booking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72081" y="763958"/>
                  <a:ext cx="450402" cy="450402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oup 12"/>
              <p:cNvGrpSpPr/>
              <p:nvPr/>
            </p:nvGrpSpPr>
            <p:grpSpPr>
              <a:xfrm>
                <a:off x="444634" y="4657412"/>
                <a:ext cx="855179" cy="704850"/>
                <a:chOff x="5092699" y="3536950"/>
                <a:chExt cx="855179" cy="704850"/>
              </a:xfrm>
            </p:grpSpPr>
            <p:sp>
              <p:nvSpPr>
                <p:cNvPr id="2" name="Rounded Rectangle 1"/>
                <p:cNvSpPr/>
                <p:nvPr/>
              </p:nvSpPr>
              <p:spPr>
                <a:xfrm>
                  <a:off x="5092699" y="3575050"/>
                  <a:ext cx="855179" cy="666750"/>
                </a:xfrm>
                <a:prstGeom prst="roundRect">
                  <a:avLst>
                    <a:gd name="adj" fmla="val 3209"/>
                  </a:avLst>
                </a:prstGeom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8275" y="3536950"/>
                  <a:ext cx="546100" cy="546100"/>
                </a:xfrm>
                <a:prstGeom prst="rect">
                  <a:avLst/>
                </a:prstGeom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5255177" y="3964801"/>
                  <a:ext cx="6159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Type1</a:t>
                  </a:r>
                  <a:endParaRPr lang="en-US" sz="12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366623" y="4657412"/>
                <a:ext cx="855179" cy="704850"/>
                <a:chOff x="5092699" y="3536950"/>
                <a:chExt cx="855179" cy="704850"/>
              </a:xfrm>
            </p:grpSpPr>
            <p:sp>
              <p:nvSpPr>
                <p:cNvPr id="59" name="Rounded Rectangle 58"/>
                <p:cNvSpPr/>
                <p:nvPr/>
              </p:nvSpPr>
              <p:spPr>
                <a:xfrm>
                  <a:off x="5092699" y="3575050"/>
                  <a:ext cx="855179" cy="666750"/>
                </a:xfrm>
                <a:prstGeom prst="roundRect">
                  <a:avLst>
                    <a:gd name="adj" fmla="val 3209"/>
                  </a:avLst>
                </a:prstGeom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8275" y="3536950"/>
                  <a:ext cx="546100" cy="546100"/>
                </a:xfrm>
                <a:prstGeom prst="rect">
                  <a:avLst/>
                </a:prstGeom>
              </p:spPr>
            </p:pic>
            <p:sp>
              <p:nvSpPr>
                <p:cNvPr id="61" name="TextBox 60"/>
                <p:cNvSpPr txBox="1"/>
                <p:nvPr/>
              </p:nvSpPr>
              <p:spPr>
                <a:xfrm>
                  <a:off x="5255177" y="3964801"/>
                  <a:ext cx="6159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Type1</a:t>
                  </a:r>
                  <a:endParaRPr lang="en-US" sz="12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2288612" y="4657412"/>
                <a:ext cx="855179" cy="704850"/>
                <a:chOff x="5092699" y="3536950"/>
                <a:chExt cx="855179" cy="704850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5092699" y="3575050"/>
                  <a:ext cx="855179" cy="666750"/>
                </a:xfrm>
                <a:prstGeom prst="roundRect">
                  <a:avLst>
                    <a:gd name="adj" fmla="val 3209"/>
                  </a:avLst>
                </a:prstGeom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7" name="Picture 8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8275" y="3536950"/>
                  <a:ext cx="546100" cy="546100"/>
                </a:xfrm>
                <a:prstGeom prst="rect">
                  <a:avLst/>
                </a:prstGeom>
              </p:spPr>
            </p:pic>
            <p:sp>
              <p:nvSpPr>
                <p:cNvPr id="88" name="TextBox 87"/>
                <p:cNvSpPr txBox="1"/>
                <p:nvPr/>
              </p:nvSpPr>
              <p:spPr>
                <a:xfrm>
                  <a:off x="5255177" y="3964801"/>
                  <a:ext cx="6159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Type1</a:t>
                  </a:r>
                  <a:endParaRPr lang="en-US" sz="12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10601" y="4657412"/>
                <a:ext cx="855179" cy="704850"/>
                <a:chOff x="5092699" y="3536950"/>
                <a:chExt cx="855179" cy="704850"/>
              </a:xfrm>
            </p:grpSpPr>
            <p:sp>
              <p:nvSpPr>
                <p:cNvPr id="90" name="Rounded Rectangle 89"/>
                <p:cNvSpPr/>
                <p:nvPr/>
              </p:nvSpPr>
              <p:spPr>
                <a:xfrm>
                  <a:off x="5092699" y="3575050"/>
                  <a:ext cx="855179" cy="666750"/>
                </a:xfrm>
                <a:prstGeom prst="roundRect">
                  <a:avLst>
                    <a:gd name="adj" fmla="val 3209"/>
                  </a:avLst>
                </a:prstGeom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8275" y="3536950"/>
                  <a:ext cx="546100" cy="546100"/>
                </a:xfrm>
                <a:prstGeom prst="rect">
                  <a:avLst/>
                </a:prstGeom>
              </p:spPr>
            </p:pic>
            <p:sp>
              <p:nvSpPr>
                <p:cNvPr id="92" name="TextBox 91"/>
                <p:cNvSpPr txBox="1"/>
                <p:nvPr/>
              </p:nvSpPr>
              <p:spPr>
                <a:xfrm>
                  <a:off x="5255177" y="3964801"/>
                  <a:ext cx="6159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Type1</a:t>
                  </a:r>
                  <a:endParaRPr lang="en-US" sz="12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4" name="Rounded Rectangle 13"/>
              <p:cNvSpPr/>
              <p:nvPr/>
            </p:nvSpPr>
            <p:spPr>
              <a:xfrm>
                <a:off x="3794505" y="4362450"/>
                <a:ext cx="282940" cy="1285875"/>
              </a:xfrm>
              <a:prstGeom prst="roundRect">
                <a:avLst>
                  <a:gd name="adj" fmla="val 212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808795" y="4148138"/>
                <a:ext cx="323796" cy="1957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00980" y="4330585"/>
                <a:ext cx="2568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Vehicle Required</a:t>
                </a:r>
                <a:endParaRPr lang="en-US" sz="1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460375" y="2240547"/>
                <a:ext cx="3168209" cy="342999"/>
                <a:chOff x="460375" y="1427747"/>
                <a:chExt cx="3168209" cy="342999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08013" y="1770746"/>
                  <a:ext cx="312057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/>
                <p:cNvSpPr txBox="1"/>
                <p:nvPr/>
              </p:nvSpPr>
              <p:spPr>
                <a:xfrm>
                  <a:off x="460375" y="1427747"/>
                  <a:ext cx="2568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From :</a:t>
                  </a:r>
                  <a:endParaRPr lang="en-US" sz="14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47675" y="2761247"/>
                <a:ext cx="3168209" cy="342999"/>
                <a:chOff x="460375" y="1427747"/>
                <a:chExt cx="3168209" cy="342999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08013" y="1770746"/>
                  <a:ext cx="312057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460375" y="1427747"/>
                  <a:ext cx="2568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To :</a:t>
                  </a:r>
                  <a:endParaRPr lang="en-US" sz="14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447675" y="3307347"/>
                <a:ext cx="3168209" cy="342999"/>
                <a:chOff x="460375" y="1427747"/>
                <a:chExt cx="3168209" cy="342999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>
                  <a:off x="508013" y="1770746"/>
                  <a:ext cx="312057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/>
                <p:cNvSpPr txBox="1"/>
                <p:nvPr/>
              </p:nvSpPr>
              <p:spPr>
                <a:xfrm>
                  <a:off x="460375" y="1427747"/>
                  <a:ext cx="2568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Material KG :</a:t>
                  </a:r>
                  <a:endParaRPr lang="en-US" sz="14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434975" y="3840747"/>
                <a:ext cx="3168209" cy="342999"/>
                <a:chOff x="460375" y="1427747"/>
                <a:chExt cx="3168209" cy="342999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08013" y="1770746"/>
                  <a:ext cx="312057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>
                  <a:off x="460375" y="1427747"/>
                  <a:ext cx="2568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Kilometer :</a:t>
                  </a:r>
                  <a:endParaRPr lang="en-US" sz="14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447674" y="1478629"/>
                <a:ext cx="3155509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Pick up Address:</a:t>
                </a:r>
              </a:p>
              <a:p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</a:rPr>
                  <a:t>ABC Limit</a:t>
                </a:r>
              </a:p>
              <a:p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</a:rPr>
                  <a:t>101, New Street, Chennai - 600022</a:t>
                </a:r>
              </a:p>
              <a:p>
                <a:endParaRPr lang="en-US" sz="1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1471398" y="5969000"/>
              <a:ext cx="1168400" cy="317092"/>
            </a:xfrm>
            <a:prstGeom prst="roundRect">
              <a:avLst>
                <a:gd name="adj" fmla="val 231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POST</a:t>
              </a:r>
              <a:endParaRPr lang="en-US" sz="1200" b="1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542481" y="676256"/>
            <a:ext cx="3464417" cy="5692463"/>
            <a:chOff x="708338" y="553791"/>
            <a:chExt cx="3464417" cy="5692463"/>
          </a:xfrm>
        </p:grpSpPr>
        <p:sp>
          <p:nvSpPr>
            <p:cNvPr id="149" name="Rectangle 148"/>
            <p:cNvSpPr/>
            <p:nvPr/>
          </p:nvSpPr>
          <p:spPr>
            <a:xfrm>
              <a:off x="708338" y="553792"/>
              <a:ext cx="3464417" cy="56924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08338" y="553793"/>
              <a:ext cx="3464417" cy="656821"/>
            </a:xfrm>
            <a:prstGeom prst="rect">
              <a:avLst/>
            </a:prstGeom>
            <a:ln>
              <a:solidFill>
                <a:srgbClr val="4679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08338" y="553791"/>
              <a:ext cx="3464417" cy="2060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4898877" y="933269"/>
            <a:ext cx="174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Select City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483" y="881271"/>
            <a:ext cx="450402" cy="450402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4673600" y="1465915"/>
            <a:ext cx="3187700" cy="370127"/>
          </a:xfrm>
          <a:prstGeom prst="roundRect">
            <a:avLst>
              <a:gd name="adj" fmla="val 8825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Select State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7594557" y="1593564"/>
            <a:ext cx="152444" cy="131418"/>
          </a:xfrm>
          <a:prstGeom prst="triangl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673600" y="2032000"/>
            <a:ext cx="3187700" cy="57521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City1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673600" y="2599781"/>
            <a:ext cx="3187700" cy="57521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City2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673601" y="3177061"/>
            <a:ext cx="3187700" cy="57521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City3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673601" y="3744842"/>
            <a:ext cx="3187700" cy="57521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City4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4675493" y="4305003"/>
            <a:ext cx="3187700" cy="57521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City5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4675493" y="4872784"/>
            <a:ext cx="3187700" cy="57521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City6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8348572" y="676256"/>
            <a:ext cx="4138881" cy="5692463"/>
            <a:chOff x="330088" y="676256"/>
            <a:chExt cx="4138881" cy="5692463"/>
          </a:xfrm>
        </p:grpSpPr>
        <p:grpSp>
          <p:nvGrpSpPr>
            <p:cNvPr id="162" name="Group 161"/>
            <p:cNvGrpSpPr/>
            <p:nvPr/>
          </p:nvGrpSpPr>
          <p:grpSpPr>
            <a:xfrm>
              <a:off x="330088" y="676256"/>
              <a:ext cx="4138881" cy="5692463"/>
              <a:chOff x="330088" y="676256"/>
              <a:chExt cx="4138881" cy="569246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4468969" y="163561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330088" y="676256"/>
                <a:ext cx="3464417" cy="5692463"/>
                <a:chOff x="708338" y="553791"/>
                <a:chExt cx="3464417" cy="5692463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708338" y="553792"/>
                  <a:ext cx="3464417" cy="569246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708338" y="553793"/>
                  <a:ext cx="3464417" cy="656821"/>
                </a:xfrm>
                <a:prstGeom prst="rect">
                  <a:avLst/>
                </a:prstGeom>
                <a:ln>
                  <a:solidFill>
                    <a:srgbClr val="4679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708338" y="553791"/>
                  <a:ext cx="3464417" cy="20606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354299" y="881271"/>
                <a:ext cx="2090644" cy="450402"/>
                <a:chOff x="4472081" y="763958"/>
                <a:chExt cx="2090644" cy="450402"/>
              </a:xfrm>
            </p:grpSpPr>
            <p:sp>
              <p:nvSpPr>
                <p:cNvPr id="199" name="TextBox 198"/>
                <p:cNvSpPr txBox="1"/>
                <p:nvPr/>
              </p:nvSpPr>
              <p:spPr>
                <a:xfrm>
                  <a:off x="4816475" y="815956"/>
                  <a:ext cx="17462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</a:rPr>
                    <a:t>New Booking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200" name="Picture 19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72081" y="763958"/>
                  <a:ext cx="450402" cy="450402"/>
                </a:xfrm>
                <a:prstGeom prst="rect">
                  <a:avLst/>
                </a:prstGeom>
              </p:spPr>
            </p:pic>
          </p:grpSp>
          <p:grpSp>
            <p:nvGrpSpPr>
              <p:cNvPr id="167" name="Group 166"/>
              <p:cNvGrpSpPr/>
              <p:nvPr/>
            </p:nvGrpSpPr>
            <p:grpSpPr>
              <a:xfrm>
                <a:off x="444634" y="4657412"/>
                <a:ext cx="855179" cy="704850"/>
                <a:chOff x="5092699" y="3536950"/>
                <a:chExt cx="855179" cy="704850"/>
              </a:xfrm>
            </p:grpSpPr>
            <p:sp>
              <p:nvSpPr>
                <p:cNvPr id="196" name="Rounded Rectangle 195"/>
                <p:cNvSpPr/>
                <p:nvPr/>
              </p:nvSpPr>
              <p:spPr>
                <a:xfrm>
                  <a:off x="5092699" y="3575050"/>
                  <a:ext cx="855179" cy="666750"/>
                </a:xfrm>
                <a:prstGeom prst="roundRect">
                  <a:avLst>
                    <a:gd name="adj" fmla="val 3209"/>
                  </a:avLst>
                </a:prstGeom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7" name="Picture 19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8275" y="3536950"/>
                  <a:ext cx="546100" cy="546100"/>
                </a:xfrm>
                <a:prstGeom prst="rect">
                  <a:avLst/>
                </a:prstGeom>
              </p:spPr>
            </p:pic>
            <p:sp>
              <p:nvSpPr>
                <p:cNvPr id="198" name="TextBox 197"/>
                <p:cNvSpPr txBox="1"/>
                <p:nvPr/>
              </p:nvSpPr>
              <p:spPr>
                <a:xfrm>
                  <a:off x="5255177" y="3964801"/>
                  <a:ext cx="6159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Type1</a:t>
                  </a:r>
                  <a:endParaRPr lang="en-US" sz="12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1366623" y="4657412"/>
                <a:ext cx="855179" cy="704850"/>
                <a:chOff x="5092699" y="3536950"/>
                <a:chExt cx="855179" cy="704850"/>
              </a:xfrm>
            </p:grpSpPr>
            <p:sp>
              <p:nvSpPr>
                <p:cNvPr id="193" name="Rounded Rectangle 192"/>
                <p:cNvSpPr/>
                <p:nvPr/>
              </p:nvSpPr>
              <p:spPr>
                <a:xfrm>
                  <a:off x="5092699" y="3575050"/>
                  <a:ext cx="855179" cy="666750"/>
                </a:xfrm>
                <a:prstGeom prst="roundRect">
                  <a:avLst>
                    <a:gd name="adj" fmla="val 3209"/>
                  </a:avLst>
                </a:prstGeom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4" name="Picture 19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8275" y="3536950"/>
                  <a:ext cx="546100" cy="546100"/>
                </a:xfrm>
                <a:prstGeom prst="rect">
                  <a:avLst/>
                </a:prstGeom>
              </p:spPr>
            </p:pic>
            <p:sp>
              <p:nvSpPr>
                <p:cNvPr id="195" name="TextBox 194"/>
                <p:cNvSpPr txBox="1"/>
                <p:nvPr/>
              </p:nvSpPr>
              <p:spPr>
                <a:xfrm>
                  <a:off x="5255177" y="3964801"/>
                  <a:ext cx="6159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Type1</a:t>
                  </a:r>
                  <a:endParaRPr lang="en-US" sz="12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2288612" y="4657412"/>
                <a:ext cx="855179" cy="704850"/>
                <a:chOff x="5092699" y="3536950"/>
                <a:chExt cx="855179" cy="704850"/>
              </a:xfrm>
            </p:grpSpPr>
            <p:sp>
              <p:nvSpPr>
                <p:cNvPr id="190" name="Rounded Rectangle 189"/>
                <p:cNvSpPr/>
                <p:nvPr/>
              </p:nvSpPr>
              <p:spPr>
                <a:xfrm>
                  <a:off x="5092699" y="3575050"/>
                  <a:ext cx="855179" cy="666750"/>
                </a:xfrm>
                <a:prstGeom prst="roundRect">
                  <a:avLst>
                    <a:gd name="adj" fmla="val 3209"/>
                  </a:avLst>
                </a:prstGeom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1" name="Picture 19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8275" y="3536950"/>
                  <a:ext cx="546100" cy="546100"/>
                </a:xfrm>
                <a:prstGeom prst="rect">
                  <a:avLst/>
                </a:prstGeom>
              </p:spPr>
            </p:pic>
            <p:sp>
              <p:nvSpPr>
                <p:cNvPr id="192" name="TextBox 191"/>
                <p:cNvSpPr txBox="1"/>
                <p:nvPr/>
              </p:nvSpPr>
              <p:spPr>
                <a:xfrm>
                  <a:off x="5255177" y="3964801"/>
                  <a:ext cx="6159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Type1</a:t>
                  </a:r>
                  <a:endParaRPr lang="en-US" sz="12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3210601" y="4657412"/>
                <a:ext cx="855179" cy="704850"/>
                <a:chOff x="5092699" y="3536950"/>
                <a:chExt cx="855179" cy="704850"/>
              </a:xfrm>
            </p:grpSpPr>
            <p:sp>
              <p:nvSpPr>
                <p:cNvPr id="187" name="Rounded Rectangle 186"/>
                <p:cNvSpPr/>
                <p:nvPr/>
              </p:nvSpPr>
              <p:spPr>
                <a:xfrm>
                  <a:off x="5092699" y="3575050"/>
                  <a:ext cx="855179" cy="666750"/>
                </a:xfrm>
                <a:prstGeom prst="roundRect">
                  <a:avLst>
                    <a:gd name="adj" fmla="val 3209"/>
                  </a:avLst>
                </a:prstGeom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8" name="Picture 187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8275" y="3536950"/>
                  <a:ext cx="546100" cy="546100"/>
                </a:xfrm>
                <a:prstGeom prst="rect">
                  <a:avLst/>
                </a:prstGeom>
              </p:spPr>
            </p:pic>
            <p:sp>
              <p:nvSpPr>
                <p:cNvPr id="189" name="TextBox 188"/>
                <p:cNvSpPr txBox="1"/>
                <p:nvPr/>
              </p:nvSpPr>
              <p:spPr>
                <a:xfrm>
                  <a:off x="5255177" y="3964801"/>
                  <a:ext cx="6159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Type1</a:t>
                  </a:r>
                  <a:endParaRPr lang="en-US" sz="12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71" name="Rounded Rectangle 170"/>
              <p:cNvSpPr/>
              <p:nvPr/>
            </p:nvSpPr>
            <p:spPr>
              <a:xfrm>
                <a:off x="3794505" y="4362450"/>
                <a:ext cx="282940" cy="1285875"/>
              </a:xfrm>
              <a:prstGeom prst="roundRect">
                <a:avLst>
                  <a:gd name="adj" fmla="val 212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3808795" y="4148138"/>
                <a:ext cx="323796" cy="1957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00980" y="4330585"/>
                <a:ext cx="2568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Vehicle Required</a:t>
                </a:r>
                <a:endParaRPr lang="en-US" sz="1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74" name="Group 173"/>
              <p:cNvGrpSpPr/>
              <p:nvPr/>
            </p:nvGrpSpPr>
            <p:grpSpPr>
              <a:xfrm>
                <a:off x="460375" y="2240547"/>
                <a:ext cx="3168209" cy="342999"/>
                <a:chOff x="460375" y="1427747"/>
                <a:chExt cx="3168209" cy="342999"/>
              </a:xfrm>
            </p:grpSpPr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508013" y="1770746"/>
                  <a:ext cx="312057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TextBox 185"/>
                <p:cNvSpPr txBox="1"/>
                <p:nvPr/>
              </p:nvSpPr>
              <p:spPr>
                <a:xfrm>
                  <a:off x="460375" y="1427747"/>
                  <a:ext cx="2568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From :</a:t>
                  </a:r>
                  <a:endParaRPr lang="en-US" sz="14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447675" y="2761247"/>
                <a:ext cx="3168209" cy="342999"/>
                <a:chOff x="460375" y="1427747"/>
                <a:chExt cx="3168209" cy="342999"/>
              </a:xfrm>
            </p:grpSpPr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508013" y="1770746"/>
                  <a:ext cx="312057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TextBox 183"/>
                <p:cNvSpPr txBox="1"/>
                <p:nvPr/>
              </p:nvSpPr>
              <p:spPr>
                <a:xfrm>
                  <a:off x="460375" y="1427747"/>
                  <a:ext cx="2568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To :</a:t>
                  </a:r>
                  <a:endParaRPr lang="en-US" sz="14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447675" y="3307347"/>
                <a:ext cx="3168209" cy="342999"/>
                <a:chOff x="460375" y="1427747"/>
                <a:chExt cx="3168209" cy="342999"/>
              </a:xfrm>
            </p:grpSpPr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508013" y="1770746"/>
                  <a:ext cx="312057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TextBox 181"/>
                <p:cNvSpPr txBox="1"/>
                <p:nvPr/>
              </p:nvSpPr>
              <p:spPr>
                <a:xfrm>
                  <a:off x="460375" y="1427747"/>
                  <a:ext cx="2568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Material KG :</a:t>
                  </a:r>
                  <a:endParaRPr lang="en-US" sz="14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77" name="Group 176"/>
              <p:cNvGrpSpPr/>
              <p:nvPr/>
            </p:nvGrpSpPr>
            <p:grpSpPr>
              <a:xfrm>
                <a:off x="434975" y="3840747"/>
                <a:ext cx="3168209" cy="342999"/>
                <a:chOff x="460375" y="1427747"/>
                <a:chExt cx="3168209" cy="342999"/>
              </a:xfrm>
            </p:grpSpPr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508013" y="1770746"/>
                  <a:ext cx="312057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TextBox 179"/>
                <p:cNvSpPr txBox="1"/>
                <p:nvPr/>
              </p:nvSpPr>
              <p:spPr>
                <a:xfrm>
                  <a:off x="460375" y="1427747"/>
                  <a:ext cx="2568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Kilometer :</a:t>
                  </a:r>
                  <a:endParaRPr lang="en-US" sz="14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78" name="TextBox 177"/>
              <p:cNvSpPr txBox="1"/>
              <p:nvPr/>
            </p:nvSpPr>
            <p:spPr>
              <a:xfrm>
                <a:off x="447674" y="1478629"/>
                <a:ext cx="3155509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Pick up Address:</a:t>
                </a:r>
              </a:p>
              <a:p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</a:rPr>
                  <a:t>ABC Limit</a:t>
                </a:r>
              </a:p>
              <a:p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</a:rPr>
                  <a:t>101, New Street, Chennai - 600022</a:t>
                </a:r>
              </a:p>
              <a:p>
                <a:endParaRPr lang="en-US" sz="1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63" name="Rounded Rectangle 162"/>
            <p:cNvSpPr/>
            <p:nvPr/>
          </p:nvSpPr>
          <p:spPr>
            <a:xfrm>
              <a:off x="1471398" y="5969000"/>
              <a:ext cx="1168400" cy="317092"/>
            </a:xfrm>
            <a:prstGeom prst="roundRect">
              <a:avLst>
                <a:gd name="adj" fmla="val 231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POST</a:t>
              </a:r>
              <a:endParaRPr lang="en-US" sz="1200" b="1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8836312" y="2782464"/>
            <a:ext cx="2242411" cy="1318655"/>
            <a:chOff x="8764900" y="1880792"/>
            <a:chExt cx="2242411" cy="1318655"/>
          </a:xfrm>
        </p:grpSpPr>
        <p:sp>
          <p:nvSpPr>
            <p:cNvPr id="205" name="Rounded Rectangle 204"/>
            <p:cNvSpPr/>
            <p:nvPr/>
          </p:nvSpPr>
          <p:spPr>
            <a:xfrm>
              <a:off x="8764900" y="1880792"/>
              <a:ext cx="2242411" cy="1318655"/>
            </a:xfrm>
            <a:prstGeom prst="roundRect">
              <a:avLst>
                <a:gd name="adj" fmla="val 173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8766756" y="1907198"/>
              <a:ext cx="1862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2">
                      <a:lumMod val="50000"/>
                    </a:schemeClr>
                  </a:solidFill>
                </a:rPr>
                <a:t>Enter KG</a:t>
              </a:r>
              <a:endParaRPr lang="en-US" sz="1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8817556" y="2457330"/>
              <a:ext cx="1862984" cy="279803"/>
              <a:chOff x="8817556" y="2054105"/>
              <a:chExt cx="1862984" cy="279803"/>
            </a:xfrm>
          </p:grpSpPr>
          <p:sp>
            <p:nvSpPr>
              <p:cNvPr id="211" name="TextBox 210"/>
              <p:cNvSpPr txBox="1"/>
              <p:nvPr/>
            </p:nvSpPr>
            <p:spPr>
              <a:xfrm>
                <a:off x="8817556" y="2072298"/>
                <a:ext cx="18629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05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12" name="Straight Connector 211"/>
              <p:cNvCxnSpPr/>
              <p:nvPr/>
            </p:nvCxnSpPr>
            <p:spPr>
              <a:xfrm>
                <a:off x="8941101" y="2054105"/>
                <a:ext cx="1615259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/>
            <p:cNvSpPr txBox="1"/>
            <p:nvPr/>
          </p:nvSpPr>
          <p:spPr>
            <a:xfrm>
              <a:off x="8941101" y="2720225"/>
              <a:ext cx="18629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rgbClr val="369C64"/>
                  </a:solidFill>
                </a:rPr>
                <a:t>OK</a:t>
              </a:r>
              <a:endParaRPr lang="en-US" sz="1050" b="1" dirty="0">
                <a:solidFill>
                  <a:srgbClr val="369C64"/>
                </a:solidFill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40" y="2236299"/>
            <a:ext cx="175078" cy="175078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40" y="2842399"/>
            <a:ext cx="175078" cy="175078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40" y="3359002"/>
            <a:ext cx="175078" cy="175078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40" y="3965102"/>
            <a:ext cx="175078" cy="175078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26" y="4496866"/>
            <a:ext cx="175078" cy="175078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726" y="5102966"/>
            <a:ext cx="175078" cy="1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0088" y="676256"/>
            <a:ext cx="4138881" cy="5692463"/>
            <a:chOff x="330088" y="676256"/>
            <a:chExt cx="4138881" cy="5692463"/>
          </a:xfrm>
        </p:grpSpPr>
        <p:grpSp>
          <p:nvGrpSpPr>
            <p:cNvPr id="5" name="Group 4"/>
            <p:cNvGrpSpPr/>
            <p:nvPr/>
          </p:nvGrpSpPr>
          <p:grpSpPr>
            <a:xfrm>
              <a:off x="330088" y="676256"/>
              <a:ext cx="4138881" cy="5692463"/>
              <a:chOff x="330088" y="676256"/>
              <a:chExt cx="4138881" cy="5692463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4468969" y="163561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/>
              <p:cNvGrpSpPr/>
              <p:nvPr/>
            </p:nvGrpSpPr>
            <p:grpSpPr>
              <a:xfrm>
                <a:off x="330088" y="676256"/>
                <a:ext cx="3464417" cy="5692463"/>
                <a:chOff x="708338" y="553791"/>
                <a:chExt cx="3464417" cy="5692463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708338" y="553792"/>
                  <a:ext cx="3464417" cy="569246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708338" y="553793"/>
                  <a:ext cx="3464417" cy="656821"/>
                </a:xfrm>
                <a:prstGeom prst="rect">
                  <a:avLst/>
                </a:prstGeom>
                <a:ln>
                  <a:solidFill>
                    <a:srgbClr val="4679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708338" y="553791"/>
                  <a:ext cx="3464417" cy="20606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54299" y="881271"/>
                <a:ext cx="2090644" cy="450402"/>
                <a:chOff x="4472081" y="763958"/>
                <a:chExt cx="2090644" cy="450402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4816475" y="815956"/>
                  <a:ext cx="17462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</a:rPr>
                    <a:t>New Booking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72081" y="763958"/>
                  <a:ext cx="450402" cy="450402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oup 9"/>
              <p:cNvGrpSpPr/>
              <p:nvPr/>
            </p:nvGrpSpPr>
            <p:grpSpPr>
              <a:xfrm>
                <a:off x="444634" y="4657412"/>
                <a:ext cx="855179" cy="704850"/>
                <a:chOff x="5092699" y="3536950"/>
                <a:chExt cx="855179" cy="70485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5092699" y="3575050"/>
                  <a:ext cx="855179" cy="666750"/>
                </a:xfrm>
                <a:prstGeom prst="roundRect">
                  <a:avLst>
                    <a:gd name="adj" fmla="val 3209"/>
                  </a:avLst>
                </a:prstGeom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8275" y="3536950"/>
                  <a:ext cx="546100" cy="546100"/>
                </a:xfrm>
                <a:prstGeom prst="rect">
                  <a:avLst/>
                </a:prstGeom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5255177" y="3964801"/>
                  <a:ext cx="6159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Type1</a:t>
                  </a:r>
                  <a:endParaRPr lang="en-US" sz="12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366623" y="4657412"/>
                <a:ext cx="855179" cy="704850"/>
                <a:chOff x="5092699" y="3536950"/>
                <a:chExt cx="855179" cy="704850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5092699" y="3575050"/>
                  <a:ext cx="855179" cy="666750"/>
                </a:xfrm>
                <a:prstGeom prst="roundRect">
                  <a:avLst>
                    <a:gd name="adj" fmla="val 3209"/>
                  </a:avLst>
                </a:prstGeom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8275" y="3536950"/>
                  <a:ext cx="546100" cy="546100"/>
                </a:xfrm>
                <a:prstGeom prst="rect">
                  <a:avLst/>
                </a:prstGeom>
              </p:spPr>
            </p:pic>
            <p:sp>
              <p:nvSpPr>
                <p:cNvPr id="38" name="TextBox 37"/>
                <p:cNvSpPr txBox="1"/>
                <p:nvPr/>
              </p:nvSpPr>
              <p:spPr>
                <a:xfrm>
                  <a:off x="5255177" y="3964801"/>
                  <a:ext cx="6159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Type1</a:t>
                  </a:r>
                  <a:endParaRPr lang="en-US" sz="12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2288612" y="4657412"/>
                <a:ext cx="855179" cy="704850"/>
                <a:chOff x="5092699" y="3536950"/>
                <a:chExt cx="855179" cy="704850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5092699" y="3575050"/>
                  <a:ext cx="855179" cy="666750"/>
                </a:xfrm>
                <a:prstGeom prst="roundRect">
                  <a:avLst>
                    <a:gd name="adj" fmla="val 3209"/>
                  </a:avLst>
                </a:prstGeom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8275" y="3536950"/>
                  <a:ext cx="546100" cy="546100"/>
                </a:xfrm>
                <a:prstGeom prst="rect">
                  <a:avLst/>
                </a:prstGeom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5255177" y="3964801"/>
                  <a:ext cx="6159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Type1</a:t>
                  </a:r>
                  <a:endParaRPr lang="en-US" sz="12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210601" y="4657412"/>
                <a:ext cx="855179" cy="704850"/>
                <a:chOff x="5092699" y="3536950"/>
                <a:chExt cx="855179" cy="704850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5092699" y="3575050"/>
                  <a:ext cx="855179" cy="666750"/>
                </a:xfrm>
                <a:prstGeom prst="roundRect">
                  <a:avLst>
                    <a:gd name="adj" fmla="val 3209"/>
                  </a:avLst>
                </a:prstGeom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8275" y="3536950"/>
                  <a:ext cx="546100" cy="546100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5255177" y="3964801"/>
                  <a:ext cx="6159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Type1</a:t>
                  </a:r>
                  <a:endParaRPr lang="en-US" sz="12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4" name="Rounded Rectangle 13"/>
              <p:cNvSpPr/>
              <p:nvPr/>
            </p:nvSpPr>
            <p:spPr>
              <a:xfrm>
                <a:off x="3794505" y="4362450"/>
                <a:ext cx="282940" cy="1285875"/>
              </a:xfrm>
              <a:prstGeom prst="roundRect">
                <a:avLst>
                  <a:gd name="adj" fmla="val 212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808795" y="4148138"/>
                <a:ext cx="323796" cy="1957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00980" y="4330585"/>
                <a:ext cx="2568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Vehicle Required</a:t>
                </a:r>
                <a:endParaRPr lang="en-US" sz="1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460375" y="2240547"/>
                <a:ext cx="3168209" cy="342999"/>
                <a:chOff x="460375" y="1427747"/>
                <a:chExt cx="3168209" cy="342999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08013" y="1770746"/>
                  <a:ext cx="312057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460375" y="1427747"/>
                  <a:ext cx="2568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From</a:t>
                  </a:r>
                  <a:r>
                    <a:rPr lang="en-US" sz="14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 : </a:t>
                  </a:r>
                  <a:r>
                    <a:rPr lang="en-US" sz="1400" b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Chennai</a:t>
                  </a:r>
                  <a:r>
                    <a:rPr lang="en-US" sz="14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	</a:t>
                  </a:r>
                  <a:endParaRPr lang="en-US" sz="14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47675" y="2761247"/>
                <a:ext cx="3168209" cy="342999"/>
                <a:chOff x="460375" y="1427747"/>
                <a:chExt cx="3168209" cy="342999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08013" y="1770746"/>
                  <a:ext cx="312057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460375" y="1427747"/>
                  <a:ext cx="2568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To</a:t>
                  </a:r>
                  <a:r>
                    <a:rPr lang="en-US" sz="14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 : </a:t>
                  </a:r>
                  <a:r>
                    <a:rPr lang="en-US" sz="1400" b="1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Trichy</a:t>
                  </a:r>
                  <a:endParaRPr lang="en-US" sz="1400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47675" y="3307347"/>
                <a:ext cx="3168209" cy="342999"/>
                <a:chOff x="460375" y="1427747"/>
                <a:chExt cx="3168209" cy="342999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508013" y="1770746"/>
                  <a:ext cx="312057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460375" y="1427747"/>
                  <a:ext cx="2568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Material KG : </a:t>
                  </a:r>
                  <a:r>
                    <a:rPr lang="en-US" sz="14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1500KG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34975" y="3840747"/>
                <a:ext cx="3168209" cy="342999"/>
                <a:chOff x="460375" y="1427747"/>
                <a:chExt cx="3168209" cy="342999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>
                  <a:off x="508013" y="1770746"/>
                  <a:ext cx="312057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460375" y="1427747"/>
                  <a:ext cx="2568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Kilometer :</a:t>
                  </a:r>
                  <a:r>
                    <a:rPr lang="en-US" sz="14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sz="14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420 </a:t>
                  </a:r>
                  <a:r>
                    <a:rPr lang="en-US" sz="1400" b="1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K.m</a:t>
                  </a:r>
                  <a:r>
                    <a:rPr lang="en-US" sz="14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.</a:t>
                  </a: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447674" y="1478629"/>
                <a:ext cx="3155509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Pick up Address:</a:t>
                </a:r>
              </a:p>
              <a:p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</a:rPr>
                  <a:t>ABC Limit</a:t>
                </a:r>
              </a:p>
              <a:p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</a:rPr>
                  <a:t>101, New Street, Chennai - 600022</a:t>
                </a:r>
              </a:p>
              <a:p>
                <a:endParaRPr lang="en-US" sz="1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Rounded Rectangle 5"/>
            <p:cNvSpPr/>
            <p:nvPr/>
          </p:nvSpPr>
          <p:spPr>
            <a:xfrm>
              <a:off x="2322305" y="5874435"/>
              <a:ext cx="1168400" cy="317092"/>
            </a:xfrm>
            <a:prstGeom prst="roundRect">
              <a:avLst>
                <a:gd name="adj" fmla="val 11094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POST</a:t>
              </a:r>
              <a:endParaRPr lang="en-US" sz="12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57895" y="4714940"/>
            <a:ext cx="231976" cy="231976"/>
            <a:chOff x="5984397" y="3878946"/>
            <a:chExt cx="609600" cy="609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397" y="3878946"/>
              <a:ext cx="609600" cy="60960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6797" y="4019550"/>
              <a:ext cx="304800" cy="304800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4579951" y="669511"/>
            <a:ext cx="4138881" cy="5692463"/>
            <a:chOff x="330088" y="676256"/>
            <a:chExt cx="4138881" cy="5692463"/>
          </a:xfrm>
        </p:grpSpPr>
        <p:grpSp>
          <p:nvGrpSpPr>
            <p:cNvPr id="51" name="Group 50"/>
            <p:cNvGrpSpPr/>
            <p:nvPr/>
          </p:nvGrpSpPr>
          <p:grpSpPr>
            <a:xfrm>
              <a:off x="330088" y="676256"/>
              <a:ext cx="4138881" cy="5692463"/>
              <a:chOff x="330088" y="676256"/>
              <a:chExt cx="4138881" cy="5692463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4468969" y="1635617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330088" y="676256"/>
                <a:ext cx="3464417" cy="5692463"/>
                <a:chOff x="708338" y="553791"/>
                <a:chExt cx="3464417" cy="5692463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708338" y="553792"/>
                  <a:ext cx="3464417" cy="569246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708338" y="553793"/>
                  <a:ext cx="3464417" cy="656821"/>
                </a:xfrm>
                <a:prstGeom prst="rect">
                  <a:avLst/>
                </a:prstGeom>
                <a:ln>
                  <a:solidFill>
                    <a:srgbClr val="4679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708338" y="553791"/>
                  <a:ext cx="3464417" cy="20606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354299" y="881271"/>
                <a:ext cx="2090644" cy="450402"/>
                <a:chOff x="4472081" y="763958"/>
                <a:chExt cx="2090644" cy="450402"/>
              </a:xfrm>
            </p:grpSpPr>
            <p:sp>
              <p:nvSpPr>
                <p:cNvPr id="88" name="TextBox 87"/>
                <p:cNvSpPr txBox="1"/>
                <p:nvPr/>
              </p:nvSpPr>
              <p:spPr>
                <a:xfrm>
                  <a:off x="4816475" y="815956"/>
                  <a:ext cx="17462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</a:rPr>
                    <a:t>New Booking</a:t>
                  </a:r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72081" y="763958"/>
                  <a:ext cx="450402" cy="450402"/>
                </a:xfrm>
                <a:prstGeom prst="rect">
                  <a:avLst/>
                </a:prstGeom>
              </p:spPr>
            </p:pic>
          </p:grpSp>
          <p:grpSp>
            <p:nvGrpSpPr>
              <p:cNvPr id="56" name="Group 55"/>
              <p:cNvGrpSpPr/>
              <p:nvPr/>
            </p:nvGrpSpPr>
            <p:grpSpPr>
              <a:xfrm>
                <a:off x="444634" y="4657412"/>
                <a:ext cx="855179" cy="704850"/>
                <a:chOff x="5092699" y="3536950"/>
                <a:chExt cx="855179" cy="704850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5092699" y="3575050"/>
                  <a:ext cx="855179" cy="666750"/>
                </a:xfrm>
                <a:prstGeom prst="roundRect">
                  <a:avLst>
                    <a:gd name="adj" fmla="val 3209"/>
                  </a:avLst>
                </a:prstGeom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6" name="Picture 8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8275" y="3536950"/>
                  <a:ext cx="546100" cy="546100"/>
                </a:xfrm>
                <a:prstGeom prst="rect">
                  <a:avLst/>
                </a:prstGeom>
              </p:spPr>
            </p:pic>
            <p:sp>
              <p:nvSpPr>
                <p:cNvPr id="87" name="TextBox 86"/>
                <p:cNvSpPr txBox="1"/>
                <p:nvPr/>
              </p:nvSpPr>
              <p:spPr>
                <a:xfrm>
                  <a:off x="5255177" y="3964801"/>
                  <a:ext cx="6159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Type1</a:t>
                  </a:r>
                  <a:endParaRPr lang="en-US" sz="12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1366623" y="4657412"/>
                <a:ext cx="855179" cy="704850"/>
                <a:chOff x="5092699" y="3536950"/>
                <a:chExt cx="855179" cy="704850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5092699" y="3575050"/>
                  <a:ext cx="855179" cy="666750"/>
                </a:xfrm>
                <a:prstGeom prst="roundRect">
                  <a:avLst>
                    <a:gd name="adj" fmla="val 3209"/>
                  </a:avLst>
                </a:prstGeom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8275" y="3536950"/>
                  <a:ext cx="546100" cy="546100"/>
                </a:xfrm>
                <a:prstGeom prst="rect">
                  <a:avLst/>
                </a:prstGeom>
              </p:spPr>
            </p:pic>
            <p:sp>
              <p:nvSpPr>
                <p:cNvPr id="84" name="TextBox 83"/>
                <p:cNvSpPr txBox="1"/>
                <p:nvPr/>
              </p:nvSpPr>
              <p:spPr>
                <a:xfrm>
                  <a:off x="5255177" y="3964801"/>
                  <a:ext cx="6159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Type1</a:t>
                  </a:r>
                  <a:endParaRPr lang="en-US" sz="12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2288612" y="4657412"/>
                <a:ext cx="855179" cy="704850"/>
                <a:chOff x="5092699" y="3536950"/>
                <a:chExt cx="855179" cy="704850"/>
              </a:xfrm>
            </p:grpSpPr>
            <p:sp>
              <p:nvSpPr>
                <p:cNvPr id="79" name="Rounded Rectangle 78"/>
                <p:cNvSpPr/>
                <p:nvPr/>
              </p:nvSpPr>
              <p:spPr>
                <a:xfrm>
                  <a:off x="5092699" y="3575050"/>
                  <a:ext cx="855179" cy="666750"/>
                </a:xfrm>
                <a:prstGeom prst="roundRect">
                  <a:avLst>
                    <a:gd name="adj" fmla="val 3209"/>
                  </a:avLst>
                </a:prstGeom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8275" y="3536950"/>
                  <a:ext cx="546100" cy="546100"/>
                </a:xfrm>
                <a:prstGeom prst="rect">
                  <a:avLst/>
                </a:prstGeom>
              </p:spPr>
            </p:pic>
            <p:sp>
              <p:nvSpPr>
                <p:cNvPr id="81" name="TextBox 80"/>
                <p:cNvSpPr txBox="1"/>
                <p:nvPr/>
              </p:nvSpPr>
              <p:spPr>
                <a:xfrm>
                  <a:off x="5255177" y="3964801"/>
                  <a:ext cx="6159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Type1</a:t>
                  </a:r>
                  <a:endParaRPr lang="en-US" sz="12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3210601" y="4657412"/>
                <a:ext cx="855179" cy="704850"/>
                <a:chOff x="5092699" y="3536950"/>
                <a:chExt cx="855179" cy="704850"/>
              </a:xfrm>
            </p:grpSpPr>
            <p:sp>
              <p:nvSpPr>
                <p:cNvPr id="76" name="Rounded Rectangle 75"/>
                <p:cNvSpPr/>
                <p:nvPr/>
              </p:nvSpPr>
              <p:spPr>
                <a:xfrm>
                  <a:off x="5092699" y="3575050"/>
                  <a:ext cx="855179" cy="666750"/>
                </a:xfrm>
                <a:prstGeom prst="roundRect">
                  <a:avLst>
                    <a:gd name="adj" fmla="val 3209"/>
                  </a:avLst>
                </a:prstGeom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48275" y="3536950"/>
                  <a:ext cx="546100" cy="546100"/>
                </a:xfrm>
                <a:prstGeom prst="rect">
                  <a:avLst/>
                </a:prstGeom>
              </p:spPr>
            </p:pic>
            <p:sp>
              <p:nvSpPr>
                <p:cNvPr id="78" name="TextBox 77"/>
                <p:cNvSpPr txBox="1"/>
                <p:nvPr/>
              </p:nvSpPr>
              <p:spPr>
                <a:xfrm>
                  <a:off x="5255177" y="3964801"/>
                  <a:ext cx="6159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Type1</a:t>
                  </a:r>
                  <a:endParaRPr lang="en-US" sz="1200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60" name="Rounded Rectangle 59"/>
              <p:cNvSpPr/>
              <p:nvPr/>
            </p:nvSpPr>
            <p:spPr>
              <a:xfrm>
                <a:off x="3794505" y="4362450"/>
                <a:ext cx="282940" cy="1285875"/>
              </a:xfrm>
              <a:prstGeom prst="roundRect">
                <a:avLst>
                  <a:gd name="adj" fmla="val 212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3808795" y="4148138"/>
                <a:ext cx="323796" cy="1957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00980" y="4330585"/>
                <a:ext cx="25687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Vehicle Required</a:t>
                </a:r>
                <a:endParaRPr lang="en-US" sz="1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460375" y="2240547"/>
                <a:ext cx="3168209" cy="342999"/>
                <a:chOff x="460375" y="1427747"/>
                <a:chExt cx="3168209" cy="342999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08013" y="1770746"/>
                  <a:ext cx="312057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>
                  <a:off x="460375" y="1427747"/>
                  <a:ext cx="2568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From</a:t>
                  </a:r>
                  <a:r>
                    <a:rPr lang="en-US" sz="14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 : </a:t>
                  </a:r>
                  <a:r>
                    <a:rPr lang="en-US" sz="1400" b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Chennai</a:t>
                  </a:r>
                  <a:r>
                    <a:rPr lang="en-US" sz="14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	</a:t>
                  </a:r>
                  <a:endParaRPr lang="en-US" sz="14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447675" y="2761247"/>
                <a:ext cx="3168209" cy="342999"/>
                <a:chOff x="460375" y="1427747"/>
                <a:chExt cx="3168209" cy="342999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508013" y="1770746"/>
                  <a:ext cx="312057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460375" y="1427747"/>
                  <a:ext cx="2568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To</a:t>
                  </a:r>
                  <a:r>
                    <a:rPr lang="en-US" sz="14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 : </a:t>
                  </a:r>
                  <a:r>
                    <a:rPr lang="en-US" sz="1400" b="1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Trichy</a:t>
                  </a:r>
                  <a:endParaRPr lang="en-US" sz="1400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447675" y="3307347"/>
                <a:ext cx="3168209" cy="342999"/>
                <a:chOff x="460375" y="1427747"/>
                <a:chExt cx="3168209" cy="342999"/>
              </a:xfrm>
            </p:grpSpPr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08013" y="1770746"/>
                  <a:ext cx="312057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70"/>
                <p:cNvSpPr txBox="1"/>
                <p:nvPr/>
              </p:nvSpPr>
              <p:spPr>
                <a:xfrm>
                  <a:off x="460375" y="1427747"/>
                  <a:ext cx="2568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Material KG : </a:t>
                  </a:r>
                  <a:r>
                    <a:rPr lang="en-US" sz="14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1500KG</a:t>
                  </a: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434975" y="3840747"/>
                <a:ext cx="3168209" cy="342999"/>
                <a:chOff x="460375" y="1427747"/>
                <a:chExt cx="3168209" cy="342999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08013" y="1770746"/>
                  <a:ext cx="3120571" cy="0"/>
                </a:xfrm>
                <a:prstGeom prst="line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68"/>
                <p:cNvSpPr txBox="1"/>
                <p:nvPr/>
              </p:nvSpPr>
              <p:spPr>
                <a:xfrm>
                  <a:off x="460375" y="1427747"/>
                  <a:ext cx="2568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Kilometer :</a:t>
                  </a:r>
                  <a:r>
                    <a:rPr lang="en-US" sz="14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sz="14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420 </a:t>
                  </a:r>
                  <a:r>
                    <a:rPr lang="en-US" sz="1400" b="1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K.m</a:t>
                  </a:r>
                  <a:r>
                    <a:rPr lang="en-US" sz="14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.</a:t>
                  </a:r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447674" y="1478629"/>
                <a:ext cx="3155509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Pick up Address:</a:t>
                </a:r>
              </a:p>
              <a:p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</a:rPr>
                  <a:t>ABC Limit</a:t>
                </a:r>
              </a:p>
              <a:p>
                <a:r>
                  <a:rPr lang="en-US" sz="1200" dirty="0" smtClean="0">
                    <a:solidFill>
                      <a:schemeClr val="bg2">
                        <a:lumMod val="50000"/>
                      </a:schemeClr>
                    </a:solidFill>
                  </a:rPr>
                  <a:t>101, New Street, Chennai - 600022</a:t>
                </a:r>
              </a:p>
              <a:p>
                <a:endParaRPr lang="en-US" sz="1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2" name="Rounded Rectangle 51"/>
            <p:cNvSpPr/>
            <p:nvPr/>
          </p:nvSpPr>
          <p:spPr>
            <a:xfrm>
              <a:off x="2322305" y="5874435"/>
              <a:ext cx="1168400" cy="317092"/>
            </a:xfrm>
            <a:prstGeom prst="roundRect">
              <a:avLst>
                <a:gd name="adj" fmla="val 11094"/>
              </a:avLst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POST</a:t>
              </a:r>
              <a:endParaRPr lang="en-US" sz="1200" b="1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307758" y="4708195"/>
            <a:ext cx="231976" cy="231976"/>
            <a:chOff x="5984397" y="3878946"/>
            <a:chExt cx="609600" cy="609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397" y="3878946"/>
              <a:ext cx="609600" cy="609600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6797" y="4019550"/>
              <a:ext cx="304800" cy="304800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5049325" y="2611573"/>
            <a:ext cx="2242411" cy="1318655"/>
            <a:chOff x="8764900" y="1880792"/>
            <a:chExt cx="2242411" cy="1318655"/>
          </a:xfrm>
        </p:grpSpPr>
        <p:sp>
          <p:nvSpPr>
            <p:cNvPr id="97" name="Rounded Rectangle 96"/>
            <p:cNvSpPr/>
            <p:nvPr/>
          </p:nvSpPr>
          <p:spPr>
            <a:xfrm>
              <a:off x="8764900" y="1880792"/>
              <a:ext cx="2242411" cy="1318655"/>
            </a:xfrm>
            <a:prstGeom prst="roundRect">
              <a:avLst>
                <a:gd name="adj" fmla="val 173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862837" y="2232238"/>
              <a:ext cx="1862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2">
                      <a:lumMod val="50000"/>
                    </a:schemeClr>
                  </a:solidFill>
                </a:rPr>
                <a:t>Successfully booking created</a:t>
              </a:r>
              <a:endParaRPr lang="en-US" sz="12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817556" y="2475523"/>
              <a:ext cx="18629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941101" y="2720225"/>
              <a:ext cx="18629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b="1" dirty="0" smtClean="0">
                  <a:solidFill>
                    <a:srgbClr val="369C64"/>
                  </a:solidFill>
                </a:rPr>
                <a:t>OK</a:t>
              </a:r>
              <a:endParaRPr lang="en-US" sz="1050" b="1" dirty="0">
                <a:solidFill>
                  <a:srgbClr val="369C6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9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426</Words>
  <Application>Microsoft Office PowerPoint</Application>
  <PresentationFormat>Widescreen</PresentationFormat>
  <Paragraphs>168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Natarajan Shanmugam, Ganesan (Cognizant)</dc:creator>
  <cp:lastModifiedBy>Natarajan Shanmugam, Ganesan (Cognizant)</cp:lastModifiedBy>
  <cp:revision>20</cp:revision>
  <dcterms:created xsi:type="dcterms:W3CDTF">2017-04-10T04:58:26Z</dcterms:created>
  <dcterms:modified xsi:type="dcterms:W3CDTF">2017-04-10T12:16:31Z</dcterms:modified>
</cp:coreProperties>
</file>