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747" r:id="rId1"/>
  </p:sldMasterIdLst>
  <p:notesMasterIdLst>
    <p:notesMasterId r:id="rId13"/>
  </p:notesMasterIdLst>
  <p:handoutMasterIdLst>
    <p:handoutMasterId r:id="rId14"/>
  </p:handoutMasterIdLst>
  <p:sldIdLst>
    <p:sldId id="256" r:id="rId2"/>
    <p:sldId id="262" r:id="rId3"/>
    <p:sldId id="266" r:id="rId4"/>
    <p:sldId id="263" r:id="rId5"/>
    <p:sldId id="268" r:id="rId6"/>
    <p:sldId id="269" r:id="rId7"/>
    <p:sldId id="270" r:id="rId8"/>
    <p:sldId id="271" r:id="rId9"/>
    <p:sldId id="311" r:id="rId10"/>
    <p:sldId id="309"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E128D"/>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4" autoAdjust="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10648-1B41-419D-8329-67AF0FABD4CC}" type="datetimeFigureOut">
              <a:rPr lang="en-US" smtClean="0"/>
              <a:t>9/24/2022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D10301-B616-4D9A-AEF9-42A974E7433C}" type="slidenum">
              <a:rPr lang="en-US" smtClean="0"/>
              <a:t>‹#›</a:t>
            </a:fld>
            <a:endParaRPr lang="en-US"/>
          </a:p>
        </p:txBody>
      </p:sp>
    </p:spTree>
    <p:extLst>
      <p:ext uri="{BB962C8B-B14F-4D97-AF65-F5344CB8AC3E}">
        <p14:creationId xmlns:p14="http://schemas.microsoft.com/office/powerpoint/2010/main" val="1430046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50839-7B53-4118-8E63-520A82B53B22}" type="datetimeFigureOut">
              <a:rPr lang="en-US" smtClean="0"/>
              <a:t>9/24/2022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27BF9-0E77-46EF-88F9-AA4F197ED3F1}" type="slidenum">
              <a:rPr lang="en-US" smtClean="0"/>
              <a:t>‹#›</a:t>
            </a:fld>
            <a:endParaRPr lang="en-US"/>
          </a:p>
        </p:txBody>
      </p:sp>
    </p:spTree>
    <p:extLst>
      <p:ext uri="{BB962C8B-B14F-4D97-AF65-F5344CB8AC3E}">
        <p14:creationId xmlns:p14="http://schemas.microsoft.com/office/powerpoint/2010/main" val="8467327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A27BF9-0E77-46EF-88F9-AA4F197ED3F1}" type="slidenum">
              <a:rPr lang="en-US" smtClean="0"/>
              <a:t>2</a:t>
            </a:fld>
            <a:endParaRPr lang="en-US"/>
          </a:p>
        </p:txBody>
      </p:sp>
    </p:spTree>
    <p:extLst>
      <p:ext uri="{BB962C8B-B14F-4D97-AF65-F5344CB8AC3E}">
        <p14:creationId xmlns:p14="http://schemas.microsoft.com/office/powerpoint/2010/main" val="364565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35802C-95FB-4294-9C0C-B44A19F152E0}" type="datetime1">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100292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2DCDF9-D168-4FA8-A50D-373C9CFB1A1F}" type="datetime1">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258907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B9EAEF-2F55-4619-A524-0020CA9603BE}" type="datetime1">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129027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0FF10-89E7-4055-BD51-9C09BC4067F8}" type="datetime1">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116791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BE30A-FEDC-4335-A4DF-86A77EADBB80}" type="datetime1">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335004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1CE050-9CE2-429F-B24C-0183F924D514}" type="datetime1">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59777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1464E0-5AD5-405C-9F35-2B3334DC7874}" type="datetime1">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191060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BDD29D-8BB7-4460-8B4B-E8AEE7213843}" type="datetime1">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311484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6DDC5-526F-4359-8FDE-F1D95DE6687F}" type="datetime1">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76527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63765-C987-46FE-A43E-547321425113}" type="datetime1">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50410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670A8-95A3-4A68-8BFC-617A523E0225}" type="datetime1">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8328E-DAAE-4D1B-BF4C-6995D19DAB6D}" type="slidenum">
              <a:rPr lang="en-US" smtClean="0"/>
              <a:t>‹#›</a:t>
            </a:fld>
            <a:endParaRPr lang="en-US"/>
          </a:p>
        </p:txBody>
      </p:sp>
    </p:spTree>
    <p:extLst>
      <p:ext uri="{BB962C8B-B14F-4D97-AF65-F5344CB8AC3E}">
        <p14:creationId xmlns:p14="http://schemas.microsoft.com/office/powerpoint/2010/main" val="281199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3D2E1-03A1-4507-8246-B1AB07270773}" type="datetime1">
              <a:rPr lang="en-US" smtClean="0"/>
              <a:t>9/24/2022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8328E-DAAE-4D1B-BF4C-6995D19DAB6D}" type="slidenum">
              <a:rPr lang="en-US" smtClean="0"/>
              <a:t>‹#›</a:t>
            </a:fld>
            <a:endParaRPr lang="en-US"/>
          </a:p>
        </p:txBody>
      </p:sp>
    </p:spTree>
    <p:extLst>
      <p:ext uri="{BB962C8B-B14F-4D97-AF65-F5344CB8AC3E}">
        <p14:creationId xmlns:p14="http://schemas.microsoft.com/office/powerpoint/2010/main" val="186858648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53A4A82-5001-49E8-B877-831252A3D347}"/>
              </a:ext>
            </a:extLst>
          </p:cNvPr>
          <p:cNvSpPr/>
          <p:nvPr/>
        </p:nvSpPr>
        <p:spPr>
          <a:xfrm rot="19285154">
            <a:off x="9316131" y="5660604"/>
            <a:ext cx="2338132" cy="2145003"/>
          </a:xfrm>
          <a:custGeom>
            <a:avLst/>
            <a:gdLst>
              <a:gd name="connsiteX0" fmla="*/ 2887734 w 3117509"/>
              <a:gd name="connsiteY0" fmla="*/ 89006 h 2860004"/>
              <a:gd name="connsiteX1" fmla="*/ 3117509 w 3117509"/>
              <a:gd name="connsiteY1" fmla="*/ 521161 h 2860004"/>
              <a:gd name="connsiteX2" fmla="*/ 3117509 w 3117509"/>
              <a:gd name="connsiteY2" fmla="*/ 2605743 h 2860004"/>
              <a:gd name="connsiteX3" fmla="*/ 3076553 w 3117509"/>
              <a:gd name="connsiteY3" fmla="*/ 2808602 h 2860004"/>
              <a:gd name="connsiteX4" fmla="*/ 3048654 w 3117509"/>
              <a:gd name="connsiteY4" fmla="*/ 2860004 h 2860004"/>
              <a:gd name="connsiteX5" fmla="*/ 0 w 3117509"/>
              <a:gd name="connsiteY5" fmla="*/ 427970 h 2860004"/>
              <a:gd name="connsiteX6" fmla="*/ 1193 w 3117509"/>
              <a:gd name="connsiteY6" fmla="*/ 416129 h 2860004"/>
              <a:gd name="connsiteX7" fmla="*/ 511766 w 3117509"/>
              <a:gd name="connsiteY7" fmla="*/ 0 h 2860004"/>
              <a:gd name="connsiteX8" fmla="*/ 2596348 w 3117509"/>
              <a:gd name="connsiteY8" fmla="*/ 0 h 2860004"/>
              <a:gd name="connsiteX9" fmla="*/ 2887734 w 3117509"/>
              <a:gd name="connsiteY9" fmla="*/ 89006 h 28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7509" h="2860004">
                <a:moveTo>
                  <a:pt x="2887734" y="89006"/>
                </a:moveTo>
                <a:cubicBezTo>
                  <a:pt x="3026364" y="182663"/>
                  <a:pt x="3117509" y="341268"/>
                  <a:pt x="3117509" y="521161"/>
                </a:cubicBezTo>
                <a:lnTo>
                  <a:pt x="3117509" y="2605743"/>
                </a:lnTo>
                <a:cubicBezTo>
                  <a:pt x="3117509" y="2677701"/>
                  <a:pt x="3102926" y="2746251"/>
                  <a:pt x="3076553" y="2808602"/>
                </a:cubicBezTo>
                <a:lnTo>
                  <a:pt x="3048654" y="2860004"/>
                </a:lnTo>
                <a:lnTo>
                  <a:pt x="0" y="427970"/>
                </a:lnTo>
                <a:lnTo>
                  <a:pt x="1193" y="416129"/>
                </a:lnTo>
                <a:cubicBezTo>
                  <a:pt x="49789" y="178645"/>
                  <a:pt x="259916" y="0"/>
                  <a:pt x="511766" y="0"/>
                </a:cubicBezTo>
                <a:lnTo>
                  <a:pt x="2596348" y="0"/>
                </a:lnTo>
                <a:cubicBezTo>
                  <a:pt x="2704284" y="0"/>
                  <a:pt x="2804556" y="32812"/>
                  <a:pt x="2887734" y="89006"/>
                </a:cubicBez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10" name="Freeform: Shape 9">
            <a:extLst>
              <a:ext uri="{FF2B5EF4-FFF2-40B4-BE49-F238E27FC236}">
                <a16:creationId xmlns:a16="http://schemas.microsoft.com/office/drawing/2014/main" xmlns="" id="{D0B18A4E-752E-4CEB-8700-863B1835EE11}"/>
              </a:ext>
            </a:extLst>
          </p:cNvPr>
          <p:cNvSpPr/>
          <p:nvPr/>
        </p:nvSpPr>
        <p:spPr>
          <a:xfrm rot="19285154">
            <a:off x="11020174" y="-726081"/>
            <a:ext cx="1573049" cy="2937665"/>
          </a:xfrm>
          <a:custGeom>
            <a:avLst/>
            <a:gdLst>
              <a:gd name="connsiteX0" fmla="*/ 234079 w 2097398"/>
              <a:gd name="connsiteY0" fmla="*/ 0 h 3916886"/>
              <a:gd name="connsiteX1" fmla="*/ 2097398 w 2097398"/>
              <a:gd name="connsiteY1" fmla="*/ 1486444 h 3916886"/>
              <a:gd name="connsiteX2" fmla="*/ 158537 w 2097398"/>
              <a:gd name="connsiteY2" fmla="*/ 3916886 h 3916886"/>
              <a:gd name="connsiteX3" fmla="*/ 125200 w 2097398"/>
              <a:gd name="connsiteY3" fmla="*/ 3876481 h 3916886"/>
              <a:gd name="connsiteX4" fmla="*/ 0 w 2097398"/>
              <a:gd name="connsiteY4" fmla="*/ 3466605 h 3916886"/>
              <a:gd name="connsiteX5" fmla="*/ 0 w 2097398"/>
              <a:gd name="connsiteY5" fmla="*/ 534346 h 3916886"/>
              <a:gd name="connsiteX6" fmla="*/ 214716 w 2097398"/>
              <a:gd name="connsiteY6" fmla="*/ 15975 h 391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398" h="3916886">
                <a:moveTo>
                  <a:pt x="234079" y="0"/>
                </a:moveTo>
                <a:lnTo>
                  <a:pt x="2097398" y="1486444"/>
                </a:lnTo>
                <a:lnTo>
                  <a:pt x="158537" y="3916886"/>
                </a:lnTo>
                <a:lnTo>
                  <a:pt x="125200" y="3876481"/>
                </a:lnTo>
                <a:cubicBezTo>
                  <a:pt x="46156" y="3759480"/>
                  <a:pt x="0" y="3618432"/>
                  <a:pt x="0" y="3466605"/>
                </a:cubicBezTo>
                <a:lnTo>
                  <a:pt x="0" y="534346"/>
                </a:lnTo>
                <a:cubicBezTo>
                  <a:pt x="0" y="331910"/>
                  <a:pt x="82053" y="148638"/>
                  <a:pt x="214716" y="15975"/>
                </a:cubicBez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17" name="Freeform: Shape 16">
            <a:extLst>
              <a:ext uri="{FF2B5EF4-FFF2-40B4-BE49-F238E27FC236}">
                <a16:creationId xmlns:a16="http://schemas.microsoft.com/office/drawing/2014/main" xmlns="" id="{EB4DAE60-26BB-4520-9FB5-5070721954A1}"/>
              </a:ext>
            </a:extLst>
          </p:cNvPr>
          <p:cNvSpPr/>
          <p:nvPr/>
        </p:nvSpPr>
        <p:spPr>
          <a:xfrm rot="19285154">
            <a:off x="10834833" y="3090434"/>
            <a:ext cx="1725115" cy="1725115"/>
          </a:xfrm>
          <a:custGeom>
            <a:avLst/>
            <a:gdLst>
              <a:gd name="connsiteX0" fmla="*/ 2131130 w 2300153"/>
              <a:gd name="connsiteY0" fmla="*/ 65473 h 2300153"/>
              <a:gd name="connsiteX1" fmla="*/ 2300153 w 2300153"/>
              <a:gd name="connsiteY1" fmla="*/ 383367 h 2300153"/>
              <a:gd name="connsiteX2" fmla="*/ 2300153 w 2300153"/>
              <a:gd name="connsiteY2" fmla="*/ 775732 h 2300153"/>
              <a:gd name="connsiteX3" fmla="*/ 1084062 w 2300153"/>
              <a:gd name="connsiteY3" fmla="*/ 2300153 h 2300153"/>
              <a:gd name="connsiteX4" fmla="*/ 383367 w 2300153"/>
              <a:gd name="connsiteY4" fmla="*/ 2300153 h 2300153"/>
              <a:gd name="connsiteX5" fmla="*/ 0 w 2300153"/>
              <a:gd name="connsiteY5" fmla="*/ 1916786 h 2300153"/>
              <a:gd name="connsiteX6" fmla="*/ 0 w 2300153"/>
              <a:gd name="connsiteY6" fmla="*/ 383367 h 2300153"/>
              <a:gd name="connsiteX7" fmla="*/ 383367 w 2300153"/>
              <a:gd name="connsiteY7" fmla="*/ 0 h 2300153"/>
              <a:gd name="connsiteX8" fmla="*/ 1916786 w 2300153"/>
              <a:gd name="connsiteY8" fmla="*/ 0 h 2300153"/>
              <a:gd name="connsiteX9" fmla="*/ 2131130 w 2300153"/>
              <a:gd name="connsiteY9" fmla="*/ 65473 h 230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0153" h="2300153">
                <a:moveTo>
                  <a:pt x="2131130" y="65473"/>
                </a:moveTo>
                <a:cubicBezTo>
                  <a:pt x="2233106" y="134367"/>
                  <a:pt x="2300153" y="251037"/>
                  <a:pt x="2300153" y="383367"/>
                </a:cubicBezTo>
                <a:lnTo>
                  <a:pt x="2300153" y="775732"/>
                </a:lnTo>
                <a:lnTo>
                  <a:pt x="1084062" y="2300153"/>
                </a:lnTo>
                <a:lnTo>
                  <a:pt x="383367" y="2300153"/>
                </a:lnTo>
                <a:cubicBezTo>
                  <a:pt x="171639" y="2300153"/>
                  <a:pt x="0" y="2128514"/>
                  <a:pt x="0" y="1916786"/>
                </a:cubicBezTo>
                <a:lnTo>
                  <a:pt x="0" y="383367"/>
                </a:lnTo>
                <a:cubicBezTo>
                  <a:pt x="0" y="171639"/>
                  <a:pt x="171639" y="0"/>
                  <a:pt x="383367" y="0"/>
                </a:cubicBezTo>
                <a:lnTo>
                  <a:pt x="1916786" y="0"/>
                </a:lnTo>
                <a:cubicBezTo>
                  <a:pt x="1996184" y="0"/>
                  <a:pt x="2069945" y="24137"/>
                  <a:pt x="2131130" y="65473"/>
                </a:cubicBez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26" name="Freeform: Shape 25">
            <a:extLst>
              <a:ext uri="{FF2B5EF4-FFF2-40B4-BE49-F238E27FC236}">
                <a16:creationId xmlns:a16="http://schemas.microsoft.com/office/drawing/2014/main" xmlns="" id="{B8C0506C-306E-4D2D-92AA-B7030DB5E51B}"/>
              </a:ext>
            </a:extLst>
          </p:cNvPr>
          <p:cNvSpPr/>
          <p:nvPr/>
        </p:nvSpPr>
        <p:spPr>
          <a:xfrm rot="19300836">
            <a:off x="9652" y="-334161"/>
            <a:ext cx="1067422" cy="749002"/>
          </a:xfrm>
          <a:custGeom>
            <a:avLst/>
            <a:gdLst>
              <a:gd name="connsiteX0" fmla="*/ 1423229 w 1423229"/>
              <a:gd name="connsiteY0" fmla="*/ 989561 h 998669"/>
              <a:gd name="connsiteX1" fmla="*/ 1378114 w 1423229"/>
              <a:gd name="connsiteY1" fmla="*/ 998669 h 998669"/>
              <a:gd name="connsiteX2" fmla="*/ 237495 w 1423229"/>
              <a:gd name="connsiteY2" fmla="*/ 998669 h 998669"/>
              <a:gd name="connsiteX3" fmla="*/ 0 w 1423229"/>
              <a:gd name="connsiteY3" fmla="*/ 761174 h 998669"/>
              <a:gd name="connsiteX4" fmla="*/ 0 w 1423229"/>
              <a:gd name="connsiteY4" fmla="*/ 216499 h 998669"/>
              <a:gd name="connsiteX5" fmla="*/ 171099 w 1423229"/>
              <a:gd name="connsiteY5" fmla="*/ 0 h 9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229" h="998669">
                <a:moveTo>
                  <a:pt x="1423229" y="989561"/>
                </a:moveTo>
                <a:lnTo>
                  <a:pt x="1378114" y="998669"/>
                </a:lnTo>
                <a:lnTo>
                  <a:pt x="237495" y="998669"/>
                </a:lnTo>
                <a:cubicBezTo>
                  <a:pt x="106330" y="998669"/>
                  <a:pt x="0" y="892339"/>
                  <a:pt x="0" y="761174"/>
                </a:cubicBezTo>
                <a:lnTo>
                  <a:pt x="0" y="216499"/>
                </a:lnTo>
                <a:lnTo>
                  <a:pt x="171099" y="0"/>
                </a:ln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22" name="Freeform: Shape 21">
            <a:extLst>
              <a:ext uri="{FF2B5EF4-FFF2-40B4-BE49-F238E27FC236}">
                <a16:creationId xmlns:a16="http://schemas.microsoft.com/office/drawing/2014/main" xmlns="" id="{6D23F864-5901-477A-B26E-8D330B66012E}"/>
              </a:ext>
            </a:extLst>
          </p:cNvPr>
          <p:cNvSpPr/>
          <p:nvPr/>
        </p:nvSpPr>
        <p:spPr>
          <a:xfrm rot="19300836">
            <a:off x="-290372" y="551631"/>
            <a:ext cx="586484" cy="742101"/>
          </a:xfrm>
          <a:custGeom>
            <a:avLst/>
            <a:gdLst>
              <a:gd name="connsiteX0" fmla="*/ 781979 w 781979"/>
              <a:gd name="connsiteY0" fmla="*/ 0 h 989468"/>
              <a:gd name="connsiteX1" fmla="*/ 781979 w 781979"/>
              <a:gd name="connsiteY1" fmla="*/ 751973 h 989468"/>
              <a:gd name="connsiteX2" fmla="*/ 544484 w 781979"/>
              <a:gd name="connsiteY2" fmla="*/ 989468 h 989468"/>
              <a:gd name="connsiteX3" fmla="*/ 0 w 781979"/>
              <a:gd name="connsiteY3" fmla="*/ 989468 h 989468"/>
            </a:gdLst>
            <a:ahLst/>
            <a:cxnLst>
              <a:cxn ang="0">
                <a:pos x="connsiteX0" y="connsiteY0"/>
              </a:cxn>
              <a:cxn ang="0">
                <a:pos x="connsiteX1" y="connsiteY1"/>
              </a:cxn>
              <a:cxn ang="0">
                <a:pos x="connsiteX2" y="connsiteY2"/>
              </a:cxn>
              <a:cxn ang="0">
                <a:pos x="connsiteX3" y="connsiteY3"/>
              </a:cxn>
            </a:cxnLst>
            <a:rect l="l" t="t" r="r" b="b"/>
            <a:pathLst>
              <a:path w="781979" h="989468">
                <a:moveTo>
                  <a:pt x="781979" y="0"/>
                </a:moveTo>
                <a:lnTo>
                  <a:pt x="781979" y="751973"/>
                </a:lnTo>
                <a:cubicBezTo>
                  <a:pt x="781979" y="883138"/>
                  <a:pt x="675649" y="989468"/>
                  <a:pt x="544484" y="989468"/>
                </a:cubicBezTo>
                <a:lnTo>
                  <a:pt x="0" y="989468"/>
                </a:ln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39" name="Freeform: Shape 38">
            <a:extLst>
              <a:ext uri="{FF2B5EF4-FFF2-40B4-BE49-F238E27FC236}">
                <a16:creationId xmlns:a16="http://schemas.microsoft.com/office/drawing/2014/main" xmlns="" id="{C2310FEE-5E0F-4CC7-AA87-66DC1D1AC637}"/>
              </a:ext>
            </a:extLst>
          </p:cNvPr>
          <p:cNvSpPr/>
          <p:nvPr/>
        </p:nvSpPr>
        <p:spPr>
          <a:xfrm rot="20017505">
            <a:off x="5979246" y="6457030"/>
            <a:ext cx="1262822" cy="715895"/>
          </a:xfrm>
          <a:custGeom>
            <a:avLst/>
            <a:gdLst>
              <a:gd name="connsiteX0" fmla="*/ 1506630 w 1683763"/>
              <a:gd name="connsiteY0" fmla="*/ 22792 h 954527"/>
              <a:gd name="connsiteX1" fmla="*/ 1683763 w 1683763"/>
              <a:gd name="connsiteY1" fmla="*/ 290023 h 954527"/>
              <a:gd name="connsiteX2" fmla="*/ 1683763 w 1683763"/>
              <a:gd name="connsiteY2" fmla="*/ 954527 h 954527"/>
              <a:gd name="connsiteX3" fmla="*/ 0 w 1683763"/>
              <a:gd name="connsiteY3" fmla="*/ 119619 h 954527"/>
              <a:gd name="connsiteX4" fmla="*/ 28608 w 1683763"/>
              <a:gd name="connsiteY4" fmla="*/ 84946 h 954527"/>
              <a:gd name="connsiteX5" fmla="*/ 233685 w 1683763"/>
              <a:gd name="connsiteY5" fmla="*/ 0 h 954527"/>
              <a:gd name="connsiteX6" fmla="*/ 1393740 w 1683763"/>
              <a:gd name="connsiteY6" fmla="*/ 0 h 954527"/>
              <a:gd name="connsiteX7" fmla="*/ 1506630 w 1683763"/>
              <a:gd name="connsiteY7" fmla="*/ 22792 h 95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763" h="954527">
                <a:moveTo>
                  <a:pt x="1506630" y="22792"/>
                </a:moveTo>
                <a:cubicBezTo>
                  <a:pt x="1610724" y="66819"/>
                  <a:pt x="1683763" y="169892"/>
                  <a:pt x="1683763" y="290023"/>
                </a:cubicBezTo>
                <a:lnTo>
                  <a:pt x="1683763" y="954527"/>
                </a:lnTo>
                <a:lnTo>
                  <a:pt x="0" y="119619"/>
                </a:lnTo>
                <a:lnTo>
                  <a:pt x="28608" y="84946"/>
                </a:lnTo>
                <a:cubicBezTo>
                  <a:pt x="81092" y="32462"/>
                  <a:pt x="153597" y="0"/>
                  <a:pt x="233685" y="0"/>
                </a:cubicBezTo>
                <a:lnTo>
                  <a:pt x="1393740" y="0"/>
                </a:lnTo>
                <a:cubicBezTo>
                  <a:pt x="1433784" y="0"/>
                  <a:pt x="1471932" y="8115"/>
                  <a:pt x="1506630" y="22792"/>
                </a:cubicBez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p>
        </p:txBody>
      </p:sp>
      <p:sp>
        <p:nvSpPr>
          <p:cNvPr id="42" name="Freeform: Shape 41">
            <a:extLst>
              <a:ext uri="{FF2B5EF4-FFF2-40B4-BE49-F238E27FC236}">
                <a16:creationId xmlns:a16="http://schemas.microsoft.com/office/drawing/2014/main" xmlns="" id="{9E0DE9CC-57CD-4F99-BB5C-E65BAB40CC0C}"/>
              </a:ext>
            </a:extLst>
          </p:cNvPr>
          <p:cNvSpPr/>
          <p:nvPr/>
        </p:nvSpPr>
        <p:spPr>
          <a:xfrm rot="20017505">
            <a:off x="-51255" y="6466766"/>
            <a:ext cx="455749" cy="532679"/>
          </a:xfrm>
          <a:custGeom>
            <a:avLst/>
            <a:gdLst>
              <a:gd name="connsiteX0" fmla="*/ 430532 w 607665"/>
              <a:gd name="connsiteY0" fmla="*/ 22791 h 710238"/>
              <a:gd name="connsiteX1" fmla="*/ 607665 w 607665"/>
              <a:gd name="connsiteY1" fmla="*/ 290023 h 710238"/>
              <a:gd name="connsiteX2" fmla="*/ 607665 w 607665"/>
              <a:gd name="connsiteY2" fmla="*/ 710238 h 710238"/>
              <a:gd name="connsiteX3" fmla="*/ 0 w 607665"/>
              <a:gd name="connsiteY3" fmla="*/ 408922 h 710238"/>
              <a:gd name="connsiteX4" fmla="*/ 202767 w 607665"/>
              <a:gd name="connsiteY4" fmla="*/ 0 h 710238"/>
              <a:gd name="connsiteX5" fmla="*/ 317642 w 607665"/>
              <a:gd name="connsiteY5" fmla="*/ 0 h 710238"/>
              <a:gd name="connsiteX6" fmla="*/ 430532 w 607665"/>
              <a:gd name="connsiteY6" fmla="*/ 22791 h 710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665" h="710238">
                <a:moveTo>
                  <a:pt x="430532" y="22791"/>
                </a:moveTo>
                <a:cubicBezTo>
                  <a:pt x="534626" y="66819"/>
                  <a:pt x="607665" y="169892"/>
                  <a:pt x="607665" y="290023"/>
                </a:cubicBezTo>
                <a:lnTo>
                  <a:pt x="607665" y="710238"/>
                </a:lnTo>
                <a:lnTo>
                  <a:pt x="0" y="408922"/>
                </a:lnTo>
                <a:lnTo>
                  <a:pt x="202767" y="0"/>
                </a:lnTo>
                <a:lnTo>
                  <a:pt x="317642" y="0"/>
                </a:lnTo>
                <a:cubicBezTo>
                  <a:pt x="357686" y="0"/>
                  <a:pt x="395834" y="8115"/>
                  <a:pt x="430532" y="22791"/>
                </a:cubicBezTo>
                <a:close/>
              </a:path>
            </a:pathLst>
          </a:cu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pic>
        <p:nvPicPr>
          <p:cNvPr id="10248" name="Picture 8" descr="20 WELCOME ideas | welcome images, welcome to the group, welco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1704" y="4518992"/>
            <a:ext cx="4141064" cy="25539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xmlns="" id="{C044FB63-0969-43B9-8A5E-72A85335331D}"/>
              </a:ext>
            </a:extLst>
          </p:cNvPr>
          <p:cNvSpPr txBox="1"/>
          <p:nvPr/>
        </p:nvSpPr>
        <p:spPr>
          <a:xfrm>
            <a:off x="5009157" y="276350"/>
            <a:ext cx="5476040" cy="646331"/>
          </a:xfrm>
          <a:prstGeom prst="rect">
            <a:avLst/>
          </a:prstGeom>
          <a:noFill/>
        </p:spPr>
        <p:txBody>
          <a:bodyPr wrap="square" rtlCol="0">
            <a:spAutoFit/>
          </a:bodyPr>
          <a:lstStyle/>
          <a:p>
            <a:r>
              <a:rPr lang="en-US" sz="3600" b="1" dirty="0" smtClean="0">
                <a:solidFill>
                  <a:srgbClr val="70AD47"/>
                </a:solidFill>
                <a:latin typeface="Roboto" panose="02000000000000000000" pitchFamily="2" charset="0"/>
                <a:ea typeface="Roboto" panose="02000000000000000000" pitchFamily="2" charset="0"/>
              </a:rPr>
              <a:t>Microsoft HACKATHON </a:t>
            </a:r>
            <a:r>
              <a:rPr lang="en-US" sz="3600" b="1" dirty="0">
                <a:solidFill>
                  <a:srgbClr val="70AD47"/>
                </a:solidFill>
                <a:latin typeface="Roboto" panose="02000000000000000000" pitchFamily="2" charset="0"/>
                <a:ea typeface="Roboto" panose="02000000000000000000" pitchFamily="2" charset="0"/>
              </a:rPr>
              <a:t>-2022</a:t>
            </a:r>
            <a:endParaRPr lang="en-US" sz="2400" b="1" dirty="0">
              <a:solidFill>
                <a:prstClr val="black"/>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008328E-DAAE-4D1B-BF4C-6995D19DAB6D}" type="slidenum">
              <a:rPr lang="en-US" smtClean="0"/>
              <a:t>2</a:t>
            </a:fld>
            <a:endParaRPr lang="en-US"/>
          </a:p>
        </p:txBody>
      </p:sp>
      <p:sp>
        <p:nvSpPr>
          <p:cNvPr id="4" name="Rectangle 3"/>
          <p:cNvSpPr/>
          <p:nvPr/>
        </p:nvSpPr>
        <p:spPr>
          <a:xfrm>
            <a:off x="2326162" y="1834568"/>
            <a:ext cx="7949697" cy="1938992"/>
          </a:xfrm>
          <a:prstGeom prst="rect">
            <a:avLst/>
          </a:prstGeom>
        </p:spPr>
        <p:txBody>
          <a:bodyPr wrap="square">
            <a:spAutoFit/>
          </a:bodyPr>
          <a:lstStyle/>
          <a:p>
            <a:r>
              <a:rPr lang="en-US" sz="4000" b="1" i="1" dirty="0">
                <a:solidFill>
                  <a:schemeClr val="accent5">
                    <a:lumMod val="75000"/>
                  </a:schemeClr>
                </a:solidFill>
              </a:rPr>
              <a:t>DATA NORMALIZATION FOR </a:t>
            </a:r>
            <a:r>
              <a:rPr lang="en-US" sz="4000" b="1" i="1" dirty="0" smtClean="0">
                <a:solidFill>
                  <a:schemeClr val="accent5">
                    <a:lumMod val="75000"/>
                  </a:schemeClr>
                </a:solidFill>
              </a:rPr>
              <a:t>LOGGING </a:t>
            </a:r>
            <a:r>
              <a:rPr lang="en-US" sz="4000" b="1" i="1" dirty="0">
                <a:solidFill>
                  <a:schemeClr val="accent5">
                    <a:lumMod val="75000"/>
                  </a:schemeClr>
                </a:solidFill>
              </a:rPr>
              <a:t>MECHANISM USING AZURE </a:t>
            </a:r>
            <a:r>
              <a:rPr lang="en-US" sz="4000" b="1" i="1" dirty="0" smtClean="0">
                <a:solidFill>
                  <a:schemeClr val="accent5">
                    <a:lumMod val="75000"/>
                  </a:schemeClr>
                </a:solidFill>
              </a:rPr>
              <a:t>CLOUD SERVICES</a:t>
            </a:r>
            <a:endParaRPr lang="en-US" sz="4000" i="1" dirty="0">
              <a:solidFill>
                <a:schemeClr val="accent5">
                  <a:lumMod val="75000"/>
                </a:schemeClr>
              </a:solidFill>
            </a:endParaRPr>
          </a:p>
        </p:txBody>
      </p:sp>
      <p:sp>
        <p:nvSpPr>
          <p:cNvPr id="21" name="Title 3">
            <a:extLst>
              <a:ext uri="{FF2B5EF4-FFF2-40B4-BE49-F238E27FC236}">
                <a16:creationId xmlns:a16="http://schemas.microsoft.com/office/drawing/2014/main" xmlns="" id="{A2219A53-983C-4CAC-81BB-5FADEB962F35}"/>
              </a:ext>
            </a:extLst>
          </p:cNvPr>
          <p:cNvSpPr txBox="1">
            <a:spLocks/>
          </p:cNvSpPr>
          <p:nvPr/>
        </p:nvSpPr>
        <p:spPr>
          <a:xfrm>
            <a:off x="8878595" y="4212382"/>
            <a:ext cx="3600182" cy="1636905"/>
          </a:xfrm>
          <a:prstGeom prst="rect">
            <a:avLst/>
          </a:prstGeom>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smtClean="0">
                <a:solidFill>
                  <a:schemeClr val="accent5"/>
                </a:solidFill>
              </a:rPr>
              <a:t>DEVELOPER VELOCITY</a:t>
            </a:r>
            <a:endParaRPr lang="en-US" dirty="0">
              <a:solidFill>
                <a:schemeClr val="accent5"/>
              </a:solidFill>
            </a:endParaRPr>
          </a:p>
        </p:txBody>
      </p:sp>
      <p:sp>
        <p:nvSpPr>
          <p:cNvPr id="23" name="Title 1"/>
          <p:cNvSpPr txBox="1">
            <a:spLocks/>
          </p:cNvSpPr>
          <p:nvPr/>
        </p:nvSpPr>
        <p:spPr>
          <a:xfrm>
            <a:off x="8649476" y="6459231"/>
            <a:ext cx="3711388" cy="7635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b="1" dirty="0" smtClean="0">
                <a:solidFill>
                  <a:schemeClr val="tx1">
                    <a:lumMod val="75000"/>
                    <a:lumOff val="25000"/>
                  </a:schemeClr>
                </a:solidFill>
                <a:latin typeface="Palatino Linotype (Body)"/>
              </a:rPr>
              <a:t>Team Name: SGSActive</a:t>
            </a:r>
            <a:endParaRPr lang="en-US" sz="2400" b="1" dirty="0">
              <a:solidFill>
                <a:schemeClr val="tx1">
                  <a:lumMod val="75000"/>
                  <a:lumOff val="25000"/>
                </a:schemeClr>
              </a:solidFill>
              <a:latin typeface="Palatino Linotype (Body)"/>
            </a:endParaRPr>
          </a:p>
        </p:txBody>
      </p:sp>
    </p:spTree>
    <p:extLst>
      <p:ext uri="{BB962C8B-B14F-4D97-AF65-F5344CB8AC3E}">
        <p14:creationId xmlns:p14="http://schemas.microsoft.com/office/powerpoint/2010/main" val="1376997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699247" y="-167359"/>
            <a:ext cx="6394866"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mbria" pitchFamily="18" charset="0"/>
                <a:ea typeface="+mj-ea"/>
                <a:cs typeface="+mj-cs"/>
              </a:rPr>
              <a:t>Q &amp; A?</a:t>
            </a:r>
          </a:p>
        </p:txBody>
      </p:sp>
      <p:pic>
        <p:nvPicPr>
          <p:cNvPr id="3" name="Picture 2" descr="Image result for Q&amp;A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239" y="2622265"/>
            <a:ext cx="3232061" cy="275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1008328E-DAAE-4D1B-BF4C-6995D19DAB6D}" type="slidenum">
              <a:rPr lang="en-US" smtClean="0"/>
              <a:t>11</a:t>
            </a:fld>
            <a:endParaRPr lang="en-US"/>
          </a:p>
        </p:txBody>
      </p:sp>
    </p:spTree>
    <p:extLst>
      <p:ext uri="{BB962C8B-B14F-4D97-AF65-F5344CB8AC3E}">
        <p14:creationId xmlns:p14="http://schemas.microsoft.com/office/powerpoint/2010/main" val="1705606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Content Placeholder 2"/>
          <p:cNvSpPr>
            <a:spLocks noGrp="1"/>
          </p:cNvSpPr>
          <p:nvPr/>
        </p:nvSpPr>
        <p:spPr bwMode="auto">
          <a:xfrm>
            <a:off x="3865982" y="4173071"/>
            <a:ext cx="759091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fontAlgn="auto" hangingPunct="1">
              <a:spcAft>
                <a:spcPts val="0"/>
              </a:spcAft>
              <a:buFont typeface="Arial" panose="020B0604020202020204" pitchFamily="34" charset="0"/>
              <a:buNone/>
              <a:defRPr/>
            </a:pPr>
            <a:r>
              <a:rPr lang="en-US" sz="6000" b="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THANK </a:t>
            </a:r>
            <a:r>
              <a:rPr lang="en-US" sz="6000" b="1" dirty="0" smtClean="0">
                <a:effectLst>
                  <a:outerShdw blurRad="38100" dist="38100" dir="2700000" algn="tl">
                    <a:srgbClr val="000000">
                      <a:alpha val="43137"/>
                    </a:srgbClr>
                  </a:outerShdw>
                </a:effectLst>
                <a:latin typeface="MV Boli" panose="02000500030200090000" pitchFamily="2" charset="0"/>
                <a:cs typeface="MV Boli" panose="02000500030200090000" pitchFamily="2" charset="0"/>
              </a:rPr>
              <a:t>YOU</a:t>
            </a:r>
            <a:endParaRPr lang="en-US" sz="6000" b="1" dirty="0" smtClean="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p:txBody>
      </p:sp>
      <p:sp>
        <p:nvSpPr>
          <p:cNvPr id="3" name="Slide Number Placeholder 2"/>
          <p:cNvSpPr>
            <a:spLocks noGrp="1"/>
          </p:cNvSpPr>
          <p:nvPr>
            <p:ph type="sldNum" sz="quarter" idx="12"/>
          </p:nvPr>
        </p:nvSpPr>
        <p:spPr/>
        <p:txBody>
          <a:bodyPr/>
          <a:lstStyle/>
          <a:p>
            <a:fld id="{1008328E-DAAE-4D1B-BF4C-6995D19DAB6D}" type="slidenum">
              <a:rPr lang="en-US" smtClean="0"/>
              <a:t>12</a:t>
            </a:fld>
            <a:endParaRPr lang="en-US"/>
          </a:p>
        </p:txBody>
      </p:sp>
    </p:spTree>
    <p:extLst>
      <p:ext uri="{BB962C8B-B14F-4D97-AF65-F5344CB8AC3E}">
        <p14:creationId xmlns:p14="http://schemas.microsoft.com/office/powerpoint/2010/main" val="383611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9" name="Title 1"/>
          <p:cNvSpPr txBox="1">
            <a:spLocks/>
          </p:cNvSpPr>
          <p:nvPr/>
        </p:nvSpPr>
        <p:spPr>
          <a:xfrm>
            <a:off x="3595469" y="518627"/>
            <a:ext cx="6386731" cy="7635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solidFill>
                  <a:schemeClr val="tx1">
                    <a:lumMod val="75000"/>
                    <a:lumOff val="25000"/>
                  </a:schemeClr>
                </a:solidFill>
                <a:latin typeface="Palatino Linotype (Body)"/>
              </a:rPr>
              <a:t>Agenda</a:t>
            </a:r>
            <a:endParaRPr lang="en-US" b="1" dirty="0">
              <a:solidFill>
                <a:schemeClr val="tx1">
                  <a:lumMod val="75000"/>
                  <a:lumOff val="25000"/>
                </a:schemeClr>
              </a:solidFill>
              <a:latin typeface="Palatino Linotype (Body)"/>
            </a:endParaRPr>
          </a:p>
        </p:txBody>
      </p:sp>
      <p:sp>
        <p:nvSpPr>
          <p:cNvPr id="30" name="Content Placeholder 2"/>
          <p:cNvSpPr>
            <a:spLocks noGrp="1"/>
          </p:cNvSpPr>
          <p:nvPr/>
        </p:nvSpPr>
        <p:spPr bwMode="auto">
          <a:xfrm>
            <a:off x="5296082" y="2022234"/>
            <a:ext cx="5138835" cy="570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defTabSz="914400">
              <a:lnSpc>
                <a:spcPct val="150000"/>
              </a:lnSpc>
              <a:buFont typeface="Wingdings" panose="05000000000000000000" pitchFamily="2" charset="2"/>
              <a:buChar char="v"/>
              <a:defRPr/>
            </a:pPr>
            <a:r>
              <a:rPr lang="en-US" altLang="en-US" sz="1800" b="1" dirty="0"/>
              <a:t>Abstract</a:t>
            </a:r>
          </a:p>
          <a:p>
            <a:pPr lvl="1" algn="just" defTabSz="914400">
              <a:lnSpc>
                <a:spcPct val="150000"/>
              </a:lnSpc>
              <a:buFont typeface="Wingdings" panose="05000000000000000000" pitchFamily="2" charset="2"/>
              <a:buChar char="v"/>
              <a:defRPr/>
            </a:pPr>
            <a:r>
              <a:rPr lang="en-US" altLang="en-US" sz="1800" b="1" dirty="0"/>
              <a:t>Introduction</a:t>
            </a:r>
          </a:p>
          <a:p>
            <a:pPr lvl="1" algn="just">
              <a:lnSpc>
                <a:spcPct val="150000"/>
              </a:lnSpc>
              <a:buFont typeface="Wingdings" panose="05000000000000000000" pitchFamily="2" charset="2"/>
              <a:buChar char="v"/>
            </a:pPr>
            <a:r>
              <a:rPr lang="en-US" altLang="en-US" sz="1800" b="1" dirty="0"/>
              <a:t>Problem Statement</a:t>
            </a:r>
          </a:p>
          <a:p>
            <a:pPr lvl="1" algn="just" defTabSz="914400">
              <a:lnSpc>
                <a:spcPct val="150000"/>
              </a:lnSpc>
              <a:buFont typeface="Wingdings" panose="05000000000000000000" pitchFamily="2" charset="2"/>
              <a:buChar char="v"/>
              <a:defRPr/>
            </a:pPr>
            <a:r>
              <a:rPr lang="en-US" altLang="en-US" sz="1800" b="1" dirty="0" smtClean="0"/>
              <a:t>Architecture </a:t>
            </a:r>
            <a:endParaRPr lang="en-US" altLang="en-US" sz="1800" b="1" dirty="0"/>
          </a:p>
          <a:p>
            <a:pPr lvl="1" algn="just" defTabSz="914400">
              <a:lnSpc>
                <a:spcPct val="150000"/>
              </a:lnSpc>
              <a:buFont typeface="Wingdings" panose="05000000000000000000" pitchFamily="2" charset="2"/>
              <a:buChar char="v"/>
              <a:defRPr/>
            </a:pPr>
            <a:r>
              <a:rPr lang="en-US" altLang="en-US" sz="1800" b="1" dirty="0"/>
              <a:t>Implementation </a:t>
            </a:r>
          </a:p>
          <a:p>
            <a:pPr lvl="1" algn="just" defTabSz="914400">
              <a:lnSpc>
                <a:spcPct val="150000"/>
              </a:lnSpc>
              <a:buFont typeface="Wingdings" panose="05000000000000000000" pitchFamily="2" charset="2"/>
              <a:buChar char="v"/>
              <a:defRPr/>
            </a:pPr>
            <a:r>
              <a:rPr lang="en-US" altLang="en-US" sz="1800" b="1" dirty="0" smtClean="0"/>
              <a:t>Q&amp;A</a:t>
            </a:r>
            <a:endParaRPr lang="en-US" altLang="en-US" sz="1800" b="1" dirty="0"/>
          </a:p>
          <a:p>
            <a:pPr lvl="1" algn="just" defTabSz="914400">
              <a:lnSpc>
                <a:spcPct val="150000"/>
              </a:lnSpc>
              <a:buFont typeface="Wingdings" panose="05000000000000000000" pitchFamily="2" charset="2"/>
              <a:buChar char="v"/>
              <a:defRPr/>
            </a:pPr>
            <a:r>
              <a:rPr lang="en-US" altLang="en-US" sz="1800" b="1" dirty="0" smtClean="0"/>
              <a:t>Conclusion</a:t>
            </a:r>
            <a:endParaRPr lang="en-US" altLang="en-US" sz="1800" b="1" dirty="0"/>
          </a:p>
        </p:txBody>
      </p:sp>
      <p:sp>
        <p:nvSpPr>
          <p:cNvPr id="4" name="Oval 3">
            <a:extLst>
              <a:ext uri="{FF2B5EF4-FFF2-40B4-BE49-F238E27FC236}">
                <a16:creationId xmlns:a16="http://schemas.microsoft.com/office/drawing/2014/main" xmlns="" id="{3A3CB00E-9F76-4291-BE91-5966CD548E28}"/>
              </a:ext>
            </a:extLst>
          </p:cNvPr>
          <p:cNvSpPr/>
          <p:nvPr/>
        </p:nvSpPr>
        <p:spPr>
          <a:xfrm>
            <a:off x="1634486" y="5255864"/>
            <a:ext cx="2930837" cy="1182802"/>
          </a:xfrm>
          <a:prstGeom prst="ellipse">
            <a:avLst/>
          </a:prstGeom>
          <a:solidFill>
            <a:schemeClr val="accent1">
              <a:lumMod val="75000"/>
            </a:schemeClr>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5" name="Oval 4">
            <a:extLst>
              <a:ext uri="{FF2B5EF4-FFF2-40B4-BE49-F238E27FC236}">
                <a16:creationId xmlns:a16="http://schemas.microsoft.com/office/drawing/2014/main" xmlns="" id="{2868CB08-09F4-4542-8BF2-FAAFE36EBF1A}"/>
              </a:ext>
            </a:extLst>
          </p:cNvPr>
          <p:cNvSpPr/>
          <p:nvPr/>
        </p:nvSpPr>
        <p:spPr>
          <a:xfrm>
            <a:off x="1634486" y="4635887"/>
            <a:ext cx="2930837" cy="1182802"/>
          </a:xfrm>
          <a:prstGeom prst="ellipse">
            <a:avLst/>
          </a:prstGeom>
          <a:solidFill>
            <a:schemeClr val="accent2">
              <a:lumMod val="75000"/>
            </a:schemeClr>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6" name="Oval 5">
            <a:extLst>
              <a:ext uri="{FF2B5EF4-FFF2-40B4-BE49-F238E27FC236}">
                <a16:creationId xmlns:a16="http://schemas.microsoft.com/office/drawing/2014/main" xmlns="" id="{EA71AD99-ADBC-42DD-A7E8-D9B0C2195F72}"/>
              </a:ext>
            </a:extLst>
          </p:cNvPr>
          <p:cNvSpPr/>
          <p:nvPr/>
        </p:nvSpPr>
        <p:spPr>
          <a:xfrm>
            <a:off x="1634486" y="4015910"/>
            <a:ext cx="2930837" cy="1182802"/>
          </a:xfrm>
          <a:prstGeom prst="ellipse">
            <a:avLst/>
          </a:prstGeom>
          <a:solidFill>
            <a:schemeClr val="accent3">
              <a:lumMod val="75000"/>
            </a:schemeClr>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7" name="Oval 6">
            <a:extLst>
              <a:ext uri="{FF2B5EF4-FFF2-40B4-BE49-F238E27FC236}">
                <a16:creationId xmlns:a16="http://schemas.microsoft.com/office/drawing/2014/main" xmlns="" id="{A4EB7D78-359F-4CBC-B96C-A20B11B60081}"/>
              </a:ext>
            </a:extLst>
          </p:cNvPr>
          <p:cNvSpPr/>
          <p:nvPr/>
        </p:nvSpPr>
        <p:spPr>
          <a:xfrm>
            <a:off x="1634486" y="3395933"/>
            <a:ext cx="2930837" cy="1182802"/>
          </a:xfrm>
          <a:prstGeom prst="ellipse">
            <a:avLst/>
          </a:prstGeom>
          <a:solidFill>
            <a:schemeClr val="accent4">
              <a:lumMod val="75000"/>
            </a:schemeClr>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Oval 7">
            <a:extLst>
              <a:ext uri="{FF2B5EF4-FFF2-40B4-BE49-F238E27FC236}">
                <a16:creationId xmlns:a16="http://schemas.microsoft.com/office/drawing/2014/main" xmlns="" id="{A4EB7D78-359F-4CBC-B96C-A20B11B60081}"/>
              </a:ext>
            </a:extLst>
          </p:cNvPr>
          <p:cNvSpPr/>
          <p:nvPr/>
        </p:nvSpPr>
        <p:spPr>
          <a:xfrm>
            <a:off x="1634486" y="2833108"/>
            <a:ext cx="2930837" cy="1182802"/>
          </a:xfrm>
          <a:prstGeom prst="ellipse">
            <a:avLst/>
          </a:prstGeom>
          <a:solidFill>
            <a:schemeClr val="accent6">
              <a:lumMod val="75000"/>
            </a:schemeClr>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Oval 8">
            <a:extLst>
              <a:ext uri="{FF2B5EF4-FFF2-40B4-BE49-F238E27FC236}">
                <a16:creationId xmlns:a16="http://schemas.microsoft.com/office/drawing/2014/main" xmlns="" id="{A4EB7D78-359F-4CBC-B96C-A20B11B60081}"/>
              </a:ext>
            </a:extLst>
          </p:cNvPr>
          <p:cNvSpPr/>
          <p:nvPr/>
        </p:nvSpPr>
        <p:spPr>
          <a:xfrm>
            <a:off x="1634486" y="2270283"/>
            <a:ext cx="2930837" cy="1182802"/>
          </a:xfrm>
          <a:prstGeom prst="ellipse">
            <a:avLst/>
          </a:prstGeom>
          <a:solidFill>
            <a:srgbClr val="7030A0"/>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Oval 9">
            <a:extLst>
              <a:ext uri="{FF2B5EF4-FFF2-40B4-BE49-F238E27FC236}">
                <a16:creationId xmlns:a16="http://schemas.microsoft.com/office/drawing/2014/main" xmlns="" id="{A4EB7D78-359F-4CBC-B96C-A20B11B60081}"/>
              </a:ext>
            </a:extLst>
          </p:cNvPr>
          <p:cNvSpPr/>
          <p:nvPr/>
        </p:nvSpPr>
        <p:spPr>
          <a:xfrm>
            <a:off x="1634485" y="1650306"/>
            <a:ext cx="2930837" cy="1182802"/>
          </a:xfrm>
          <a:prstGeom prst="ellipse">
            <a:avLst/>
          </a:prstGeom>
          <a:solidFill>
            <a:srgbClr val="BE128D"/>
          </a:solidFill>
          <a:ln>
            <a:noFill/>
          </a:ln>
          <a:effectLst>
            <a:reflection stA="60000" endPos="25000" dir="5400000" sy="-100000" algn="bl" rotWithShape="0"/>
          </a:effectLst>
          <a:scene3d>
            <a:camera prst="perspectiveRelaxed"/>
            <a:lightRig rig="threePt" dir="t"/>
          </a:scene3d>
          <a:sp3d extrusionH="165100">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2" name="Slide Number Placeholder 1"/>
          <p:cNvSpPr>
            <a:spLocks noGrp="1"/>
          </p:cNvSpPr>
          <p:nvPr>
            <p:ph type="sldNum" sz="quarter" idx="12"/>
          </p:nvPr>
        </p:nvSpPr>
        <p:spPr/>
        <p:txBody>
          <a:bodyPr/>
          <a:lstStyle/>
          <a:p>
            <a:fld id="{1008328E-DAAE-4D1B-BF4C-6995D19DAB6D}" type="slidenum">
              <a:rPr lang="en-US" smtClean="0"/>
              <a:t>3</a:t>
            </a:fld>
            <a:endParaRPr lang="en-US"/>
          </a:p>
        </p:txBody>
      </p:sp>
    </p:spTree>
    <p:extLst>
      <p:ext uri="{BB962C8B-B14F-4D97-AF65-F5344CB8AC3E}">
        <p14:creationId xmlns:p14="http://schemas.microsoft.com/office/powerpoint/2010/main" val="313265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728180" y="255847"/>
            <a:ext cx="3403680" cy="8337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solidFill>
                <a:latin typeface="Palatino Linotype (Body)"/>
              </a:rPr>
              <a:t>Abstract</a:t>
            </a:r>
          </a:p>
        </p:txBody>
      </p:sp>
      <p:sp>
        <p:nvSpPr>
          <p:cNvPr id="3" name="Content Placeholder 2"/>
          <p:cNvSpPr>
            <a:spLocks noGrp="1"/>
          </p:cNvSpPr>
          <p:nvPr/>
        </p:nvSpPr>
        <p:spPr bwMode="auto">
          <a:xfrm>
            <a:off x="147918" y="1089592"/>
            <a:ext cx="11739282" cy="537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lnSpc>
                <a:spcPct val="150000"/>
              </a:lnSpc>
              <a:buNone/>
            </a:pPr>
            <a:endParaRPr lang="en-US" altLang="en-US" sz="1800" dirty="0"/>
          </a:p>
        </p:txBody>
      </p:sp>
      <p:sp>
        <p:nvSpPr>
          <p:cNvPr id="4" name="Slide Number Placeholder 3"/>
          <p:cNvSpPr>
            <a:spLocks noGrp="1"/>
          </p:cNvSpPr>
          <p:nvPr>
            <p:ph type="sldNum" sz="quarter" idx="12"/>
          </p:nvPr>
        </p:nvSpPr>
        <p:spPr/>
        <p:txBody>
          <a:bodyPr/>
          <a:lstStyle/>
          <a:p>
            <a:fld id="{1008328E-DAAE-4D1B-BF4C-6995D19DAB6D}" type="slidenum">
              <a:rPr lang="en-US" smtClean="0"/>
              <a:t>4</a:t>
            </a:fld>
            <a:endParaRPr lang="en-US"/>
          </a:p>
        </p:txBody>
      </p:sp>
      <p:sp>
        <p:nvSpPr>
          <p:cNvPr id="5" name="Rectangle 4"/>
          <p:cNvSpPr/>
          <p:nvPr/>
        </p:nvSpPr>
        <p:spPr>
          <a:xfrm>
            <a:off x="3886200" y="1089590"/>
            <a:ext cx="7059706" cy="2169825"/>
          </a:xfrm>
          <a:prstGeom prst="rect">
            <a:avLst/>
          </a:prstGeom>
        </p:spPr>
        <p:txBody>
          <a:bodyPr wrap="square">
            <a:spAutoFit/>
          </a:bodyPr>
          <a:lstStyle/>
          <a:p>
            <a:pPr>
              <a:lnSpc>
                <a:spcPct val="150000"/>
              </a:lnSpc>
            </a:pPr>
            <a:r>
              <a:rPr lang="en-US" dirty="0">
                <a:latin typeface="Cambria" panose="02040503050406030204" pitchFamily="18" charset="0"/>
              </a:rPr>
              <a:t>Logging is essential for a software development project, but it's often disregarded until the program crashes. Logging serves numerous purposes including root cause analysis, bug analysis, and even performance reviews for the application. With . NET, the programmer can log to several locations and not just a flat file.</a:t>
            </a:r>
          </a:p>
        </p:txBody>
      </p:sp>
      <p:sp>
        <p:nvSpPr>
          <p:cNvPr id="6" name="Rectangle 5"/>
          <p:cNvSpPr/>
          <p:nvPr/>
        </p:nvSpPr>
        <p:spPr>
          <a:xfrm>
            <a:off x="3886199" y="3460848"/>
            <a:ext cx="6696635" cy="1754326"/>
          </a:xfrm>
          <a:prstGeom prst="rect">
            <a:avLst/>
          </a:prstGeom>
        </p:spPr>
        <p:txBody>
          <a:bodyPr wrap="square">
            <a:spAutoFit/>
          </a:bodyPr>
          <a:lstStyle/>
          <a:p>
            <a:pPr>
              <a:lnSpc>
                <a:spcPct val="150000"/>
              </a:lnSpc>
            </a:pPr>
            <a:r>
              <a:rPr lang="en-US" dirty="0" smtClean="0">
                <a:latin typeface="Cambria" panose="02040503050406030204" pitchFamily="18" charset="0"/>
              </a:rPr>
              <a:t>Structured and Unstructured </a:t>
            </a:r>
            <a:r>
              <a:rPr lang="en-US" dirty="0">
                <a:latin typeface="Cambria" panose="02040503050406030204" pitchFamily="18" charset="0"/>
              </a:rPr>
              <a:t>data </a:t>
            </a:r>
            <a:r>
              <a:rPr lang="en-US" dirty="0" smtClean="0">
                <a:latin typeface="Cambria" panose="02040503050406030204" pitchFamily="18" charset="0"/>
              </a:rPr>
              <a:t>also can </a:t>
            </a:r>
            <a:r>
              <a:rPr lang="en-US" dirty="0">
                <a:latin typeface="Cambria" panose="02040503050406030204" pitchFamily="18" charset="0"/>
              </a:rPr>
              <a:t>be </a:t>
            </a:r>
            <a:r>
              <a:rPr lang="en-US" dirty="0" smtClean="0">
                <a:latin typeface="Cambria" panose="02040503050406030204" pitchFamily="18" charset="0"/>
              </a:rPr>
              <a:t>logged</a:t>
            </a:r>
          </a:p>
          <a:p>
            <a:pPr>
              <a:lnSpc>
                <a:spcPct val="150000"/>
              </a:lnSpc>
            </a:pPr>
            <a:endParaRPr lang="en-US" dirty="0">
              <a:latin typeface="Cambria" panose="02040503050406030204" pitchFamily="18" charset="0"/>
            </a:endParaRPr>
          </a:p>
          <a:p>
            <a:pPr>
              <a:lnSpc>
                <a:spcPct val="150000"/>
              </a:lnSpc>
            </a:pPr>
            <a:r>
              <a:rPr lang="en-US" dirty="0" smtClean="0">
                <a:latin typeface="Cambria" panose="02040503050406030204" pitchFamily="18" charset="0"/>
              </a:rPr>
              <a:t>Python AI/ML/DL, and </a:t>
            </a:r>
            <a:r>
              <a:rPr lang="en-US" dirty="0">
                <a:latin typeface="Cambria" panose="02040503050406030204" pitchFamily="18" charset="0"/>
              </a:rPr>
              <a:t>any </a:t>
            </a:r>
            <a:r>
              <a:rPr lang="en-US" dirty="0" smtClean="0">
                <a:latin typeface="Cambria" panose="02040503050406030204" pitchFamily="18" charset="0"/>
              </a:rPr>
              <a:t>other </a:t>
            </a:r>
            <a:r>
              <a:rPr lang="en-US" dirty="0">
                <a:latin typeface="Cambria" panose="02040503050406030204" pitchFamily="18" charset="0"/>
              </a:rPr>
              <a:t>languages </a:t>
            </a:r>
            <a:r>
              <a:rPr lang="en-US" dirty="0" smtClean="0">
                <a:latin typeface="Cambria" panose="02040503050406030204" pitchFamily="18" charset="0"/>
              </a:rPr>
              <a:t>also we </a:t>
            </a:r>
            <a:r>
              <a:rPr lang="en-US" dirty="0">
                <a:latin typeface="Cambria" panose="02040503050406030204" pitchFamily="18" charset="0"/>
              </a:rPr>
              <a:t>can </a:t>
            </a:r>
            <a:r>
              <a:rPr lang="en-US" dirty="0" smtClean="0">
                <a:latin typeface="Cambria" panose="02040503050406030204" pitchFamily="18" charset="0"/>
              </a:rPr>
              <a:t>log data in </a:t>
            </a:r>
            <a:r>
              <a:rPr lang="en-US" dirty="0">
                <a:latin typeface="Cambria" panose="02040503050406030204" pitchFamily="18" charset="0"/>
              </a:rPr>
              <a:t>this </a:t>
            </a:r>
            <a:r>
              <a:rPr lang="en-US" dirty="0" smtClean="0">
                <a:latin typeface="Cambria" panose="02040503050406030204" pitchFamily="18" charset="0"/>
              </a:rPr>
              <a:t>method.</a:t>
            </a:r>
          </a:p>
        </p:txBody>
      </p:sp>
    </p:spTree>
    <p:extLst>
      <p:ext uri="{BB962C8B-B14F-4D97-AF65-F5344CB8AC3E}">
        <p14:creationId xmlns:p14="http://schemas.microsoft.com/office/powerpoint/2010/main" val="3342229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Content Placeholder 2"/>
          <p:cNvSpPr>
            <a:spLocks noGrp="1"/>
          </p:cNvSpPr>
          <p:nvPr/>
        </p:nvSpPr>
        <p:spPr bwMode="auto">
          <a:xfrm>
            <a:off x="282389" y="1963271"/>
            <a:ext cx="11766176"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50000"/>
              </a:lnSpc>
            </a:pPr>
            <a:endParaRPr lang="en-US" altLang="en-US" sz="1800" dirty="0">
              <a:latin typeface="Cambria" panose="02040503050406030204" pitchFamily="18" charset="0"/>
            </a:endParaRPr>
          </a:p>
        </p:txBody>
      </p:sp>
      <p:sp>
        <p:nvSpPr>
          <p:cNvPr id="3" name="Title 1"/>
          <p:cNvSpPr txBox="1">
            <a:spLocks/>
          </p:cNvSpPr>
          <p:nvPr/>
        </p:nvSpPr>
        <p:spPr>
          <a:xfrm>
            <a:off x="2449195" y="231820"/>
            <a:ext cx="4980960" cy="82424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E8785A"/>
                </a:solidFill>
              </a:rPr>
              <a:t>  </a:t>
            </a:r>
            <a:r>
              <a:rPr lang="en-US" b="1" dirty="0">
                <a:solidFill>
                  <a:schemeClr val="accent6"/>
                </a:solidFill>
                <a:latin typeface="Palatino Linotype (Body)"/>
              </a:rPr>
              <a:t>Introduction</a:t>
            </a:r>
          </a:p>
        </p:txBody>
      </p:sp>
      <p:sp>
        <p:nvSpPr>
          <p:cNvPr id="4" name="Slide Number Placeholder 3"/>
          <p:cNvSpPr>
            <a:spLocks noGrp="1"/>
          </p:cNvSpPr>
          <p:nvPr>
            <p:ph type="sldNum" sz="quarter" idx="12"/>
          </p:nvPr>
        </p:nvSpPr>
        <p:spPr/>
        <p:txBody>
          <a:bodyPr/>
          <a:lstStyle/>
          <a:p>
            <a:fld id="{1008328E-DAAE-4D1B-BF4C-6995D19DAB6D}" type="slidenum">
              <a:rPr lang="en-US" smtClean="0"/>
              <a:t>5</a:t>
            </a:fld>
            <a:endParaRPr lang="en-US"/>
          </a:p>
        </p:txBody>
      </p:sp>
      <p:sp>
        <p:nvSpPr>
          <p:cNvPr id="5" name="Rectangle 4"/>
          <p:cNvSpPr/>
          <p:nvPr/>
        </p:nvSpPr>
        <p:spPr>
          <a:xfrm>
            <a:off x="2832847" y="1355048"/>
            <a:ext cx="7817224" cy="1754326"/>
          </a:xfrm>
          <a:prstGeom prst="rect">
            <a:avLst/>
          </a:prstGeom>
        </p:spPr>
        <p:txBody>
          <a:bodyPr wrap="square">
            <a:spAutoFit/>
          </a:bodyPr>
          <a:lstStyle/>
          <a:p>
            <a:r>
              <a:rPr lang="en-US" b="1" dirty="0" smtClean="0">
                <a:latin typeface="Cambria" panose="02040503050406030204" pitchFamily="18" charset="0"/>
              </a:rPr>
              <a:t>What is logging in </a:t>
            </a:r>
            <a:r>
              <a:rPr lang="en-US" b="1" dirty="0">
                <a:latin typeface="Cambria" panose="02040503050406030204" pitchFamily="18" charset="0"/>
              </a:rPr>
              <a:t>C#</a:t>
            </a:r>
            <a:r>
              <a:rPr lang="en-US" b="1" dirty="0" smtClean="0">
                <a:latin typeface="Cambria" panose="02040503050406030204" pitchFamily="18" charset="0"/>
              </a:rPr>
              <a:t>?</a:t>
            </a:r>
          </a:p>
          <a:p>
            <a:endParaRPr lang="en-US" dirty="0" smtClean="0">
              <a:latin typeface="Cambria" panose="02040503050406030204" pitchFamily="18" charset="0"/>
            </a:endParaRPr>
          </a:p>
          <a:p>
            <a:r>
              <a:rPr lang="en-US" dirty="0" smtClean="0">
                <a:latin typeface="Cambria" panose="02040503050406030204" pitchFamily="18" charset="0"/>
              </a:rPr>
              <a:t>Logging </a:t>
            </a:r>
            <a:r>
              <a:rPr lang="en-US" dirty="0">
                <a:latin typeface="Cambria" panose="02040503050406030204" pitchFamily="18" charset="0"/>
              </a:rPr>
              <a:t>levels are used to filter logging output, tailoring the amount of data output to the situation in hand. Each logging level is associated with the type of data logged. DEBUG, INFO, and TRACE events are typically non-error conditions that report on the behavior of an application.</a:t>
            </a:r>
          </a:p>
        </p:txBody>
      </p:sp>
      <p:sp>
        <p:nvSpPr>
          <p:cNvPr id="6" name="Rectangle 5"/>
          <p:cNvSpPr/>
          <p:nvPr/>
        </p:nvSpPr>
        <p:spPr>
          <a:xfrm>
            <a:off x="5562600" y="3529661"/>
            <a:ext cx="6096000" cy="2585323"/>
          </a:xfrm>
          <a:prstGeom prst="rect">
            <a:avLst/>
          </a:prstGeom>
        </p:spPr>
        <p:txBody>
          <a:bodyPr>
            <a:spAutoFit/>
          </a:bodyPr>
          <a:lstStyle/>
          <a:p>
            <a:r>
              <a:rPr lang="en-US" b="1" dirty="0"/>
              <a:t>Some </a:t>
            </a:r>
            <a:r>
              <a:rPr lang="en-US" b="1" dirty="0" smtClean="0"/>
              <a:t>of the </a:t>
            </a:r>
            <a:r>
              <a:rPr lang="en-US" b="1" dirty="0"/>
              <a:t>best practices to take your C# logging to the next level</a:t>
            </a:r>
            <a:r>
              <a:rPr lang="en-US" b="1" dirty="0" smtClean="0"/>
              <a:t>.</a:t>
            </a:r>
          </a:p>
          <a:p>
            <a:endParaRPr lang="en-US" dirty="0"/>
          </a:p>
          <a:p>
            <a:pPr marL="342900" indent="-342900">
              <a:buFont typeface="+mj-lt"/>
              <a:buAutoNum type="arabicPeriod"/>
            </a:pPr>
            <a:r>
              <a:rPr lang="en-US" dirty="0" smtClean="0"/>
              <a:t>Write </a:t>
            </a:r>
            <a:r>
              <a:rPr lang="en-US" dirty="0"/>
              <a:t>Logs to Files, Not the Console. ...</a:t>
            </a:r>
          </a:p>
          <a:p>
            <a:pPr marL="342900" indent="-342900">
              <a:buFont typeface="+mj-lt"/>
              <a:buAutoNum type="arabicPeriod"/>
            </a:pPr>
            <a:r>
              <a:rPr lang="en-US" dirty="0"/>
              <a:t>Use A Third-Party Logging Library. ...</a:t>
            </a:r>
          </a:p>
          <a:p>
            <a:pPr marL="342900" indent="-342900">
              <a:buFont typeface="+mj-lt"/>
              <a:buAutoNum type="arabicPeriod"/>
            </a:pPr>
            <a:r>
              <a:rPr lang="en-US" dirty="0"/>
              <a:t>Make Use of Logging Levels. ...</a:t>
            </a:r>
          </a:p>
          <a:p>
            <a:pPr marL="342900" indent="-342900">
              <a:buFont typeface="+mj-lt"/>
              <a:buAutoNum type="arabicPeriod"/>
            </a:pPr>
            <a:r>
              <a:rPr lang="en-US" dirty="0"/>
              <a:t>Control Log Messages With Filters. ...</a:t>
            </a:r>
          </a:p>
          <a:p>
            <a:pPr marL="342900" indent="-342900">
              <a:buFont typeface="+mj-lt"/>
              <a:buAutoNum type="arabicPeriod"/>
            </a:pPr>
            <a:r>
              <a:rPr lang="en-US" dirty="0"/>
              <a:t>Log Contextual and Diagnostic Data. ...</a:t>
            </a:r>
          </a:p>
          <a:p>
            <a:pPr marL="342900" indent="-342900">
              <a:buFont typeface="+mj-lt"/>
              <a:buAutoNum type="arabicPeriod"/>
            </a:pPr>
            <a:r>
              <a:rPr lang="en-US" dirty="0"/>
              <a:t>Use Structured Logging.</a:t>
            </a:r>
          </a:p>
        </p:txBody>
      </p:sp>
      <p:sp>
        <p:nvSpPr>
          <p:cNvPr id="7" name="Rectangle 6"/>
          <p:cNvSpPr/>
          <p:nvPr/>
        </p:nvSpPr>
        <p:spPr>
          <a:xfrm>
            <a:off x="345142" y="3529661"/>
            <a:ext cx="4706470" cy="2585323"/>
          </a:xfrm>
          <a:prstGeom prst="rect">
            <a:avLst/>
          </a:prstGeom>
        </p:spPr>
        <p:txBody>
          <a:bodyPr wrap="square">
            <a:spAutoFit/>
          </a:bodyPr>
          <a:lstStyle/>
          <a:p>
            <a:r>
              <a:rPr lang="en-US" b="1" dirty="0"/>
              <a:t>Add rich search experiences to your applications in Azure with Elastic</a:t>
            </a:r>
          </a:p>
          <a:p>
            <a:endParaRPr lang="en-US" dirty="0"/>
          </a:p>
          <a:p>
            <a:r>
              <a:rPr lang="en-US" dirty="0"/>
              <a:t>Enterprise search</a:t>
            </a:r>
          </a:p>
          <a:p>
            <a:r>
              <a:rPr lang="en-US" dirty="0"/>
              <a:t>Engines</a:t>
            </a:r>
          </a:p>
          <a:p>
            <a:r>
              <a:rPr lang="en-US" dirty="0"/>
              <a:t>Analytics</a:t>
            </a:r>
          </a:p>
          <a:p>
            <a:r>
              <a:rPr lang="en-US" dirty="0"/>
              <a:t>Web crawler</a:t>
            </a:r>
          </a:p>
          <a:p>
            <a:r>
              <a:rPr lang="en-US" dirty="0"/>
              <a:t>Search UI</a:t>
            </a:r>
          </a:p>
          <a:p>
            <a:r>
              <a:rPr lang="en-US" dirty="0"/>
              <a:t>Relevance tuning</a:t>
            </a:r>
          </a:p>
        </p:txBody>
      </p:sp>
    </p:spTree>
    <p:extLst>
      <p:ext uri="{BB962C8B-B14F-4D97-AF65-F5344CB8AC3E}">
        <p14:creationId xmlns:p14="http://schemas.microsoft.com/office/powerpoint/2010/main" val="47446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712834" y="290889"/>
            <a:ext cx="5422006" cy="82745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solidFill>
                <a:latin typeface="Palatino Linotype (Body)"/>
              </a:rPr>
              <a:t>Problem Statement</a:t>
            </a:r>
          </a:p>
        </p:txBody>
      </p:sp>
      <p:sp>
        <p:nvSpPr>
          <p:cNvPr id="3" name="Content Placeholder 2"/>
          <p:cNvSpPr>
            <a:spLocks noGrp="1"/>
          </p:cNvSpPr>
          <p:nvPr/>
        </p:nvSpPr>
        <p:spPr bwMode="auto">
          <a:xfrm>
            <a:off x="510987" y="1104900"/>
            <a:ext cx="11282083" cy="522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eaLnBrk="1" hangingPunct="1">
              <a:lnSpc>
                <a:spcPct val="150000"/>
              </a:lnSpc>
              <a:buNone/>
            </a:pPr>
            <a:endParaRPr lang="en-US" altLang="en-US" sz="18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1008328E-DAAE-4D1B-BF4C-6995D19DAB6D}" type="slidenum">
              <a:rPr lang="en-US" smtClean="0"/>
              <a:t>6</a:t>
            </a:fld>
            <a:endParaRPr lang="en-US"/>
          </a:p>
        </p:txBody>
      </p:sp>
      <p:sp>
        <p:nvSpPr>
          <p:cNvPr id="5" name="Content Placeholder 2"/>
          <p:cNvSpPr>
            <a:spLocks noGrp="1"/>
          </p:cNvSpPr>
          <p:nvPr/>
        </p:nvSpPr>
        <p:spPr bwMode="auto">
          <a:xfrm>
            <a:off x="3653118" y="1300346"/>
            <a:ext cx="6485964" cy="312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50000"/>
              </a:lnSpc>
              <a:buFont typeface="Wingdings" panose="05000000000000000000" pitchFamily="2" charset="2"/>
              <a:buChar char="v"/>
            </a:pPr>
            <a:r>
              <a:rPr lang="en-US" sz="1800" dirty="0">
                <a:solidFill>
                  <a:prstClr val="black"/>
                </a:solidFill>
                <a:latin typeface="Cambria" panose="02040503050406030204" pitchFamily="18" charset="0"/>
              </a:rPr>
              <a:t>You just can’t visualize all the logs when we are developing multiple application which is hosted in multiple location.</a:t>
            </a:r>
          </a:p>
          <a:p>
            <a:pPr algn="just" eaLnBrk="1" hangingPunct="1">
              <a:lnSpc>
                <a:spcPct val="150000"/>
              </a:lnSpc>
              <a:buFont typeface="Wingdings" panose="05000000000000000000" pitchFamily="2" charset="2"/>
              <a:buChar char="v"/>
            </a:pPr>
            <a:r>
              <a:rPr lang="en-US" sz="1800" dirty="0">
                <a:solidFill>
                  <a:prstClr val="black"/>
                </a:solidFill>
                <a:latin typeface="Cambria" panose="02040503050406030204" pitchFamily="18" charset="0"/>
              </a:rPr>
              <a:t>Risk of Human Error in Setup and Configuration manually for Logging. </a:t>
            </a:r>
          </a:p>
          <a:p>
            <a:pPr algn="just" eaLnBrk="1" hangingPunct="1">
              <a:lnSpc>
                <a:spcPct val="150000"/>
              </a:lnSpc>
              <a:buFont typeface="Wingdings" panose="05000000000000000000" pitchFamily="2" charset="2"/>
              <a:buChar char="v"/>
            </a:pPr>
            <a:r>
              <a:rPr lang="en-US" sz="1800" dirty="0">
                <a:solidFill>
                  <a:prstClr val="black"/>
                </a:solidFill>
                <a:latin typeface="Cambria" panose="02040503050406030204" pitchFamily="18" charset="0"/>
              </a:rPr>
              <a:t>Missed Notification During Network Failure.</a:t>
            </a:r>
            <a:endParaRPr lang="en-US" altLang="en-US" sz="18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43317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008328E-DAAE-4D1B-BF4C-6995D19DAB6D}" type="slidenum">
              <a:rPr lang="en-US" smtClean="0"/>
              <a:t>7</a:t>
            </a:fld>
            <a:endParaRPr lang="en-US"/>
          </a:p>
        </p:txBody>
      </p:sp>
      <p:sp>
        <p:nvSpPr>
          <p:cNvPr id="4" name="Title 1"/>
          <p:cNvSpPr>
            <a:spLocks noGrp="1"/>
          </p:cNvSpPr>
          <p:nvPr/>
        </p:nvSpPr>
        <p:spPr bwMode="auto">
          <a:xfrm>
            <a:off x="699247" y="-167359"/>
            <a:ext cx="6394866"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defTabSz="914400" eaLnBrk="1" fontAlgn="auto" hangingPunct="1">
              <a:spcAft>
                <a:spcPts val="0"/>
              </a:spcAft>
              <a:defRPr/>
            </a:pPr>
            <a:r>
              <a:rPr kumimoji="0" lang="en-US" sz="4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mbria" pitchFamily="18" charset="0"/>
                <a:ea typeface="+mj-ea"/>
                <a:cs typeface="+mj-cs"/>
              </a:rPr>
              <a:t>WHY</a:t>
            </a:r>
            <a:r>
              <a:rPr lang="en-US" b="1" dirty="0">
                <a:solidFill>
                  <a:prstClr val="black"/>
                </a:solidFill>
                <a:effectLst>
                  <a:outerShdw blurRad="38100" dist="38100" dir="2700000" algn="tl">
                    <a:srgbClr val="000000">
                      <a:alpha val="43137"/>
                    </a:srgbClr>
                  </a:outerShdw>
                </a:effectLst>
                <a:latin typeface="Cambria" pitchFamily="18" charset="0"/>
              </a:rPr>
              <a:t> </a:t>
            </a:r>
            <a:r>
              <a:rPr lang="en-US" b="1" dirty="0" smtClean="0">
                <a:solidFill>
                  <a:prstClr val="black"/>
                </a:solidFill>
                <a:effectLst>
                  <a:outerShdw blurRad="38100" dist="38100" dir="2700000" algn="tl">
                    <a:srgbClr val="000000">
                      <a:alpha val="43137"/>
                    </a:srgbClr>
                  </a:outerShdw>
                </a:effectLst>
                <a:latin typeface="Cambria" pitchFamily="18" charset="0"/>
              </a:rPr>
              <a:t>LOGGING?</a:t>
            </a:r>
            <a:endParaRPr kumimoji="0" lang="en-US" sz="4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mbria" pitchFamily="18" charset="0"/>
              <a:ea typeface="+mj-ea"/>
              <a:cs typeface="+mj-cs"/>
            </a:endParaRPr>
          </a:p>
        </p:txBody>
      </p:sp>
      <p:sp>
        <p:nvSpPr>
          <p:cNvPr id="5" name="Rectangle 4"/>
          <p:cNvSpPr/>
          <p:nvPr/>
        </p:nvSpPr>
        <p:spPr>
          <a:xfrm>
            <a:off x="1212264" y="1256517"/>
            <a:ext cx="4023124" cy="1477328"/>
          </a:xfrm>
          <a:prstGeom prst="rect">
            <a:avLst/>
          </a:prstGeom>
        </p:spPr>
        <p:txBody>
          <a:bodyPr wrap="square">
            <a:spAutoFit/>
          </a:bodyPr>
          <a:lstStyle/>
          <a:p>
            <a:pPr marL="342900" indent="-342900">
              <a:buAutoNum type="arabicPeriod"/>
            </a:pPr>
            <a:r>
              <a:rPr lang="en-US" dirty="0" smtClean="0"/>
              <a:t>Network Failure</a:t>
            </a:r>
          </a:p>
          <a:p>
            <a:pPr marL="342900" indent="-342900">
              <a:buAutoNum type="arabicPeriod"/>
            </a:pPr>
            <a:r>
              <a:rPr lang="en-US" dirty="0" smtClean="0"/>
              <a:t>Huge Size in file which written in Server</a:t>
            </a:r>
          </a:p>
          <a:p>
            <a:pPr marL="342900" indent="-342900">
              <a:buAutoNum type="arabicPeriod"/>
            </a:pPr>
            <a:r>
              <a:rPr lang="en-US" dirty="0" smtClean="0"/>
              <a:t>Tracking </a:t>
            </a:r>
            <a:r>
              <a:rPr lang="en-US" dirty="0"/>
              <a:t>is </a:t>
            </a:r>
            <a:r>
              <a:rPr lang="en-US" dirty="0" smtClean="0"/>
              <a:t>Complex</a:t>
            </a:r>
          </a:p>
          <a:p>
            <a:pPr marL="342900" indent="-342900">
              <a:buAutoNum type="arabicPeriod"/>
            </a:pPr>
            <a:r>
              <a:rPr lang="en-US" dirty="0" smtClean="0"/>
              <a:t>No Notification if </a:t>
            </a:r>
            <a:r>
              <a:rPr lang="en-US" dirty="0"/>
              <a:t>any </a:t>
            </a:r>
            <a:r>
              <a:rPr lang="en-US" dirty="0" smtClean="0"/>
              <a:t>major issue </a:t>
            </a:r>
            <a:endParaRPr lang="en-US" dirty="0"/>
          </a:p>
        </p:txBody>
      </p:sp>
      <p:pic>
        <p:nvPicPr>
          <p:cNvPr id="6" name="Picture Placeholder 8"/>
          <p:cNvPicPr>
            <a:picLocks noChangeAspect="1"/>
          </p:cNvPicPr>
          <p:nvPr/>
        </p:nvPicPr>
        <p:blipFill>
          <a:blip r:embed="rId3"/>
          <a:srcRect l="13626" r="13626"/>
          <a:stretch>
            <a:fillRect/>
          </a:stretch>
        </p:blipFill>
        <p:spPr>
          <a:xfrm>
            <a:off x="5748404" y="1588252"/>
            <a:ext cx="6061519" cy="4678919"/>
          </a:xfrm>
          <a:prstGeom prst="rect">
            <a:avLst/>
          </a:prstGeom>
        </p:spPr>
      </p:pic>
    </p:spTree>
    <p:extLst>
      <p:ext uri="{BB962C8B-B14F-4D97-AF65-F5344CB8AC3E}">
        <p14:creationId xmlns:p14="http://schemas.microsoft.com/office/powerpoint/2010/main" val="68819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2760424" y="0"/>
            <a:ext cx="4886602" cy="7088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6"/>
                </a:solidFill>
                <a:latin typeface="Palatino Linotype (Body)"/>
              </a:rPr>
              <a:t>ARCHITECTURE</a:t>
            </a:r>
            <a:endParaRPr lang="en-US" b="1" dirty="0">
              <a:solidFill>
                <a:schemeClr val="accent6"/>
              </a:solidFill>
              <a:latin typeface="Palatino Linotype (Body)"/>
            </a:endParaRPr>
          </a:p>
        </p:txBody>
      </p:sp>
      <p:sp>
        <p:nvSpPr>
          <p:cNvPr id="3" name="Slide Number Placeholder 2"/>
          <p:cNvSpPr>
            <a:spLocks noGrp="1"/>
          </p:cNvSpPr>
          <p:nvPr>
            <p:ph type="sldNum" sz="quarter" idx="12"/>
          </p:nvPr>
        </p:nvSpPr>
        <p:spPr/>
        <p:txBody>
          <a:bodyPr/>
          <a:lstStyle/>
          <a:p>
            <a:fld id="{1008328E-DAAE-4D1B-BF4C-6995D19DAB6D}" type="slidenum">
              <a:rPr lang="en-US" smtClean="0"/>
              <a:t>8</a:t>
            </a:fld>
            <a:endParaRPr lang="en-US"/>
          </a:p>
        </p:txBody>
      </p:sp>
      <p:pic>
        <p:nvPicPr>
          <p:cNvPr id="5" name="Picture 4"/>
          <p:cNvPicPr>
            <a:picLocks noChangeAspect="1"/>
          </p:cNvPicPr>
          <p:nvPr/>
        </p:nvPicPr>
        <p:blipFill>
          <a:blip r:embed="rId3"/>
          <a:stretch>
            <a:fillRect/>
          </a:stretch>
        </p:blipFill>
        <p:spPr>
          <a:xfrm>
            <a:off x="408961" y="961391"/>
            <a:ext cx="11567885" cy="5394959"/>
          </a:xfrm>
          <a:prstGeom prst="rect">
            <a:avLst/>
          </a:prstGeom>
        </p:spPr>
      </p:pic>
    </p:spTree>
    <p:extLst>
      <p:ext uri="{BB962C8B-B14F-4D97-AF65-F5344CB8AC3E}">
        <p14:creationId xmlns:p14="http://schemas.microsoft.com/office/powerpoint/2010/main" val="334034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2760427" y="0"/>
            <a:ext cx="6386731" cy="90409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solidFill>
                  <a:schemeClr val="accent6"/>
                </a:solidFill>
                <a:latin typeface="Palatino Linotype (Body)"/>
              </a:rPr>
              <a:t>IMPLEMENTATION</a:t>
            </a:r>
            <a:endParaRPr lang="en-US" b="1" dirty="0">
              <a:solidFill>
                <a:schemeClr val="accent6"/>
              </a:solidFill>
              <a:latin typeface="Palatino Linotype (Body)"/>
            </a:endParaRPr>
          </a:p>
        </p:txBody>
      </p:sp>
      <p:sp>
        <p:nvSpPr>
          <p:cNvPr id="4" name="Slide Number Placeholder 3"/>
          <p:cNvSpPr>
            <a:spLocks noGrp="1"/>
          </p:cNvSpPr>
          <p:nvPr>
            <p:ph type="sldNum" sz="quarter" idx="12"/>
          </p:nvPr>
        </p:nvSpPr>
        <p:spPr/>
        <p:txBody>
          <a:bodyPr/>
          <a:lstStyle/>
          <a:p>
            <a:fld id="{1008328E-DAAE-4D1B-BF4C-6995D19DAB6D}" type="slidenum">
              <a:rPr lang="en-US" smtClean="0"/>
              <a:t>9</a:t>
            </a:fld>
            <a:endParaRPr lang="en-US"/>
          </a:p>
        </p:txBody>
      </p:sp>
      <p:pic>
        <p:nvPicPr>
          <p:cNvPr id="5" name="Picture 4"/>
          <p:cNvPicPr>
            <a:picLocks noChangeAspect="1"/>
          </p:cNvPicPr>
          <p:nvPr/>
        </p:nvPicPr>
        <p:blipFill>
          <a:blip r:embed="rId3"/>
          <a:stretch>
            <a:fillRect/>
          </a:stretch>
        </p:blipFill>
        <p:spPr>
          <a:xfrm>
            <a:off x="6069106" y="3827917"/>
            <a:ext cx="5787116" cy="2893558"/>
          </a:xfrm>
          <a:prstGeom prst="rect">
            <a:avLst/>
          </a:prstGeom>
        </p:spPr>
      </p:pic>
      <p:pic>
        <p:nvPicPr>
          <p:cNvPr id="6" name="Picture 5"/>
          <p:cNvPicPr>
            <a:picLocks noChangeAspect="1"/>
          </p:cNvPicPr>
          <p:nvPr/>
        </p:nvPicPr>
        <p:blipFill>
          <a:blip r:embed="rId4"/>
          <a:stretch>
            <a:fillRect/>
          </a:stretch>
        </p:blipFill>
        <p:spPr>
          <a:xfrm>
            <a:off x="6069106" y="587712"/>
            <a:ext cx="5872942" cy="2906376"/>
          </a:xfrm>
          <a:prstGeom prst="rect">
            <a:avLst/>
          </a:prstGeom>
        </p:spPr>
      </p:pic>
      <p:sp>
        <p:nvSpPr>
          <p:cNvPr id="7" name="Text Placeholder 2">
            <a:extLst>
              <a:ext uri="{FF2B5EF4-FFF2-40B4-BE49-F238E27FC236}">
                <a16:creationId xmlns:a16="http://schemas.microsoft.com/office/drawing/2014/main" xmlns="" id="{50EACE68-C884-4900-BA05-58DEA1511030}"/>
              </a:ext>
            </a:extLst>
          </p:cNvPr>
          <p:cNvSpPr txBox="1">
            <a:spLocks/>
          </p:cNvSpPr>
          <p:nvPr/>
        </p:nvSpPr>
        <p:spPr>
          <a:xfrm>
            <a:off x="416859" y="1252070"/>
            <a:ext cx="5202936" cy="35478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Segoe UI" panose="020B0502040204020203" pitchFamily="34" charset="0"/>
              </a:rPr>
              <a:t>STEPS T</a:t>
            </a:r>
            <a:r>
              <a:rPr lang="en-US" sz="1800" b="1" dirty="0" smtClean="0">
                <a:latin typeface="Segoe UI" panose="020B0502040204020203" pitchFamily="34" charset="0"/>
              </a:rPr>
              <a:t>O IMPLEMENT</a:t>
            </a:r>
          </a:p>
          <a:p>
            <a:pPr marL="342900" indent="-342900">
              <a:buAutoNum type="arabicPeriod"/>
            </a:pPr>
            <a:r>
              <a:rPr lang="en-US" sz="1800" dirty="0" smtClean="0">
                <a:latin typeface="Segoe UI" panose="020B0502040204020203" pitchFamily="34" charset="0"/>
              </a:rPr>
              <a:t>Login into the </a:t>
            </a:r>
            <a:r>
              <a:rPr lang="en-US" sz="1800" dirty="0">
                <a:latin typeface="Segoe UI" panose="020B0502040204020203" pitchFamily="34" charset="0"/>
              </a:rPr>
              <a:t>Azure </a:t>
            </a:r>
            <a:r>
              <a:rPr lang="en-US" sz="1800" dirty="0" smtClean="0">
                <a:latin typeface="Segoe UI" panose="020B0502040204020203" pitchFamily="34" charset="0"/>
              </a:rPr>
              <a:t>Cloud</a:t>
            </a:r>
            <a:r>
              <a:rPr lang="en-US" sz="1800" dirty="0">
                <a:latin typeface="Segoe UI" panose="020B0502040204020203" pitchFamily="34" charset="0"/>
              </a:rPr>
              <a:t> </a:t>
            </a:r>
            <a:r>
              <a:rPr lang="en-US" sz="1800" dirty="0" smtClean="0">
                <a:latin typeface="Segoe UI" panose="020B0502040204020203" pitchFamily="34" charset="0"/>
              </a:rPr>
              <a:t>using Azure Credential</a:t>
            </a:r>
          </a:p>
          <a:p>
            <a:pPr marL="342900" indent="-342900">
              <a:buAutoNum type="arabicPeriod"/>
            </a:pPr>
            <a:r>
              <a:rPr lang="en-US" sz="1800" dirty="0">
                <a:latin typeface="Segoe UI" panose="020B0502040204020203" pitchFamily="34" charset="0"/>
              </a:rPr>
              <a:t>Go </a:t>
            </a:r>
            <a:r>
              <a:rPr lang="en-US" sz="1800" dirty="0" smtClean="0">
                <a:latin typeface="Segoe UI" panose="020B0502040204020203" pitchFamily="34" charset="0"/>
              </a:rPr>
              <a:t>to the Service Listing page and find the Elastic Search</a:t>
            </a:r>
          </a:p>
          <a:p>
            <a:pPr marL="342900" indent="-342900">
              <a:buAutoNum type="arabicPeriod"/>
            </a:pPr>
            <a:r>
              <a:rPr lang="en-US" sz="1800" dirty="0" smtClean="0">
                <a:latin typeface="Segoe UI" panose="020B0502040204020203" pitchFamily="34" charset="0"/>
              </a:rPr>
              <a:t>Follow </a:t>
            </a:r>
            <a:r>
              <a:rPr lang="en-US" sz="1800" dirty="0">
                <a:latin typeface="Segoe UI" panose="020B0502040204020203" pitchFamily="34" charset="0"/>
              </a:rPr>
              <a:t>the steps </a:t>
            </a:r>
            <a:r>
              <a:rPr lang="en-US" sz="1800" dirty="0" smtClean="0">
                <a:latin typeface="Segoe UI" panose="020B0502040204020203" pitchFamily="34" charset="0"/>
              </a:rPr>
              <a:t>to create the elastic search </a:t>
            </a:r>
            <a:r>
              <a:rPr lang="en-US" sz="1800" dirty="0">
                <a:latin typeface="Segoe UI" panose="020B0502040204020203" pitchFamily="34" charset="0"/>
              </a:rPr>
              <a:t>as </a:t>
            </a:r>
            <a:r>
              <a:rPr lang="en-US" sz="1800" dirty="0" smtClean="0">
                <a:latin typeface="Segoe UI" panose="020B0502040204020203" pitchFamily="34" charset="0"/>
              </a:rPr>
              <a:t>shown in the figures</a:t>
            </a:r>
          </a:p>
          <a:p>
            <a:pPr marL="342900" indent="-342900">
              <a:buAutoNum type="arabicPeriod"/>
            </a:pPr>
            <a:r>
              <a:rPr lang="en-US" sz="1800" dirty="0" smtClean="0">
                <a:latin typeface="Segoe UI" panose="020B0502040204020203" pitchFamily="34" charset="0"/>
              </a:rPr>
              <a:t>Use the URL and the Credential generated in the </a:t>
            </a:r>
            <a:r>
              <a:rPr lang="en-US" sz="1800" dirty="0">
                <a:latin typeface="Segoe UI" panose="020B0502040204020203" pitchFamily="34" charset="0"/>
              </a:rPr>
              <a:t>Azure inside our development application </a:t>
            </a:r>
            <a:r>
              <a:rPr lang="en-US" sz="1800" dirty="0" smtClean="0">
                <a:latin typeface="Segoe UI" panose="020B0502040204020203" pitchFamily="34" charset="0"/>
              </a:rPr>
              <a:t>code.</a:t>
            </a:r>
          </a:p>
          <a:p>
            <a:pPr marL="342900" indent="-342900">
              <a:buAutoNum type="arabicPeriod"/>
            </a:pPr>
            <a:r>
              <a:rPr lang="en-US" sz="1800" dirty="0">
                <a:latin typeface="Segoe UI" panose="020B0502040204020203" pitchFamily="34" charset="0"/>
              </a:rPr>
              <a:t>View the </a:t>
            </a:r>
            <a:r>
              <a:rPr lang="en-US" sz="1800" dirty="0" smtClean="0">
                <a:latin typeface="Segoe UI" panose="020B0502040204020203" pitchFamily="34" charset="0"/>
              </a:rPr>
              <a:t>Logs in the </a:t>
            </a:r>
            <a:r>
              <a:rPr lang="en-US" sz="1800" dirty="0" err="1" smtClean="0">
                <a:latin typeface="Segoe UI" panose="020B0502040204020203" pitchFamily="34" charset="0"/>
              </a:rPr>
              <a:t>Kibana</a:t>
            </a:r>
            <a:r>
              <a:rPr lang="en-US" sz="1800" dirty="0">
                <a:latin typeface="Segoe UI" panose="020B0502040204020203" pitchFamily="34" charset="0"/>
              </a:rPr>
              <a:t> </a:t>
            </a:r>
            <a:r>
              <a:rPr lang="en-US" sz="1800" dirty="0" smtClean="0">
                <a:latin typeface="Segoe UI" panose="020B0502040204020203" pitchFamily="34" charset="0"/>
              </a:rPr>
              <a:t>dashboard</a:t>
            </a:r>
          </a:p>
          <a:p>
            <a:pPr marL="342900" indent="-342900">
              <a:buAutoNum type="arabicPeriod"/>
            </a:pPr>
            <a:r>
              <a:rPr lang="en-US" sz="1800" dirty="0">
                <a:latin typeface="Segoe UI" panose="020B0502040204020203" pitchFamily="34" charset="0"/>
              </a:rPr>
              <a:t>Enjoy easy </a:t>
            </a:r>
            <a:r>
              <a:rPr lang="en-US" sz="1800" dirty="0" smtClean="0">
                <a:latin typeface="Segoe UI" panose="020B0502040204020203" pitchFamily="34" charset="0"/>
              </a:rPr>
              <a:t>logging</a:t>
            </a:r>
          </a:p>
        </p:txBody>
      </p:sp>
    </p:spTree>
    <p:extLst>
      <p:ext uri="{BB962C8B-B14F-4D97-AF65-F5344CB8AC3E}">
        <p14:creationId xmlns:p14="http://schemas.microsoft.com/office/powerpoint/2010/main" val="176749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008328E-DAAE-4D1B-BF4C-6995D19DAB6D}" type="slidenum">
              <a:rPr lang="en-US" smtClean="0"/>
              <a:t>10</a:t>
            </a:fld>
            <a:endParaRPr lang="en-US"/>
          </a:p>
        </p:txBody>
      </p:sp>
      <p:sp>
        <p:nvSpPr>
          <p:cNvPr id="3" name="Title 1"/>
          <p:cNvSpPr txBox="1">
            <a:spLocks/>
          </p:cNvSpPr>
          <p:nvPr/>
        </p:nvSpPr>
        <p:spPr>
          <a:xfrm>
            <a:off x="2760427" y="0"/>
            <a:ext cx="6386731" cy="90409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a:solidFill>
                  <a:schemeClr val="accent6"/>
                </a:solidFill>
                <a:latin typeface="Palatino Linotype (Body)"/>
              </a:rPr>
              <a:t>Conclusion</a:t>
            </a:r>
            <a:endParaRPr lang="en-US" b="1" dirty="0">
              <a:solidFill>
                <a:schemeClr val="accent6"/>
              </a:solidFill>
              <a:latin typeface="Palatino Linotype (Body)"/>
            </a:endParaRPr>
          </a:p>
        </p:txBody>
      </p:sp>
      <p:sp>
        <p:nvSpPr>
          <p:cNvPr id="4" name="Text Placeholder 2">
            <a:extLst>
              <a:ext uri="{FF2B5EF4-FFF2-40B4-BE49-F238E27FC236}">
                <a16:creationId xmlns:a16="http://schemas.microsoft.com/office/drawing/2014/main" xmlns="" id="{50EACE68-C884-4900-BA05-58DEA1511030}"/>
              </a:ext>
            </a:extLst>
          </p:cNvPr>
          <p:cNvSpPr txBox="1">
            <a:spLocks/>
          </p:cNvSpPr>
          <p:nvPr/>
        </p:nvSpPr>
        <p:spPr>
          <a:xfrm>
            <a:off x="3765177" y="1319304"/>
            <a:ext cx="7382435" cy="33064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smtClean="0">
                <a:latin typeface="Segoe UI" panose="020B0502040204020203" pitchFamily="34" charset="0"/>
              </a:rPr>
              <a:t>By using Elastic Search service in azure we can </a:t>
            </a:r>
            <a:r>
              <a:rPr lang="en-US" dirty="0">
                <a:latin typeface="Segoe UI" panose="020B0502040204020203" pitchFamily="34" charset="0"/>
              </a:rPr>
              <a:t>able to </a:t>
            </a:r>
            <a:r>
              <a:rPr lang="en-US" dirty="0" smtClean="0">
                <a:latin typeface="Segoe UI" panose="020B0502040204020203" pitchFamily="34" charset="0"/>
              </a:rPr>
              <a:t>log data and visualize the data in graph and easy searching filter.</a:t>
            </a:r>
          </a:p>
        </p:txBody>
      </p:sp>
    </p:spTree>
    <p:extLst>
      <p:ext uri="{BB962C8B-B14F-4D97-AF65-F5344CB8AC3E}">
        <p14:creationId xmlns:p14="http://schemas.microsoft.com/office/powerpoint/2010/main" val="2637541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9754</TotalTime>
  <Words>417</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Cambria</vt:lpstr>
      <vt:lpstr>MV Boli</vt:lpstr>
      <vt:lpstr>Palatino Linotype (Body)</vt:lpstr>
      <vt:lpstr>Roboto</vt:lpstr>
      <vt:lpstr>Segoe UI</vt:lpstr>
      <vt:lpstr>Wingdings</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Lithlish</dc:creator>
  <cp:lastModifiedBy>Lithlish</cp:lastModifiedBy>
  <cp:revision>122</cp:revision>
  <dcterms:created xsi:type="dcterms:W3CDTF">2019-11-08T12:06:54Z</dcterms:created>
  <dcterms:modified xsi:type="dcterms:W3CDTF">2022-09-24T10:39:51Z</dcterms:modified>
</cp:coreProperties>
</file>