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335" r:id="rId4"/>
    <p:sldId id="328" r:id="rId5"/>
    <p:sldId id="330" r:id="rId6"/>
    <p:sldId id="331" r:id="rId7"/>
    <p:sldId id="336" r:id="rId8"/>
    <p:sldId id="337" r:id="rId9"/>
    <p:sldId id="338" r:id="rId10"/>
    <p:sldId id="339" r:id="rId11"/>
    <p:sldId id="340" r:id="rId12"/>
    <p:sldId id="341" r:id="rId13"/>
    <p:sldId id="31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AF99AA-1B71-4DC7-BF92-7503B235522D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78881C-BC2D-491B-8325-003FCB5B17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AF99AA-1B71-4DC7-BF92-7503B235522D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81C-BC2D-491B-8325-003FCB5B17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AF99AA-1B71-4DC7-BF92-7503B235522D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81C-BC2D-491B-8325-003FCB5B17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AF99AA-1B71-4DC7-BF92-7503B235522D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81C-BC2D-491B-8325-003FCB5B173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AF99AA-1B71-4DC7-BF92-7503B235522D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81C-BC2D-491B-8325-003FCB5B173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AF99AA-1B71-4DC7-BF92-7503B235522D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81C-BC2D-491B-8325-003FCB5B173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AF99AA-1B71-4DC7-BF92-7503B235522D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81C-BC2D-491B-8325-003FCB5B173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AF99AA-1B71-4DC7-BF92-7503B235522D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81C-BC2D-491B-8325-003FCB5B173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AF99AA-1B71-4DC7-BF92-7503B235522D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81C-BC2D-491B-8325-003FCB5B17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1AF99AA-1B71-4DC7-BF92-7503B235522D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78881C-BC2D-491B-8325-003FCB5B173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AF99AA-1B71-4DC7-BF92-7503B235522D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78881C-BC2D-491B-8325-003FCB5B173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AF99AA-1B71-4DC7-BF92-7503B235522D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78881C-BC2D-491B-8325-003FCB5B173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1/test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52737"/>
            <a:ext cx="9036496" cy="2529626"/>
          </a:xfrm>
        </p:spPr>
        <p:txBody>
          <a:bodyPr>
            <a:normAutofit/>
          </a:bodyPr>
          <a:lstStyle/>
          <a:p>
            <a:pPr algn="l"/>
            <a:r>
              <a:rPr lang="en-IN" sz="4400" i="1" dirty="0"/>
              <a:t>Deploying and running in Mule </a:t>
            </a:r>
            <a:r>
              <a:rPr lang="en-IN" sz="4400" i="1" dirty="0" smtClean="0"/>
              <a:t>Standalone (For beginners )</a:t>
            </a:r>
            <a:endParaRPr lang="en-IN" sz="44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Anirban</a:t>
            </a:r>
            <a:r>
              <a:rPr lang="en-IN" dirty="0" smtClean="0"/>
              <a:t> </a:t>
            </a:r>
            <a:r>
              <a:rPr lang="en-IN" dirty="0" err="1" smtClean="0"/>
              <a:t>Sen</a:t>
            </a:r>
            <a:r>
              <a:rPr lang="en-IN" dirty="0" smtClean="0"/>
              <a:t> </a:t>
            </a:r>
            <a:r>
              <a:rPr lang="en-IN" dirty="0" err="1" smtClean="0"/>
              <a:t>Chowdhary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1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432756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You can see the server got started and our </a:t>
            </a:r>
            <a:r>
              <a:rPr lang="en-IN" sz="1600" b="1" dirty="0" err="1" smtClean="0"/>
              <a:t>TestApplication</a:t>
            </a:r>
            <a:r>
              <a:rPr lang="en-IN" sz="1600" dirty="0" smtClean="0"/>
              <a:t> got deployed successfully </a:t>
            </a:r>
            <a:endParaRPr lang="en-IN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94" y="1077665"/>
            <a:ext cx="7942381" cy="323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1096" y="568032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We can now click </a:t>
            </a:r>
            <a:r>
              <a:rPr lang="en-IN" sz="1600" b="1" dirty="0"/>
              <a:t>mule.bat</a:t>
            </a:r>
            <a:r>
              <a:rPr lang="en-IN" sz="1600" dirty="0"/>
              <a:t> </a:t>
            </a:r>
            <a:r>
              <a:rPr lang="en-IN" sz="1600" dirty="0" smtClean="0"/>
              <a:t> to start our standalone server and our server will be started as follow :-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362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432756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You can see the server got started and our </a:t>
            </a:r>
            <a:r>
              <a:rPr lang="en-IN" sz="1600" b="1" dirty="0" err="1" smtClean="0"/>
              <a:t>TestApplication</a:t>
            </a:r>
            <a:r>
              <a:rPr lang="en-IN" sz="1600" dirty="0" smtClean="0"/>
              <a:t> got deployed successfully </a:t>
            </a: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68032"/>
            <a:ext cx="7586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If we go back to the app folder of Mule Standalone server, we will find our </a:t>
            </a:r>
            <a:r>
              <a:rPr lang="en-IN" sz="1600" b="1" dirty="0" err="1" smtClean="0"/>
              <a:t>TestApplication</a:t>
            </a:r>
            <a:r>
              <a:rPr lang="en-IN" sz="1600" dirty="0" smtClean="0"/>
              <a:t> is deployed and generated a </a:t>
            </a:r>
            <a:r>
              <a:rPr lang="en-IN" sz="1600" b="1" dirty="0" smtClean="0"/>
              <a:t>TestApplicat-anchor.txt</a:t>
            </a:r>
            <a:r>
              <a:rPr lang="en-IN" sz="1600" dirty="0" smtClean="0"/>
              <a:t> which shows it’s successful deployment in the server </a:t>
            </a:r>
            <a:r>
              <a:rPr lang="en-IN" sz="1600" dirty="0" smtClean="0"/>
              <a:t>:-  </a:t>
            </a:r>
            <a:endParaRPr lang="en-IN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628800"/>
            <a:ext cx="82962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568032"/>
            <a:ext cx="7586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If we hit the </a:t>
            </a:r>
            <a:r>
              <a:rPr lang="en-IN" sz="1600" dirty="0" err="1" smtClean="0"/>
              <a:t>url</a:t>
            </a:r>
            <a:r>
              <a:rPr lang="en-IN" sz="1600" dirty="0"/>
              <a:t> </a:t>
            </a:r>
            <a:r>
              <a:rPr lang="en-IN" sz="1600" dirty="0">
                <a:hlinkClick r:id="rId2"/>
              </a:rPr>
              <a:t>http://</a:t>
            </a:r>
            <a:r>
              <a:rPr lang="en-IN" sz="1600" dirty="0" smtClean="0">
                <a:hlinkClick r:id="rId2"/>
              </a:rPr>
              <a:t>localhost:8081/test</a:t>
            </a:r>
            <a:r>
              <a:rPr lang="en-IN" sz="1600" dirty="0" smtClean="0"/>
              <a:t> in </a:t>
            </a:r>
            <a:r>
              <a:rPr lang="en-IN" sz="1600" dirty="0" smtClean="0"/>
              <a:t>our browser we can find the response in our browser which shows our application is running fine under Mule Standalone server </a:t>
            </a:r>
            <a:r>
              <a:rPr lang="en-IN" sz="1600" dirty="0" smtClean="0">
                <a:sym typeface="Wingdings" pitchFamily="2" charset="2"/>
              </a:rPr>
              <a:t></a:t>
            </a:r>
            <a:r>
              <a:rPr lang="en-IN" sz="1600" dirty="0" smtClean="0"/>
              <a:t> </a:t>
            </a:r>
            <a:r>
              <a:rPr lang="en-IN" sz="1600" dirty="0" smtClean="0"/>
              <a:t>:-  </a:t>
            </a:r>
            <a:endParaRPr lang="en-IN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5832648" cy="196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2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503" y="1856037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my next slide I will bring some other techniques in Mule implementation .</a:t>
            </a:r>
          </a:p>
          <a:p>
            <a:r>
              <a:rPr lang="en-IN" dirty="0" smtClean="0"/>
              <a:t>Hope you have enjoyed this simpler version.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 smtClean="0"/>
              <a:t>Keep sharing your knowledge and let our Mule community grow </a:t>
            </a:r>
            <a:r>
              <a:rPr lang="en-IN" dirty="0" smtClean="0">
                <a:sym typeface="Wingdings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8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2420888"/>
            <a:ext cx="56166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23" y="3861048"/>
            <a:ext cx="225238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4955" y="1730480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I often find people get confused when it comes to Mule Standalone server.</a:t>
            </a:r>
          </a:p>
          <a:p>
            <a:r>
              <a:rPr lang="en-IN" sz="1400" dirty="0" smtClean="0"/>
              <a:t>I thought of giving a demo on deploying and running a simple Mule application on Mule Standalone server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536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4955" y="1730480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Mule Standalone Server </a:t>
            </a:r>
            <a:r>
              <a:rPr lang="en-IN" sz="1400" dirty="0" smtClean="0"/>
              <a:t>:- Mule </a:t>
            </a:r>
            <a:r>
              <a:rPr lang="en-IN" sz="1400" dirty="0"/>
              <a:t>Standalone Server is a proprietary application server that hosts Mule-specific </a:t>
            </a:r>
            <a:r>
              <a:rPr lang="en-IN" sz="1400" dirty="0" smtClean="0"/>
              <a:t>application.</a:t>
            </a:r>
          </a:p>
          <a:p>
            <a:r>
              <a:rPr lang="en-IN" sz="1400" dirty="0" smtClean="0"/>
              <a:t>This server can host any Java specific code, web services and Mule application.</a:t>
            </a:r>
          </a:p>
          <a:p>
            <a:r>
              <a:rPr lang="en-IN" sz="1400" dirty="0" smtClean="0"/>
              <a:t>It can also host web application with the help of embedded </a:t>
            </a:r>
            <a:r>
              <a:rPr lang="en-IN" sz="1400" b="1" dirty="0" smtClean="0"/>
              <a:t>Jetty server </a:t>
            </a:r>
            <a:r>
              <a:rPr lang="en-IN" sz="1400" dirty="0" smtClean="0"/>
              <a:t>in Mule application.</a:t>
            </a:r>
            <a:r>
              <a:rPr lang="en-IN" sz="1400" dirty="0" smtClean="0"/>
              <a:t>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406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4955" y="1730480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To deploy an application on Mule Standalone server we require Mule application in deployable zip format, just like a .war file in case of tomcat server  .</a:t>
            </a:r>
            <a:r>
              <a:rPr lang="en-IN" sz="1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005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90872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Now, let us create a simple application in our </a:t>
            </a:r>
            <a:r>
              <a:rPr lang="en-IN" sz="1600" dirty="0" err="1" smtClean="0"/>
              <a:t>Anypoint</a:t>
            </a:r>
            <a:r>
              <a:rPr lang="en-IN" sz="1600" dirty="0" smtClean="0"/>
              <a:t> studio. This application we will be deploying and running in our Mule Standalone Server</a:t>
            </a:r>
            <a:endParaRPr lang="en-IN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4968552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436510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You can see a very simple flow which will send a message payload in our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0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92" y="1844824"/>
            <a:ext cx="8100392" cy="292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8198" y="521384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To deploy this application in </a:t>
            </a:r>
            <a:r>
              <a:rPr lang="en-IN" sz="1600" b="1" dirty="0" smtClean="0"/>
              <a:t>Mule Standalone </a:t>
            </a:r>
            <a:r>
              <a:rPr lang="en-IN" sz="1600" dirty="0" smtClean="0"/>
              <a:t>we need to create a deployable </a:t>
            </a:r>
            <a:r>
              <a:rPr lang="en-IN" sz="1600" b="1" dirty="0" smtClean="0"/>
              <a:t>Zip</a:t>
            </a:r>
            <a:r>
              <a:rPr lang="en-IN" sz="1600" dirty="0" smtClean="0"/>
              <a:t> file and we can create it by right click on the Mule application, and then select </a:t>
            </a:r>
            <a:r>
              <a:rPr lang="en-IN" sz="1600" b="1" dirty="0" smtClean="0"/>
              <a:t>Export</a:t>
            </a:r>
            <a:r>
              <a:rPr lang="en-IN" sz="1600" dirty="0" smtClean="0"/>
              <a:t> option, and then select </a:t>
            </a:r>
            <a:r>
              <a:rPr lang="en-IN" sz="1600" b="1" dirty="0" err="1" smtClean="0"/>
              <a:t>Anypoint</a:t>
            </a:r>
            <a:r>
              <a:rPr lang="en-IN" sz="1600" b="1" dirty="0" smtClean="0"/>
              <a:t> studio project to Mule deployable Archive </a:t>
            </a:r>
            <a:r>
              <a:rPr lang="en-IN" sz="1600" dirty="0" smtClean="0"/>
              <a:t>option from the menu as given below:-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469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96" y="521385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Then select a location and name of the application to deploy and click finish as follows:-</a:t>
            </a:r>
            <a:endParaRPr lang="en-I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4" y="1340768"/>
            <a:ext cx="7814442" cy="348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3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96" y="521385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The application </a:t>
            </a:r>
            <a:r>
              <a:rPr lang="en-IN" sz="1600" b="1" dirty="0" smtClean="0"/>
              <a:t>Zip</a:t>
            </a:r>
            <a:r>
              <a:rPr lang="en-IN" sz="1600" dirty="0" smtClean="0"/>
              <a:t> file will be created and we now need to deploy that.</a:t>
            </a:r>
          </a:p>
          <a:p>
            <a:r>
              <a:rPr lang="en-IN" sz="1600" dirty="0" smtClean="0"/>
              <a:t>Now, we need to copy the </a:t>
            </a:r>
            <a:r>
              <a:rPr lang="en-IN" sz="1600" b="1" dirty="0" smtClean="0"/>
              <a:t>zip</a:t>
            </a:r>
            <a:r>
              <a:rPr lang="en-IN" sz="1600" dirty="0" smtClean="0"/>
              <a:t> file and paste it into </a:t>
            </a:r>
            <a:r>
              <a:rPr lang="en-IN" sz="1600" b="1" dirty="0" smtClean="0"/>
              <a:t>app</a:t>
            </a:r>
            <a:r>
              <a:rPr lang="en-IN" sz="1600" dirty="0" smtClean="0"/>
              <a:t> folder under Mule Standalone folder as shown below:-</a:t>
            </a:r>
            <a:endParaRPr lang="en-IN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4" y="1772816"/>
            <a:ext cx="76485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8696" y="4509120"/>
            <a:ext cx="774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</a:t>
            </a:r>
            <a:r>
              <a:rPr lang="en-IN" b="1" dirty="0" smtClean="0"/>
              <a:t>app</a:t>
            </a:r>
            <a:r>
              <a:rPr lang="en-IN" dirty="0" smtClean="0"/>
              <a:t> folder will contain all the Mule application to be deployed under the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96" y="521385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Once done , we need to start our mule standalone server. We need to come into bin folder under Mule Standalone folder, and there we will find </a:t>
            </a:r>
            <a:r>
              <a:rPr lang="en-IN" sz="1600" b="1" dirty="0" smtClean="0"/>
              <a:t>mule.bat</a:t>
            </a:r>
            <a:r>
              <a:rPr lang="en-IN" sz="1600" dirty="0" smtClean="0"/>
              <a:t> ( for windows ) as shown below</a:t>
            </a:r>
            <a:r>
              <a:rPr lang="en-IN" sz="1600" dirty="0" smtClean="0"/>
              <a:t>:-</a:t>
            </a:r>
            <a:endParaRPr lang="en-IN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952625"/>
            <a:ext cx="80581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1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1633</TotalTime>
  <Words>460</Words>
  <Application>Microsoft Office PowerPoint</Application>
  <PresentationFormat>On-screen Show (4:3)</PresentationFormat>
  <Paragraphs>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Deploying and running in Mule Standalone (For beginners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a SOAP Request in Mule</dc:title>
  <dc:creator>ANIRBAN</dc:creator>
  <cp:lastModifiedBy>ANIRBAN</cp:lastModifiedBy>
  <cp:revision>614</cp:revision>
  <dcterms:created xsi:type="dcterms:W3CDTF">2015-03-19T16:29:56Z</dcterms:created>
  <dcterms:modified xsi:type="dcterms:W3CDTF">2015-04-05T12:24:06Z</dcterms:modified>
</cp:coreProperties>
</file>