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327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18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7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706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543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3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17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55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2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7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2025-08-05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586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Healthcare Analytics Project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&amp; Key Insights</a:t>
            </a:r>
          </a:p>
          <a:p>
            <a:r>
              <a:t>Powered by Python &amp; Power 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Q9 – Satisfaction Survey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satisfaction by age, gender, specialty.</a:t>
            </a:r>
          </a:p>
          <a:p>
            <a:r>
              <a:t>Young adults report slightly lower scores.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Q10 – Readmission Rate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Readmission rate by age, condition evaluated.</a:t>
            </a:r>
          </a:p>
          <a:p>
            <a:r>
              <a:t>High risk group identified for chronic disease patients.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Q1 – Patient No-show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Identified no-show patterns using classification ML.</a:t>
            </a:r>
          </a:p>
          <a:p>
            <a:r>
              <a:t>High no-show among younger, uninsured patients.</a:t>
            </a:r>
          </a:p>
          <a:p>
            <a:r>
              <a:t>Predictions help optimize appointment scheduling.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Q2 – Disease Spread by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Mapped disease types by patient state.</a:t>
            </a:r>
          </a:p>
          <a:p>
            <a:r>
              <a:t>Highlighted regional concentration of chronic illnesses.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– Hospital Bed Occupancy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occupancy over time using line chart.</a:t>
            </a:r>
          </a:p>
          <a:p>
            <a:r>
              <a:t>Peaks matched with appointment and admission trends.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– Predicting Length of Stay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Regression model used demographics &amp; disease.</a:t>
            </a:r>
          </a:p>
          <a:p>
            <a:r>
              <a:t>Actual vs Predicted plotted to analyze variance.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Q5 – Doctor Performance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doctors by satisfaction &amp; outcome.</a:t>
            </a:r>
          </a:p>
          <a:p>
            <a:r>
              <a:t>Linked with specialties and patient volume.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Q6 – Insurance Claim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trends of approved, denied, pending claims.</a:t>
            </a:r>
          </a:p>
          <a:p>
            <a:r>
              <a:t>Helps optimize claim processing &amp; follow-up.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Q7 – COVID-19 Test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 chart of COVID-positive rate over time.</a:t>
            </a:r>
          </a:p>
          <a:p>
            <a:r>
              <a:t>Increased testing volume observed in Q2 months.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Q8 – Medical Test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K-Means used to cluster patients by test patterns.</a:t>
            </a:r>
          </a:p>
          <a:p>
            <a:r>
              <a:t>Distinct profiles found with high cholesterol, glucose.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232</Words>
  <Application>Microsoft Office PowerPoint</Application>
  <PresentationFormat>On-screen Show (4:3)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Retrospect</vt:lpstr>
      <vt:lpstr>Healthcare Analytics Project Dashboard</vt:lpstr>
      <vt:lpstr>Q1 – Patient No-show Prediction</vt:lpstr>
      <vt:lpstr>Q2 – Disease Spread by Geography</vt:lpstr>
      <vt:lpstr>Q3 – Hospital Bed Occupancy Trends</vt:lpstr>
      <vt:lpstr>Q4 – Predicting Length of Stay</vt:lpstr>
      <vt:lpstr>Q5 – Doctor Performance Dashboard</vt:lpstr>
      <vt:lpstr>Q6 – Insurance Claim Trends</vt:lpstr>
      <vt:lpstr>Q7 – COVID-19 Test Trends</vt:lpstr>
      <vt:lpstr>Q8 – Medical Test Clustering</vt:lpstr>
      <vt:lpstr>Q9 – Satisfaction Survey Analytics</vt:lpstr>
      <vt:lpstr>Q10 – Readmission Rate Analysis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Arunachalam saminathan</cp:lastModifiedBy>
  <cp:revision>2</cp:revision>
  <dcterms:created xsi:type="dcterms:W3CDTF">2013-01-27T09:14:16Z</dcterms:created>
  <dcterms:modified xsi:type="dcterms:W3CDTF">2025-08-05T16:04:51Z</dcterms:modified>
  <cp:category/>
</cp:coreProperties>
</file>