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7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0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7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2025-10-03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881" y="1060555"/>
            <a:ext cx="7543800" cy="1806764"/>
          </a:xfrm>
        </p:spPr>
        <p:txBody>
          <a:bodyPr>
            <a:normAutofit/>
          </a:bodyPr>
          <a:lstStyle/>
          <a:p>
            <a:r>
              <a:rPr sz="6000" b="1" dirty="0">
                <a:latin typeface="+mn-lt"/>
              </a:rPr>
              <a:t>Healthcare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59" y="2997828"/>
            <a:ext cx="7543800" cy="1143000"/>
          </a:xfrm>
        </p:spPr>
        <p:txBody>
          <a:bodyPr>
            <a:normAutofit/>
          </a:bodyPr>
          <a:lstStyle/>
          <a:p>
            <a:r>
              <a:rPr lang="en-US" dirty="0"/>
              <a:t>Executive Summary &amp; Key Insights</a:t>
            </a:r>
          </a:p>
          <a:p>
            <a:r>
              <a:rPr lang="en-US" dirty="0"/>
              <a:t>Powered by Python &amp; Power BI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F3AF5B-A1B9-A4E0-7889-0E83EA32E955}"/>
              </a:ext>
            </a:extLst>
          </p:cNvPr>
          <p:cNvSpPr txBox="1">
            <a:spLocks/>
          </p:cNvSpPr>
          <p:nvPr/>
        </p:nvSpPr>
        <p:spPr>
          <a:xfrm>
            <a:off x="944959" y="4469363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 by: Arunachalam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19528"/>
            <a:ext cx="7543800" cy="10178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4000" b="1" dirty="0">
                <a:latin typeface="+mn-lt"/>
              </a:rPr>
              <a:t>Q9 – Satisfaction Survey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Analyzed satisfaction by age, gender, specialty.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Young adults report slightly lower scores.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Q10 – Readmission Rate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Readmission rate by age, condition evaluated.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High risk group identified for chronic disease patients.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Q1 – Patient No-show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Identified no-show patterns using classification ML.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High no-show among younger, uninsured patients.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Predictions help optimize appointment scheduling.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49508"/>
            <a:ext cx="7543800" cy="987853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Q2 – Disease Spread by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Mapped disease types by patient state.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Highlighted regional concentration of chronic illnesses.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9666"/>
            <a:ext cx="7543800" cy="1227695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Q3 – Hospital Bed Occupancy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Analyzed occupancy over time using line chart.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Peaks matched with appointment and admission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09469"/>
            <a:ext cx="7543800" cy="927892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Q4 – Predicting Length of Stay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Regression model used demographics &amp; disease.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Actual vs Predicted plotted to analyze variance.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39646"/>
            <a:ext cx="7543800" cy="1197715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Q5 – Doctor Performance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Top doctors by satisfaction &amp; outcome.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Linked with specialties and patient volume.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39449"/>
            <a:ext cx="7543800" cy="897912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Q6 – Insurance Claim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Monthly trends of approved, denied, pending claims.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Helps optimize claim processing &amp; follow-up.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824459"/>
            <a:ext cx="7543800" cy="912902"/>
          </a:xfrm>
        </p:spPr>
        <p:txBody>
          <a:bodyPr>
            <a:normAutofit/>
          </a:bodyPr>
          <a:lstStyle/>
          <a:p>
            <a:r>
              <a:rPr sz="4000" b="1" dirty="0">
                <a:latin typeface="+mn-lt"/>
              </a:rPr>
              <a:t>Q7 – COVID-19 Test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Line chart of COVID-positive rate over time.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Increased testing volume observed in Q2 months.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94479"/>
            <a:ext cx="7543800" cy="9428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4000" b="1" dirty="0">
                <a:latin typeface="+mn-lt"/>
              </a:rPr>
              <a:t>Q8 – Medical Test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K-Means used to cluster patients by test patterns.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800" dirty="0">
                <a:latin typeface="+mj-lt"/>
              </a:rPr>
              <a:t>Distinct profiles found with high cholesterol, glucose.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236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Healthcare Analytics Project</vt:lpstr>
      <vt:lpstr>Q1 – Patient No-show Prediction</vt:lpstr>
      <vt:lpstr>Q2 – Disease Spread by Geography</vt:lpstr>
      <vt:lpstr>Q3 – Hospital Bed Occupancy Trends</vt:lpstr>
      <vt:lpstr>Q4 – Predicting Length of Stay</vt:lpstr>
      <vt:lpstr>Q5 – Doctor Performance Dashboard</vt:lpstr>
      <vt:lpstr>Q6 – Insurance Claim Trends</vt:lpstr>
      <vt:lpstr>Q7 – COVID-19 Test Trends</vt:lpstr>
      <vt:lpstr>Q8 – Medical Test Clustering</vt:lpstr>
      <vt:lpstr>Q9 – Satisfaction Survey Analytics</vt:lpstr>
      <vt:lpstr>Q10 – Readmission Rate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Arunachalam saminathan</cp:lastModifiedBy>
  <cp:revision>3</cp:revision>
  <dcterms:created xsi:type="dcterms:W3CDTF">2013-01-27T09:14:16Z</dcterms:created>
  <dcterms:modified xsi:type="dcterms:W3CDTF">2025-10-03T07:48:29Z</dcterms:modified>
  <cp:category/>
</cp:coreProperties>
</file>