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7EF9BCB-B787-4D19-AAB2-9D7BD9E9E782}" type="datetimeFigureOut">
              <a:rPr lang="en-US" smtClean="0"/>
              <a:t>7/23/2013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E263605-3CA4-4B5D-B265-158F3A86181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EF9BCB-B787-4D19-AAB2-9D7BD9E9E782}" type="datetimeFigureOut">
              <a:rPr lang="en-US" smtClean="0"/>
              <a:t>7/23/2013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E263605-3CA4-4B5D-B265-158F3A86181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EF9BCB-B787-4D19-AAB2-9D7BD9E9E782}" type="datetimeFigureOut">
              <a:rPr lang="en-US" smtClean="0"/>
              <a:t>7/23/2013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E263605-3CA4-4B5D-B265-158F3A86181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EF9BCB-B787-4D19-AAB2-9D7BD9E9E782}" type="datetimeFigureOut">
              <a:rPr lang="en-US" smtClean="0"/>
              <a:t>7/23/2013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E263605-3CA4-4B5D-B265-158F3A861811}"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7EF9BCB-B787-4D19-AAB2-9D7BD9E9E782}" type="datetimeFigureOut">
              <a:rPr lang="en-US" smtClean="0"/>
              <a:t>7/23/2013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E263605-3CA4-4B5D-B265-158F3A861811}"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7EF9BCB-B787-4D19-AAB2-9D7BD9E9E782}" type="datetimeFigureOut">
              <a:rPr lang="en-US" smtClean="0"/>
              <a:t>7/23/2013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E263605-3CA4-4B5D-B265-158F3A861811}"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7EF9BCB-B787-4D19-AAB2-9D7BD9E9E782}" type="datetimeFigureOut">
              <a:rPr lang="en-US" smtClean="0"/>
              <a:t>7/23/2013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AE263605-3CA4-4B5D-B265-158F3A86181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7EF9BCB-B787-4D19-AAB2-9D7BD9E9E782}" type="datetimeFigureOut">
              <a:rPr lang="en-US" smtClean="0"/>
              <a:t>7/23/2013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AE263605-3CA4-4B5D-B265-158F3A861811}"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7EF9BCB-B787-4D19-AAB2-9D7BD9E9E782}" type="datetimeFigureOut">
              <a:rPr lang="en-US" smtClean="0"/>
              <a:t>7/23/2013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AE263605-3CA4-4B5D-B265-158F3A86181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7EF9BCB-B787-4D19-AAB2-9D7BD9E9E782}" type="datetimeFigureOut">
              <a:rPr lang="en-US" smtClean="0"/>
              <a:t>7/23/2013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E263605-3CA4-4B5D-B265-158F3A86181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7EF9BCB-B787-4D19-AAB2-9D7BD9E9E782}" type="datetimeFigureOut">
              <a:rPr lang="en-US" smtClean="0"/>
              <a:t>7/23/2013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E263605-3CA4-4B5D-B265-158F3A861811}"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7EF9BCB-B787-4D19-AAB2-9D7BD9E9E782}" type="datetimeFigureOut">
              <a:rPr lang="en-US" smtClean="0"/>
              <a:t>7/23/2013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E263605-3CA4-4B5D-B265-158F3A86181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14290"/>
            <a:ext cx="7772400" cy="1829761"/>
          </a:xfrm>
        </p:spPr>
        <p:txBody>
          <a:bodyPr>
            <a:normAutofit/>
          </a:bodyPr>
          <a:lstStyle/>
          <a:p>
            <a:r>
              <a:rPr lang="en-US" sz="4000" dirty="0" smtClean="0"/>
              <a:t>INHERITANCE IN DOTNET(C#)</a:t>
            </a:r>
            <a:endParaRPr lang="en-IN" sz="4000" dirty="0"/>
          </a:p>
        </p:txBody>
      </p:sp>
      <p:sp>
        <p:nvSpPr>
          <p:cNvPr id="3" name="Subtitle 2"/>
          <p:cNvSpPr>
            <a:spLocks noGrp="1"/>
          </p:cNvSpPr>
          <p:nvPr>
            <p:ph type="subTitle" idx="1"/>
          </p:nvPr>
        </p:nvSpPr>
        <p:spPr>
          <a:xfrm>
            <a:off x="785786" y="2714620"/>
            <a:ext cx="7772400" cy="1199704"/>
          </a:xfrm>
        </p:spPr>
        <p:txBody>
          <a:bodyPr>
            <a:noAutofit/>
          </a:bodyPr>
          <a:lstStyle/>
          <a:p>
            <a:pPr algn="ctr"/>
            <a:r>
              <a:rPr lang="en-US" sz="2400" dirty="0" smtClean="0"/>
              <a:t>BY</a:t>
            </a:r>
          </a:p>
          <a:p>
            <a:pPr algn="ctr"/>
            <a:r>
              <a:rPr lang="en-US" sz="2400" dirty="0" smtClean="0"/>
              <a:t>UMAYAMBIGAI DURGA R</a:t>
            </a:r>
          </a:p>
          <a:p>
            <a:pPr algn="ctr"/>
            <a:r>
              <a:rPr lang="en-US" sz="2400" dirty="0" smtClean="0"/>
              <a:t>12MCS039</a:t>
            </a:r>
            <a:endParaRPr lang="en-US" sz="2400" dirty="0" smtClean="0"/>
          </a:p>
          <a:p>
            <a:pPr algn="ctr"/>
            <a:r>
              <a:rPr lang="en-US" sz="2400" dirty="0" smtClean="0"/>
              <a:t>II MSC(CS)</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Inheritance </a:t>
            </a:r>
            <a:r>
              <a:rPr lang="en-IN" dirty="0" smtClean="0"/>
              <a:t>hierarchy represents an </a:t>
            </a:r>
            <a:r>
              <a:rPr lang="en-IN" i="1" dirty="0" smtClean="0"/>
              <a:t>is-a</a:t>
            </a:r>
            <a:r>
              <a:rPr lang="en-IN" dirty="0" smtClean="0"/>
              <a:t> relationship and not a </a:t>
            </a:r>
            <a:r>
              <a:rPr lang="en-IN" i="1" dirty="0" smtClean="0"/>
              <a:t>has-a</a:t>
            </a:r>
            <a:r>
              <a:rPr lang="en-IN" dirty="0" smtClean="0"/>
              <a:t> relationship.</a:t>
            </a:r>
          </a:p>
          <a:p>
            <a:r>
              <a:rPr lang="en-IN" dirty="0" smtClean="0"/>
              <a:t>can </a:t>
            </a:r>
            <a:r>
              <a:rPr lang="en-IN" dirty="0" smtClean="0"/>
              <a:t>reuse code from the base classes</a:t>
            </a:r>
            <a:r>
              <a:rPr lang="en-IN" dirty="0" smtClean="0"/>
              <a:t>.</a:t>
            </a:r>
            <a:endParaRPr lang="en-IN" dirty="0" smtClean="0"/>
          </a:p>
          <a:p>
            <a:r>
              <a:rPr lang="en-US" dirty="0" smtClean="0"/>
              <a:t>Easy understanding</a:t>
            </a:r>
          </a:p>
          <a:p>
            <a:r>
              <a:rPr lang="en-US" dirty="0" smtClean="0"/>
              <a:t>Fast implementation in time</a:t>
            </a:r>
            <a:endParaRPr lang="en-IN" dirty="0" smtClean="0"/>
          </a:p>
          <a:p>
            <a:endParaRPr lang="en-IN" dirty="0"/>
          </a:p>
        </p:txBody>
      </p:sp>
      <p:sp>
        <p:nvSpPr>
          <p:cNvPr id="3" name="Title 2"/>
          <p:cNvSpPr>
            <a:spLocks noGrp="1"/>
          </p:cNvSpPr>
          <p:nvPr>
            <p:ph type="title"/>
          </p:nvPr>
        </p:nvSpPr>
        <p:spPr/>
        <p:txBody>
          <a:bodyPr/>
          <a:lstStyle/>
          <a:p>
            <a:r>
              <a:rPr lang="en-US" dirty="0" smtClean="0"/>
              <a:t>Advantages of inheritance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71472" y="2714620"/>
            <a:ext cx="8229600" cy="1143000"/>
          </a:xfrm>
        </p:spPr>
        <p:txBody>
          <a:bodyPr/>
          <a:lstStyle/>
          <a:p>
            <a:pPr algn="ctr"/>
            <a:r>
              <a:rPr lang="en-US" dirty="0" smtClean="0"/>
              <a:t>Thank you!!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IN" dirty="0"/>
              <a:t>Creating a new class from existing class is called as inheritance. </a:t>
            </a:r>
            <a:r>
              <a:rPr lang="en-IN" dirty="0" smtClean="0"/>
              <a:t/>
            </a:r>
            <a:br>
              <a:rPr lang="en-IN" dirty="0" smtClean="0"/>
            </a:br>
            <a:r>
              <a:rPr lang="en-IN" dirty="0" smtClean="0"/>
              <a:t/>
            </a:r>
            <a:br>
              <a:rPr lang="en-IN" dirty="0" smtClean="0"/>
            </a:br>
            <a:r>
              <a:rPr lang="en-IN" dirty="0" smtClean="0"/>
              <a:t/>
            </a:r>
            <a:br>
              <a:rPr lang="en-IN" dirty="0" smtClean="0"/>
            </a:br>
            <a:r>
              <a:rPr lang="en-IN" dirty="0"/>
              <a:t>    //All the car properties can be used by the supercar</a:t>
            </a:r>
            <a:br>
              <a:rPr lang="en-IN" dirty="0"/>
            </a:br>
            <a:endParaRPr lang="en-IN" dirty="0"/>
          </a:p>
          <a:p>
            <a:pPr>
              <a:buNone/>
            </a:pPr>
            <a:r>
              <a:rPr lang="en-IN" dirty="0"/>
              <a:t>    class </a:t>
            </a:r>
            <a:r>
              <a:rPr lang="en-IN" dirty="0" smtClean="0"/>
              <a:t>Supercar</a:t>
            </a:r>
            <a:r>
              <a:rPr lang="en-IN" dirty="0"/>
              <a:t> : car</a:t>
            </a:r>
          </a:p>
          <a:p>
            <a:pPr>
              <a:buNone/>
            </a:pPr>
            <a:r>
              <a:rPr lang="en-IN" dirty="0"/>
              <a:t>    {</a:t>
            </a:r>
          </a:p>
          <a:p>
            <a:pPr>
              <a:buNone/>
            </a:pPr>
            <a:r>
              <a:rPr lang="en-IN" dirty="0"/>
              <a:t> </a:t>
            </a:r>
          </a:p>
          <a:p>
            <a:pPr>
              <a:buNone/>
            </a:pPr>
            <a:r>
              <a:rPr lang="en-IN" dirty="0"/>
              <a:t> </a:t>
            </a:r>
          </a:p>
          <a:p>
            <a:pPr>
              <a:buNone/>
            </a:pPr>
            <a:r>
              <a:rPr lang="en-IN" dirty="0"/>
              <a:t>    }</a:t>
            </a:r>
          </a:p>
          <a:p>
            <a:r>
              <a:rPr lang="en-IN" dirty="0" smtClean="0"/>
              <a:t>When </a:t>
            </a:r>
            <a:r>
              <a:rPr lang="en-IN" dirty="0"/>
              <a:t>a new class needs same members as an existing class, then instead of creating those members again in new class, the new class can be created from existing class, which is called as inheritance.</a:t>
            </a:r>
            <a:r>
              <a:rPr lang="en-IN" dirty="0" smtClean="0"/>
              <a:t/>
            </a:r>
            <a:br>
              <a:rPr lang="en-IN" dirty="0" smtClean="0"/>
            </a:br>
            <a:endParaRPr lang="en-IN" dirty="0"/>
          </a:p>
        </p:txBody>
      </p:sp>
      <p:sp>
        <p:nvSpPr>
          <p:cNvPr id="2" name="Title 1"/>
          <p:cNvSpPr>
            <a:spLocks noGrp="1"/>
          </p:cNvSpPr>
          <p:nvPr>
            <p:ph type="title"/>
          </p:nvPr>
        </p:nvSpPr>
        <p:spPr/>
        <p:txBody>
          <a:bodyPr/>
          <a:lstStyle/>
          <a:p>
            <a:r>
              <a:rPr lang="en-US" dirty="0" smtClean="0"/>
              <a:t>Inheritance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Single Inheritance</a:t>
            </a:r>
          </a:p>
          <a:p>
            <a:r>
              <a:rPr lang="en-IN" dirty="0" smtClean="0"/>
              <a:t>Hierarchical Inheritance</a:t>
            </a:r>
          </a:p>
          <a:p>
            <a:r>
              <a:rPr lang="en-IN" dirty="0" smtClean="0"/>
              <a:t>Multi Level Inheritance</a:t>
            </a:r>
          </a:p>
          <a:p>
            <a:r>
              <a:rPr lang="en-IN" dirty="0" smtClean="0"/>
              <a:t>Hybrid Inheritance</a:t>
            </a:r>
          </a:p>
          <a:p>
            <a:r>
              <a:rPr lang="en-IN" dirty="0" smtClean="0"/>
              <a:t>Multiple Inheritance</a:t>
            </a:r>
          </a:p>
          <a:p>
            <a:pPr>
              <a:buNone/>
            </a:pPr>
            <a:endParaRPr lang="en-IN" dirty="0"/>
          </a:p>
        </p:txBody>
      </p:sp>
      <p:sp>
        <p:nvSpPr>
          <p:cNvPr id="3" name="Title 2"/>
          <p:cNvSpPr>
            <a:spLocks noGrp="1"/>
          </p:cNvSpPr>
          <p:nvPr>
            <p:ph type="title"/>
          </p:nvPr>
        </p:nvSpPr>
        <p:spPr/>
        <p:txBody>
          <a:bodyPr/>
          <a:lstStyle/>
          <a:p>
            <a:r>
              <a:rPr lang="en-US" dirty="0" smtClean="0"/>
              <a:t>Types of inheritance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when a single derived class is created from a single base class then the inheritance is called as single inheritance</a:t>
            </a:r>
            <a:r>
              <a:rPr lang="en-IN" dirty="0" smtClean="0"/>
              <a:t>.</a:t>
            </a:r>
          </a:p>
          <a:p>
            <a:pPr>
              <a:buNone/>
            </a:pPr>
            <a:r>
              <a:rPr lang="en-IN" dirty="0" smtClean="0"/>
              <a:t/>
            </a:r>
            <a:br>
              <a:rPr lang="en-IN" dirty="0" smtClean="0"/>
            </a:br>
            <a:endParaRPr lang="en-IN" dirty="0"/>
          </a:p>
        </p:txBody>
      </p:sp>
      <p:sp>
        <p:nvSpPr>
          <p:cNvPr id="3" name="Title 2"/>
          <p:cNvSpPr>
            <a:spLocks noGrp="1"/>
          </p:cNvSpPr>
          <p:nvPr>
            <p:ph type="title"/>
          </p:nvPr>
        </p:nvSpPr>
        <p:spPr/>
        <p:txBody>
          <a:bodyPr/>
          <a:lstStyle/>
          <a:p>
            <a:r>
              <a:rPr lang="en-US" dirty="0" smtClean="0"/>
              <a:t>Single inheritance</a:t>
            </a:r>
            <a:endParaRPr lang="en-IN" dirty="0"/>
          </a:p>
        </p:txBody>
      </p:sp>
      <p:pic>
        <p:nvPicPr>
          <p:cNvPr id="6" name="Picture 5" descr="Single-level-inheritance.jpg"/>
          <p:cNvPicPr>
            <a:picLocks noChangeAspect="1"/>
          </p:cNvPicPr>
          <p:nvPr/>
        </p:nvPicPr>
        <p:blipFill>
          <a:blip r:embed="rId2"/>
          <a:stretch>
            <a:fillRect/>
          </a:stretch>
        </p:blipFill>
        <p:spPr>
          <a:xfrm>
            <a:off x="3143240" y="3214686"/>
            <a:ext cx="3143272" cy="23764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IN" dirty="0" smtClean="0"/>
              <a:t>class A </a:t>
            </a:r>
          </a:p>
          <a:p>
            <a:pPr>
              <a:buNone/>
            </a:pPr>
            <a:r>
              <a:rPr lang="en-IN" dirty="0" smtClean="0"/>
              <a:t>{ </a:t>
            </a:r>
          </a:p>
          <a:p>
            <a:pPr>
              <a:buNone/>
            </a:pPr>
            <a:r>
              <a:rPr lang="en-IN" dirty="0" smtClean="0"/>
              <a:t> </a:t>
            </a:r>
            <a:r>
              <a:rPr lang="en-IN" dirty="0" smtClean="0"/>
              <a:t>  public </a:t>
            </a:r>
            <a:r>
              <a:rPr lang="en-IN" dirty="0" smtClean="0"/>
              <a:t>void </a:t>
            </a:r>
            <a:r>
              <a:rPr lang="en-IN" dirty="0" err="1" smtClean="0"/>
              <a:t>displayBase</a:t>
            </a:r>
            <a:r>
              <a:rPr lang="en-IN" dirty="0" smtClean="0"/>
              <a:t>() </a:t>
            </a:r>
            <a:r>
              <a:rPr lang="en-IN" dirty="0" smtClean="0"/>
              <a:t>{ System.Console.WriteLine</a:t>
            </a:r>
            <a:r>
              <a:rPr lang="en-IN" dirty="0" smtClean="0"/>
              <a:t>(“</a:t>
            </a:r>
            <a:r>
              <a:rPr lang="en-IN" dirty="0" err="1" smtClean="0"/>
              <a:t>BaseClass</a:t>
            </a:r>
            <a:r>
              <a:rPr lang="en-IN" dirty="0" smtClean="0"/>
              <a:t>"); } </a:t>
            </a:r>
          </a:p>
          <a:p>
            <a:pPr>
              <a:buNone/>
            </a:pPr>
            <a:r>
              <a:rPr lang="en-IN" dirty="0" smtClean="0"/>
              <a:t>} </a:t>
            </a:r>
          </a:p>
          <a:p>
            <a:pPr>
              <a:buNone/>
            </a:pPr>
            <a:r>
              <a:rPr lang="en-IN" dirty="0" smtClean="0"/>
              <a:t>class B : A  //</a:t>
            </a:r>
            <a:r>
              <a:rPr lang="en-IN" dirty="0" smtClean="0"/>
              <a:t>b is child of a </a:t>
            </a:r>
            <a:endParaRPr lang="en-IN" dirty="0" smtClean="0"/>
          </a:p>
          <a:p>
            <a:pPr>
              <a:buNone/>
            </a:pPr>
            <a:r>
              <a:rPr lang="en-IN" dirty="0" smtClean="0"/>
              <a:t>{ </a:t>
            </a:r>
          </a:p>
          <a:p>
            <a:pPr>
              <a:buNone/>
            </a:pPr>
            <a:r>
              <a:rPr lang="en-IN" dirty="0" smtClean="0"/>
              <a:t>public </a:t>
            </a:r>
            <a:r>
              <a:rPr lang="en-IN" dirty="0" smtClean="0"/>
              <a:t>void </a:t>
            </a:r>
            <a:r>
              <a:rPr lang="en-IN" dirty="0" err="1" smtClean="0"/>
              <a:t>displayDerived</a:t>
            </a:r>
            <a:r>
              <a:rPr lang="en-IN" dirty="0" smtClean="0"/>
              <a:t>() </a:t>
            </a:r>
            <a:r>
              <a:rPr lang="en-IN" dirty="0" smtClean="0"/>
              <a:t>{ System.Console.WriteLine</a:t>
            </a:r>
            <a:r>
              <a:rPr lang="en-IN" dirty="0" smtClean="0"/>
              <a:t>(“</a:t>
            </a:r>
            <a:r>
              <a:rPr lang="en-IN" dirty="0" err="1" smtClean="0"/>
              <a:t>DerivedClass</a:t>
            </a:r>
            <a:r>
              <a:rPr lang="en-IN" dirty="0" smtClean="0"/>
              <a:t>"); } </a:t>
            </a:r>
          </a:p>
          <a:p>
            <a:pPr>
              <a:buNone/>
            </a:pPr>
            <a:r>
              <a:rPr lang="en-IN" dirty="0" smtClean="0"/>
              <a:t>} </a:t>
            </a:r>
          </a:p>
          <a:p>
            <a:pPr>
              <a:buNone/>
            </a:pPr>
            <a:r>
              <a:rPr lang="en-IN" dirty="0" smtClean="0"/>
              <a:t>class C </a:t>
            </a:r>
          </a:p>
          <a:p>
            <a:pPr>
              <a:buNone/>
            </a:pPr>
            <a:r>
              <a:rPr lang="en-IN" dirty="0" smtClean="0"/>
              <a:t>{ </a:t>
            </a:r>
          </a:p>
          <a:p>
            <a:pPr>
              <a:buNone/>
            </a:pPr>
            <a:r>
              <a:rPr lang="en-IN" dirty="0" smtClean="0"/>
              <a:t>public </a:t>
            </a:r>
            <a:r>
              <a:rPr lang="en-IN" dirty="0" smtClean="0"/>
              <a:t>static void Main() { </a:t>
            </a:r>
            <a:endParaRPr lang="en-IN" dirty="0" smtClean="0"/>
          </a:p>
          <a:p>
            <a:pPr>
              <a:buNone/>
            </a:pPr>
            <a:r>
              <a:rPr lang="en-IN" dirty="0" smtClean="0"/>
              <a:t>B</a:t>
            </a:r>
            <a:r>
              <a:rPr lang="en-IN" dirty="0" smtClean="0"/>
              <a:t> </a:t>
            </a:r>
            <a:r>
              <a:rPr lang="en-IN" dirty="0" smtClean="0"/>
              <a:t>x=new </a:t>
            </a:r>
            <a:r>
              <a:rPr lang="en-IN" dirty="0" smtClean="0"/>
              <a:t>B();//</a:t>
            </a:r>
            <a:r>
              <a:rPr lang="en-IN" dirty="0" smtClean="0"/>
              <a:t>Normally object of child </a:t>
            </a:r>
            <a:endParaRPr lang="en-IN" dirty="0" smtClean="0"/>
          </a:p>
          <a:p>
            <a:pPr>
              <a:buNone/>
            </a:pPr>
            <a:r>
              <a:rPr lang="en-IN" dirty="0" err="1" smtClean="0"/>
              <a:t>x.displayBase</a:t>
            </a:r>
            <a:r>
              <a:rPr lang="en-IN" dirty="0" smtClean="0"/>
              <a:t>(); </a:t>
            </a:r>
          </a:p>
          <a:p>
            <a:pPr>
              <a:buNone/>
            </a:pPr>
            <a:r>
              <a:rPr lang="en-IN" dirty="0" err="1" smtClean="0"/>
              <a:t>x.displayDerived</a:t>
            </a:r>
            <a:r>
              <a:rPr lang="en-IN" dirty="0" smtClean="0"/>
              <a:t>(); </a:t>
            </a:r>
          </a:p>
          <a:p>
            <a:pPr>
              <a:buNone/>
            </a:pPr>
            <a:r>
              <a:rPr lang="en-IN" dirty="0" smtClean="0"/>
              <a:t>} </a:t>
            </a:r>
          </a:p>
          <a:p>
            <a:pPr>
              <a:buNone/>
            </a:pPr>
            <a:r>
              <a:rPr lang="en-IN" dirty="0" smtClean="0"/>
              <a:t>}</a:t>
            </a:r>
            <a:endParaRPr lang="en-IN" dirty="0"/>
          </a:p>
        </p:txBody>
      </p:sp>
      <p:sp>
        <p:nvSpPr>
          <p:cNvPr id="3" name="Title 2"/>
          <p:cNvSpPr>
            <a:spLocks noGrp="1"/>
          </p:cNvSpPr>
          <p:nvPr>
            <p:ph type="title"/>
          </p:nvPr>
        </p:nvSpPr>
        <p:spPr/>
        <p:txBody>
          <a:bodyPr>
            <a:normAutofit fontScale="90000"/>
          </a:bodyPr>
          <a:lstStyle/>
          <a:p>
            <a:r>
              <a:rPr lang="en-IN" dirty="0" smtClean="0"/>
              <a:t>Single </a:t>
            </a:r>
            <a:r>
              <a:rPr lang="en-IN" dirty="0" err="1" smtClean="0"/>
              <a:t>Inheritence</a:t>
            </a:r>
            <a:r>
              <a:rPr lang="en-IN" dirty="0" smtClean="0"/>
              <a:t> example in C#</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when more than one derived class are created from a single base class, then that inheritance is called as hierarchical inheritance.</a:t>
            </a:r>
            <a:endParaRPr lang="en-IN" dirty="0"/>
          </a:p>
        </p:txBody>
      </p:sp>
      <p:sp>
        <p:nvSpPr>
          <p:cNvPr id="3" name="Title 2"/>
          <p:cNvSpPr>
            <a:spLocks noGrp="1"/>
          </p:cNvSpPr>
          <p:nvPr>
            <p:ph type="title"/>
          </p:nvPr>
        </p:nvSpPr>
        <p:spPr/>
        <p:txBody>
          <a:bodyPr>
            <a:normAutofit fontScale="90000"/>
          </a:bodyPr>
          <a:lstStyle/>
          <a:p>
            <a:r>
              <a:rPr lang="en-IN" dirty="0" smtClean="0"/>
              <a:t>Hierarchical Inheritance</a:t>
            </a:r>
            <a:br>
              <a:rPr lang="en-IN" dirty="0" smtClean="0"/>
            </a:br>
            <a:endParaRPr lang="en-IN" dirty="0"/>
          </a:p>
        </p:txBody>
      </p:sp>
      <p:pic>
        <p:nvPicPr>
          <p:cNvPr id="4" name="Picture 3" descr="inheritance-Hierarchical-cs.jpg"/>
          <p:cNvPicPr>
            <a:picLocks noChangeAspect="1"/>
          </p:cNvPicPr>
          <p:nvPr/>
        </p:nvPicPr>
        <p:blipFill>
          <a:blip r:embed="rId2"/>
          <a:stretch>
            <a:fillRect/>
          </a:stretch>
        </p:blipFill>
        <p:spPr>
          <a:xfrm>
            <a:off x="2357422" y="3071810"/>
            <a:ext cx="4714908" cy="27146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when a derived class is created from another derived class, then that inheritance is called as multi level inheritance.</a:t>
            </a:r>
            <a:endParaRPr lang="en-IN" dirty="0"/>
          </a:p>
        </p:txBody>
      </p:sp>
      <p:sp>
        <p:nvSpPr>
          <p:cNvPr id="3" name="Title 2"/>
          <p:cNvSpPr>
            <a:spLocks noGrp="1"/>
          </p:cNvSpPr>
          <p:nvPr>
            <p:ph type="title"/>
          </p:nvPr>
        </p:nvSpPr>
        <p:spPr/>
        <p:txBody>
          <a:bodyPr>
            <a:normAutofit fontScale="90000"/>
          </a:bodyPr>
          <a:lstStyle/>
          <a:p>
            <a:r>
              <a:rPr lang="en-IN" dirty="0" smtClean="0"/>
              <a:t>Multi Level Inheritance</a:t>
            </a:r>
            <a:br>
              <a:rPr lang="en-IN" dirty="0" smtClean="0"/>
            </a:br>
            <a:endParaRPr lang="en-IN" dirty="0"/>
          </a:p>
        </p:txBody>
      </p:sp>
      <p:pic>
        <p:nvPicPr>
          <p:cNvPr id="4" name="Picture 3" descr="inheritance-multi-level.jpg"/>
          <p:cNvPicPr>
            <a:picLocks noChangeAspect="1"/>
          </p:cNvPicPr>
          <p:nvPr/>
        </p:nvPicPr>
        <p:blipFill>
          <a:blip r:embed="rId2"/>
          <a:stretch>
            <a:fillRect/>
          </a:stretch>
        </p:blipFill>
        <p:spPr>
          <a:xfrm>
            <a:off x="3214678" y="2928934"/>
            <a:ext cx="2857520" cy="30622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Any combination of single, hierarchical and multi level inheritances is called as hybrid inheritance.</a:t>
            </a:r>
            <a:endParaRPr lang="en-IN" dirty="0"/>
          </a:p>
        </p:txBody>
      </p:sp>
      <p:sp>
        <p:nvSpPr>
          <p:cNvPr id="3" name="Title 2"/>
          <p:cNvSpPr>
            <a:spLocks noGrp="1"/>
          </p:cNvSpPr>
          <p:nvPr>
            <p:ph type="title"/>
          </p:nvPr>
        </p:nvSpPr>
        <p:spPr/>
        <p:txBody>
          <a:bodyPr>
            <a:normAutofit fontScale="90000"/>
          </a:bodyPr>
          <a:lstStyle/>
          <a:p>
            <a:r>
              <a:rPr lang="en-IN" dirty="0" smtClean="0"/>
              <a:t>Hybrid Inheritance</a:t>
            </a:r>
            <a:br>
              <a:rPr lang="en-IN" dirty="0" smtClean="0"/>
            </a:br>
            <a:endParaRPr lang="en-IN" dirty="0"/>
          </a:p>
        </p:txBody>
      </p:sp>
      <p:pic>
        <p:nvPicPr>
          <p:cNvPr id="5" name="Picture 4" descr="inheritance-hybrid.jpg"/>
          <p:cNvPicPr>
            <a:picLocks noChangeAspect="1"/>
          </p:cNvPicPr>
          <p:nvPr/>
        </p:nvPicPr>
        <p:blipFill>
          <a:blip r:embed="rId2"/>
          <a:stretch>
            <a:fillRect/>
          </a:stretch>
        </p:blipFill>
        <p:spPr>
          <a:xfrm>
            <a:off x="2500298" y="2643182"/>
            <a:ext cx="5000660" cy="31813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when a derived class is created from more than one base class then that inheritance is called as multiple inheritance. </a:t>
            </a:r>
            <a:endParaRPr lang="en-IN" dirty="0" smtClean="0"/>
          </a:p>
          <a:p>
            <a:r>
              <a:rPr lang="en-IN" dirty="0" smtClean="0"/>
              <a:t>But </a:t>
            </a:r>
            <a:r>
              <a:rPr lang="en-IN" dirty="0" smtClean="0"/>
              <a:t>multiple inheritance is not supported by </a:t>
            </a:r>
            <a:r>
              <a:rPr lang="en-IN" dirty="0" err="1" smtClean="0"/>
              <a:t>Dotnet</a:t>
            </a:r>
            <a:r>
              <a:rPr lang="en-IN" dirty="0" smtClean="0"/>
              <a:t> </a:t>
            </a:r>
            <a:r>
              <a:rPr lang="en-IN" dirty="0" smtClean="0"/>
              <a:t>using classes and can be done using interfaces.</a:t>
            </a:r>
            <a:endParaRPr lang="en-IN" dirty="0"/>
          </a:p>
        </p:txBody>
      </p:sp>
      <p:sp>
        <p:nvSpPr>
          <p:cNvPr id="3" name="Title 2"/>
          <p:cNvSpPr>
            <a:spLocks noGrp="1"/>
          </p:cNvSpPr>
          <p:nvPr>
            <p:ph type="title"/>
          </p:nvPr>
        </p:nvSpPr>
        <p:spPr/>
        <p:txBody>
          <a:bodyPr>
            <a:normAutofit fontScale="90000"/>
          </a:bodyPr>
          <a:lstStyle/>
          <a:p>
            <a:r>
              <a:rPr lang="en-IN" dirty="0" smtClean="0"/>
              <a:t>Multiple Inheritance</a:t>
            </a:r>
            <a:br>
              <a:rPr lang="en-IN" dirty="0" smtClean="0"/>
            </a:br>
            <a:endParaRPr lang="en-IN" dirty="0"/>
          </a:p>
        </p:txBody>
      </p:sp>
      <p:pic>
        <p:nvPicPr>
          <p:cNvPr id="5" name="Picture 4" descr="multiple inheritance.jpg"/>
          <p:cNvPicPr>
            <a:picLocks noChangeAspect="1"/>
          </p:cNvPicPr>
          <p:nvPr/>
        </p:nvPicPr>
        <p:blipFill>
          <a:blip r:embed="rId2"/>
          <a:stretch>
            <a:fillRect/>
          </a:stretch>
        </p:blipFill>
        <p:spPr>
          <a:xfrm>
            <a:off x="2857488" y="4071942"/>
            <a:ext cx="4019550" cy="18097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TotalTime>
  <Words>245</Words>
  <Application>Microsoft Office PowerPoint</Application>
  <PresentationFormat>On-screen Show (4:3)</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INHERITANCE IN DOTNET(C#)</vt:lpstr>
      <vt:lpstr>Inheritance</vt:lpstr>
      <vt:lpstr>Types of inheritance</vt:lpstr>
      <vt:lpstr>Single inheritance</vt:lpstr>
      <vt:lpstr>Single Inheritence example in C#</vt:lpstr>
      <vt:lpstr>Hierarchical Inheritance </vt:lpstr>
      <vt:lpstr>Multi Level Inheritance </vt:lpstr>
      <vt:lpstr>Hybrid Inheritance </vt:lpstr>
      <vt:lpstr>Multiple Inheritance </vt:lpstr>
      <vt:lpstr>Advantages of inheritance</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Karthik Sakkarai</dc:creator>
  <cp:lastModifiedBy>Karthik Sakkarai</cp:lastModifiedBy>
  <cp:revision>3</cp:revision>
  <dcterms:created xsi:type="dcterms:W3CDTF">2013-07-23T13:16:49Z</dcterms:created>
  <dcterms:modified xsi:type="dcterms:W3CDTF">2013-07-23T13:41:15Z</dcterms:modified>
</cp:coreProperties>
</file>