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57" r:id="rId2"/>
    <p:sldId id="643" r:id="rId3"/>
    <p:sldId id="666" r:id="rId4"/>
    <p:sldId id="646" r:id="rId5"/>
    <p:sldId id="653" r:id="rId6"/>
    <p:sldId id="665" r:id="rId7"/>
    <p:sldId id="656" r:id="rId8"/>
    <p:sldId id="667" r:id="rId9"/>
    <p:sldId id="651" r:id="rId10"/>
    <p:sldId id="658" r:id="rId11"/>
    <p:sldId id="668" r:id="rId12"/>
    <p:sldId id="669" r:id="rId13"/>
    <p:sldId id="670" r:id="rId14"/>
    <p:sldId id="671" r:id="rId15"/>
    <p:sldId id="661" r:id="rId16"/>
    <p:sldId id="672" r:id="rId17"/>
    <p:sldId id="664" r:id="rId18"/>
  </p:sldIdLst>
  <p:sldSz cx="12192000" cy="6858000"/>
  <p:notesSz cx="6858000" cy="9144000"/>
  <p:embeddedFontLst>
    <p:embeddedFont>
      <p:font typeface="Azonix" panose="020B0604020202020204" charset="0"/>
      <p:regular r:id="rId20"/>
    </p:embeddedFont>
    <p:embeddedFont>
      <p:font typeface="Seaford" panose="00000500000000000000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3606" autoAdjust="0"/>
  </p:normalViewPr>
  <p:slideViewPr>
    <p:cSldViewPr showGuides="1">
      <p:cViewPr varScale="1">
        <p:scale>
          <a:sx n="80" d="100"/>
          <a:sy n="80" d="100"/>
        </p:scale>
        <p:origin x="619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aford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aford" panose="00000500000000000000" pitchFamily="2" charset="0"/>
              </a:defRPr>
            </a:lvl1pPr>
          </a:lstStyle>
          <a:p>
            <a:fld id="{868EF950-5B84-417A-804D-450FD0FCE13F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aford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aford" panose="00000500000000000000" pitchFamily="2" charset="0"/>
              </a:defRPr>
            </a:lvl1pPr>
          </a:lstStyle>
          <a:p>
            <a:fld id="{4414E5F1-17A7-42C2-85AD-61A26B4FE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9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aford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aford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aford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aford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aford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Drag &amp; Drop to add a picture in the back placeholder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E5F1-17A7-42C2-85AD-61A26B4FE7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8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Drag &amp; Drop to add a picture in the placeholder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E5F1-17A7-42C2-85AD-61A26B4FE7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Drag &amp; Drop to add a picture in the placeholder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E5F1-17A7-42C2-85AD-61A26B4FE7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6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Drag &amp; Drop to add a picture in the placeholder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E5F1-17A7-42C2-85AD-61A26B4FE7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5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Drag &amp; Drop to add a picture in the back placeholder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E5F1-17A7-42C2-85AD-61A26B4FE7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Drag &amp; Drop to add a picture in the placeholder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E5F1-17A7-42C2-85AD-61A26B4FE7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Drag &amp; Drop to add a picture in the placeholder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E5F1-17A7-42C2-85AD-61A26B4FE7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3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Drag &amp; Drop to add a picture in the back placeholder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E5F1-17A7-42C2-85AD-61A26B4FE7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B614F-9FAF-0185-B1E9-A1D01D3C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CDC9-D4C1-4B37-B35C-8E52CA88E21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E4EB4-BEA8-DC60-2D3A-65F4C34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FBFE0-45FD-4CAB-FD56-592677D4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796D-A7AF-4E00-B741-F6AAC5DD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2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4C9F7C-9984-EF84-2466-6DB247F6689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tIns="36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Insert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7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CD6E5B-A17C-4207-E84A-7DC021D199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724" y="2408620"/>
            <a:ext cx="4968552" cy="792162"/>
          </a:xfrm>
        </p:spPr>
        <p:txBody>
          <a:bodyPr lIns="0" rIns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ln w="12700">
                  <a:solidFill>
                    <a:schemeClr val="bg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/>
              <a:t>PRESENTATION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25F2917-C7E9-C444-86EB-F0D215FD97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724" y="3197936"/>
            <a:ext cx="4968552" cy="1311128"/>
          </a:xfrm>
        </p:spPr>
        <p:txBody>
          <a:bodyPr lIns="0" rIns="0" anchor="t">
            <a:normAutofit/>
          </a:bodyPr>
          <a:lstStyle>
            <a:lvl1pPr marL="0" indent="0" algn="ctr" rtl="0">
              <a:lnSpc>
                <a:spcPct val="100000"/>
              </a:lnSpc>
              <a:buNone/>
              <a:defRPr sz="8800" spc="600">
                <a:ln w="12700">
                  <a:noFill/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05788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B9D5B36-D07D-6982-B993-43A9EA1377B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1575"/>
            <a:ext cx="12192000" cy="6869575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tIns="720000" anchor="t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9167660-DE06-086C-C4CC-43E90CF5B4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5480" y="2133481"/>
            <a:ext cx="3240360" cy="2862322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20000">
                <a:gradFill>
                  <a:gsLst>
                    <a:gs pos="50000">
                      <a:schemeClr val="accent4"/>
                    </a:gs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path path="circle">
                    <a:fillToRect l="100000" t="100000"/>
                  </a:path>
                </a:gra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19DABE-DBA5-80FE-60C3-16363EE9F5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5337" y="2332357"/>
            <a:ext cx="4392487" cy="646331"/>
          </a:xfrm>
        </p:spPr>
        <p:txBody>
          <a:bodyPr lIns="0" r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000"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05626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B614F-9FAF-0185-B1E9-A1D01D3C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CDC9-D4C1-4B37-B35C-8E52CA88E21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E4EB4-BEA8-DC60-2D3A-65F4C34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FBFE0-45FD-4CAB-FD56-592677D4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796D-A7AF-4E00-B741-F6AAC5DDD0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3F262D4-5871-C51A-ABB7-5FE3A3FB8BD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159896" cy="6858000"/>
          </a:xfrm>
          <a:custGeom>
            <a:avLst/>
            <a:gdLst>
              <a:gd name="connsiteX0" fmla="*/ 0 w 5159896"/>
              <a:gd name="connsiteY0" fmla="*/ 0 h 6858000"/>
              <a:gd name="connsiteX1" fmla="*/ 5159896 w 5159896"/>
              <a:gd name="connsiteY1" fmla="*/ 0 h 6858000"/>
              <a:gd name="connsiteX2" fmla="*/ 5159896 w 5159896"/>
              <a:gd name="connsiteY2" fmla="*/ 6858000 h 6858000"/>
              <a:gd name="connsiteX3" fmla="*/ 0 w 51598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9896" h="6858000">
                <a:moveTo>
                  <a:pt x="0" y="0"/>
                </a:moveTo>
                <a:lnTo>
                  <a:pt x="5159896" y="0"/>
                </a:lnTo>
                <a:lnTo>
                  <a:pt x="515989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tIns="72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Insert Picture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1FA6D57-4058-DFF5-E503-6DC378C3E2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6" y="1297231"/>
            <a:ext cx="4320479" cy="535531"/>
          </a:xfrm>
          <a:noFill/>
        </p:spPr>
        <p:txBody>
          <a:bodyPr wrap="square" lIns="0" rIns="0"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latin typeface="+mj-lt"/>
              </a:defRPr>
            </a:lvl1pPr>
          </a:lstStyle>
          <a:p>
            <a:pPr marL="0" lvl="0"/>
            <a:r>
              <a:rPr lang="en-US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7952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33333" fill="hold" grpId="1" nodeType="withEffect" p14:presetBounceEnd="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138 -3.33333E-6 L -3.95833E-6 -3.33333E-6 " pathEditMode="relative" rAng="0" ptsTypes="AA" p14:bounceEnd="6667">
                                          <p:cBhvr>
                                            <p:cTn id="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56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3333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138 -3.33333E-6 L -3.95833E-6 -3.33333E-6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56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B614F-9FAF-0185-B1E9-A1D01D3C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CDC9-D4C1-4B37-B35C-8E52CA88E21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E46598-1015-49E8-5AB0-79E5433536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95625" y="1570988"/>
            <a:ext cx="4586542" cy="2493029"/>
          </a:xfrm>
          <a:custGeom>
            <a:avLst/>
            <a:gdLst>
              <a:gd name="connsiteX0" fmla="*/ 0 w 4586542"/>
              <a:gd name="connsiteY0" fmla="*/ 0 h 2493029"/>
              <a:gd name="connsiteX1" fmla="*/ 4586542 w 4586542"/>
              <a:gd name="connsiteY1" fmla="*/ 0 h 2493029"/>
              <a:gd name="connsiteX2" fmla="*/ 4586542 w 4586542"/>
              <a:gd name="connsiteY2" fmla="*/ 2493029 h 2493029"/>
              <a:gd name="connsiteX3" fmla="*/ 0 w 4586542"/>
              <a:gd name="connsiteY3" fmla="*/ 2493029 h 249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42" h="2493029">
                <a:moveTo>
                  <a:pt x="0" y="0"/>
                </a:moveTo>
                <a:lnTo>
                  <a:pt x="4586542" y="0"/>
                </a:lnTo>
                <a:lnTo>
                  <a:pt x="4586542" y="2493029"/>
                </a:lnTo>
                <a:lnTo>
                  <a:pt x="0" y="249302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tIns="36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Insert Picture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E4EB4-BEA8-DC60-2D3A-65F4C34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FBFE0-45FD-4CAB-FD56-592677D4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796D-A7AF-4E00-B741-F6AAC5DDD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604 -0.1074 L -0.00261 -0.00208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2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86EDB3-18A0-1088-54CD-2FB404A91A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852936"/>
          </a:xfrm>
          <a:custGeom>
            <a:avLst/>
            <a:gdLst>
              <a:gd name="connsiteX0" fmla="*/ 0 w 12192000"/>
              <a:gd name="connsiteY0" fmla="*/ 0 h 2852936"/>
              <a:gd name="connsiteX1" fmla="*/ 12192000 w 12192000"/>
              <a:gd name="connsiteY1" fmla="*/ 0 h 2852936"/>
              <a:gd name="connsiteX2" fmla="*/ 12192000 w 12192000"/>
              <a:gd name="connsiteY2" fmla="*/ 2852936 h 2852936"/>
              <a:gd name="connsiteX3" fmla="*/ 0 w 12192000"/>
              <a:gd name="connsiteY3" fmla="*/ 2852936 h 285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52936">
                <a:moveTo>
                  <a:pt x="0" y="0"/>
                </a:moveTo>
                <a:lnTo>
                  <a:pt x="12192000" y="0"/>
                </a:lnTo>
                <a:lnTo>
                  <a:pt x="12192000" y="2852936"/>
                </a:lnTo>
                <a:lnTo>
                  <a:pt x="0" y="28529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tIns="36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Insert Picture</a:t>
            </a:r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A4A935F-F5A0-2F88-FC76-1DBB72453D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51685" y="982469"/>
            <a:ext cx="5688631" cy="646331"/>
          </a:xfrm>
          <a:noFill/>
        </p:spPr>
        <p:txBody>
          <a:bodyPr wrap="square" lIns="0" rIns="0"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3600">
                <a:latin typeface="+mj-lt"/>
              </a:defRPr>
            </a:lvl1pPr>
          </a:lstStyle>
          <a:p>
            <a:pPr marL="0" lvl="0"/>
            <a:r>
              <a:rPr lang="en-US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06083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25394 L -4.58333E-6 3.7037E-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B614F-9FAF-0185-B1E9-A1D01D3C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CDC9-D4C1-4B37-B35C-8E52CA88E21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E4EB4-BEA8-DC60-2D3A-65F4C34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FBFE0-45FD-4CAB-FD56-592677D4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796D-A7AF-4E00-B741-F6AAC5DDD0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DAA18BE-DB73-F512-1A71-FD67F0A62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487124"/>
            <a:ext cx="5760640" cy="646331"/>
          </a:xfrm>
          <a:noFill/>
        </p:spPr>
        <p:txBody>
          <a:bodyPr wrap="square" lIns="0" rIns="0"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3200">
                <a:latin typeface="+mj-lt"/>
              </a:defRPr>
            </a:lvl1pPr>
          </a:lstStyle>
          <a:p>
            <a:pPr marL="0" lvl="0"/>
            <a:r>
              <a:rPr lang="en-US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512984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4457E9D0-8278-C3ED-F7E8-749C6A15C50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75420" y="1445008"/>
            <a:ext cx="10441160" cy="3064112"/>
          </a:xfrm>
          <a:solidFill>
            <a:schemeClr val="bg1">
              <a:lumMod val="50000"/>
            </a:schemeClr>
          </a:solidFill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/>
              <a:t>Insert Chart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B614F-9FAF-0185-B1E9-A1D01D3C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CDC9-D4C1-4B37-B35C-8E52CA88E21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E4EB4-BEA8-DC60-2D3A-65F4C34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FBFE0-45FD-4CAB-FD56-592677D4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796D-A7AF-4E00-B741-F6AAC5DDD0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A721029-0BAC-9E8C-5F41-228F6988FA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15680" y="487124"/>
            <a:ext cx="5760640" cy="646331"/>
          </a:xfrm>
          <a:noFill/>
        </p:spPr>
        <p:txBody>
          <a:bodyPr wrap="square" lIns="0" rIns="0" rtlCol="0"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3200">
                <a:latin typeface="+mj-lt"/>
              </a:defRPr>
            </a:lvl1pPr>
          </a:lstStyle>
          <a:p>
            <a:pPr marL="0" lvl="0"/>
            <a:r>
              <a:rPr lang="en-US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40069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33333" fill="hold" grpId="1" nodeType="withEffect" p14:presetBounceEnd="26667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485 0.0463 L -1.66667E-6 -7.40741E-7 " pathEditMode="relative" rAng="0" ptsTypes="AA" p14:bounceEnd="26667">
                                          <p:cBhvr>
                                            <p:cTn id="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42" y="-231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accel="33333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485 0.0463 L -1.66667E-6 -7.40741E-7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42" y="-231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72ACA7D-95A4-5A1C-1041-DFA469CB958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063552" cy="2420888"/>
          </a:xfrm>
          <a:custGeom>
            <a:avLst/>
            <a:gdLst>
              <a:gd name="connsiteX0" fmla="*/ 0 w 2063552"/>
              <a:gd name="connsiteY0" fmla="*/ 0 h 2420888"/>
              <a:gd name="connsiteX1" fmla="*/ 2063552 w 2063552"/>
              <a:gd name="connsiteY1" fmla="*/ 0 h 2420888"/>
              <a:gd name="connsiteX2" fmla="*/ 2063552 w 2063552"/>
              <a:gd name="connsiteY2" fmla="*/ 2420888 h 2420888"/>
              <a:gd name="connsiteX3" fmla="*/ 0 w 2063552"/>
              <a:gd name="connsiteY3" fmla="*/ 2420888 h 24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3552" h="2420888">
                <a:moveTo>
                  <a:pt x="0" y="0"/>
                </a:moveTo>
                <a:lnTo>
                  <a:pt x="2063552" y="0"/>
                </a:lnTo>
                <a:lnTo>
                  <a:pt x="2063552" y="2420888"/>
                </a:lnTo>
                <a:lnTo>
                  <a:pt x="0" y="242088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tIns="36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Picture 1</a:t>
            </a:r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D9113B0-2A6A-3FF2-CF28-38AD07EB66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63552" y="0"/>
            <a:ext cx="2592288" cy="2780928"/>
          </a:xfrm>
          <a:custGeom>
            <a:avLst/>
            <a:gdLst>
              <a:gd name="connsiteX0" fmla="*/ 0 w 2592288"/>
              <a:gd name="connsiteY0" fmla="*/ 0 h 2780928"/>
              <a:gd name="connsiteX1" fmla="*/ 2592288 w 2592288"/>
              <a:gd name="connsiteY1" fmla="*/ 0 h 2780928"/>
              <a:gd name="connsiteX2" fmla="*/ 2592288 w 2592288"/>
              <a:gd name="connsiteY2" fmla="*/ 2780928 h 2780928"/>
              <a:gd name="connsiteX3" fmla="*/ 0 w 2592288"/>
              <a:gd name="connsiteY3" fmla="*/ 2780928 h 278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288" h="2780928">
                <a:moveTo>
                  <a:pt x="0" y="0"/>
                </a:moveTo>
                <a:lnTo>
                  <a:pt x="2592288" y="0"/>
                </a:lnTo>
                <a:lnTo>
                  <a:pt x="2592288" y="2780928"/>
                </a:lnTo>
                <a:lnTo>
                  <a:pt x="0" y="278092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tIns="36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Picture 2</a:t>
            </a:r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472F12A-5220-7BFD-30F4-1F50EDECB51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55839" y="0"/>
            <a:ext cx="2880322" cy="3429000"/>
          </a:xfrm>
          <a:custGeom>
            <a:avLst/>
            <a:gdLst>
              <a:gd name="connsiteX0" fmla="*/ 0 w 2880322"/>
              <a:gd name="connsiteY0" fmla="*/ 0 h 3429000"/>
              <a:gd name="connsiteX1" fmla="*/ 2880322 w 2880322"/>
              <a:gd name="connsiteY1" fmla="*/ 0 h 3429000"/>
              <a:gd name="connsiteX2" fmla="*/ 2880322 w 2880322"/>
              <a:gd name="connsiteY2" fmla="*/ 3429000 h 3429000"/>
              <a:gd name="connsiteX3" fmla="*/ 0 w 2880322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322" h="3429000">
                <a:moveTo>
                  <a:pt x="0" y="0"/>
                </a:moveTo>
                <a:lnTo>
                  <a:pt x="2880322" y="0"/>
                </a:lnTo>
                <a:lnTo>
                  <a:pt x="2880322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tIns="36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Picture 3</a:t>
            </a:r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C61C9C5-4BB2-E421-6A5D-A1AFBADCDA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6162" y="0"/>
            <a:ext cx="2592288" cy="2780928"/>
          </a:xfrm>
          <a:custGeom>
            <a:avLst/>
            <a:gdLst>
              <a:gd name="connsiteX0" fmla="*/ 0 w 2592288"/>
              <a:gd name="connsiteY0" fmla="*/ 0 h 2780928"/>
              <a:gd name="connsiteX1" fmla="*/ 2592288 w 2592288"/>
              <a:gd name="connsiteY1" fmla="*/ 0 h 2780928"/>
              <a:gd name="connsiteX2" fmla="*/ 2592288 w 2592288"/>
              <a:gd name="connsiteY2" fmla="*/ 2780928 h 2780928"/>
              <a:gd name="connsiteX3" fmla="*/ 0 w 2592288"/>
              <a:gd name="connsiteY3" fmla="*/ 2780928 h 278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288" h="2780928">
                <a:moveTo>
                  <a:pt x="0" y="0"/>
                </a:moveTo>
                <a:lnTo>
                  <a:pt x="2592288" y="0"/>
                </a:lnTo>
                <a:lnTo>
                  <a:pt x="2592288" y="2780928"/>
                </a:lnTo>
                <a:lnTo>
                  <a:pt x="0" y="278092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tIns="36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Picture 4</a:t>
            </a:r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A9DFB3-8D80-B52C-FBB8-29406DA642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128448" y="0"/>
            <a:ext cx="2063552" cy="2420888"/>
          </a:xfrm>
          <a:custGeom>
            <a:avLst/>
            <a:gdLst>
              <a:gd name="connsiteX0" fmla="*/ 0 w 2063552"/>
              <a:gd name="connsiteY0" fmla="*/ 0 h 2420888"/>
              <a:gd name="connsiteX1" fmla="*/ 2063552 w 2063552"/>
              <a:gd name="connsiteY1" fmla="*/ 0 h 2420888"/>
              <a:gd name="connsiteX2" fmla="*/ 2063552 w 2063552"/>
              <a:gd name="connsiteY2" fmla="*/ 2420888 h 2420888"/>
              <a:gd name="connsiteX3" fmla="*/ 0 w 2063552"/>
              <a:gd name="connsiteY3" fmla="*/ 2420888 h 24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3552" h="2420888">
                <a:moveTo>
                  <a:pt x="0" y="0"/>
                </a:moveTo>
                <a:lnTo>
                  <a:pt x="2063552" y="0"/>
                </a:lnTo>
                <a:lnTo>
                  <a:pt x="2063552" y="2420888"/>
                </a:lnTo>
                <a:lnTo>
                  <a:pt x="0" y="242088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 tIns="360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Picture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3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25394 L 3.95833E-6 2.96296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1.45833E-6 -0.25394 L -1.45833E-6 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7 -0.25394 L -4.16667E-7 1.85185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8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4.16667E-7 -0.25394 L 4.16667E-7 4.07407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79167E-6 -0.25394 L 4.79167E-6 2.96296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9FE4A-F812-7763-9A14-6F2AFDBD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556" y="547687"/>
            <a:ext cx="7992888" cy="9737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ACCB9-0D99-9A93-6DF9-DD15724E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9556" y="1700808"/>
            <a:ext cx="7992888" cy="447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DF12-4B46-013D-C42D-E623767BF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9904" y="6356350"/>
            <a:ext cx="1369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1A2CDC9-D4C1-4B37-B35C-8E52CA88E210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C575-5BE2-8F12-FECF-DE6128042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136" y="365125"/>
            <a:ext cx="1369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9D678-CE59-FA37-5A44-2941488C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365125"/>
            <a:ext cx="36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6C9796D-A7AF-4E00-B741-F6AAC5DDD0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E81BA3-0E5E-4CE2-A7AB-4559524C81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 STRUCTURES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65EC4-2EC4-9059-7B24-A13CE2D1B4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7488" y="3197936"/>
            <a:ext cx="9721080" cy="1311128"/>
          </a:xfrm>
        </p:spPr>
        <p:txBody>
          <a:bodyPr>
            <a:noAutofit/>
          </a:bodyPr>
          <a:lstStyle/>
          <a:p>
            <a:r>
              <a:rPr lang="en-GB" sz="4500" dirty="0"/>
              <a:t>TO-DO LIST APPLICATION</a:t>
            </a:r>
            <a:endParaRPr lang="en-US" sz="4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241648-4A65-AA68-E731-9AA388AB7AEA}"/>
              </a:ext>
            </a:extLst>
          </p:cNvPr>
          <p:cNvSpPr/>
          <p:nvPr/>
        </p:nvSpPr>
        <p:spPr>
          <a:xfrm>
            <a:off x="3557718" y="2046710"/>
            <a:ext cx="5076564" cy="10679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36B79-D6BA-3E33-BF86-F6E8D740A838}"/>
              </a:ext>
            </a:extLst>
          </p:cNvPr>
          <p:cNvSpPr/>
          <p:nvPr/>
        </p:nvSpPr>
        <p:spPr>
          <a:xfrm>
            <a:off x="933432" y="3213386"/>
            <a:ext cx="10325136" cy="1419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840E68-AE48-3324-3DD6-72A88EC182DE}"/>
              </a:ext>
            </a:extLst>
          </p:cNvPr>
          <p:cNvCxnSpPr>
            <a:cxnSpLocks/>
          </p:cNvCxnSpPr>
          <p:nvPr/>
        </p:nvCxnSpPr>
        <p:spPr>
          <a:xfrm>
            <a:off x="623392" y="764704"/>
            <a:ext cx="2520280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47C8DB-B090-F1EC-9D78-85078C67DBB8}"/>
              </a:ext>
            </a:extLst>
          </p:cNvPr>
          <p:cNvCxnSpPr>
            <a:cxnSpLocks/>
          </p:cNvCxnSpPr>
          <p:nvPr/>
        </p:nvCxnSpPr>
        <p:spPr>
          <a:xfrm>
            <a:off x="9048328" y="6093296"/>
            <a:ext cx="2520280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4BAE38-7FF9-E473-6697-4514FBD1040A}"/>
              </a:ext>
            </a:extLst>
          </p:cNvPr>
          <p:cNvSpPr txBox="1"/>
          <p:nvPr/>
        </p:nvSpPr>
        <p:spPr>
          <a:xfrm>
            <a:off x="623384" y="6093296"/>
            <a:ext cx="259229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1400" dirty="0">
                <a:gradFill>
                  <a:gsLst>
                    <a:gs pos="100000">
                      <a:schemeClr val="accent3"/>
                    </a:gs>
                    <a:gs pos="0">
                      <a:schemeClr val="accent2"/>
                    </a:gs>
                  </a:gsLst>
                  <a:path path="circle">
                    <a:fillToRect l="100000" t="100000"/>
                  </a:path>
                </a:gradFill>
                <a:latin typeface="+mj-lt"/>
              </a:rPr>
              <a:t>M S ARUN SANJEEV</a:t>
            </a:r>
            <a:endParaRPr lang="en-US" sz="1400" dirty="0">
              <a:gradFill>
                <a:gsLst>
                  <a:gs pos="100000">
                    <a:schemeClr val="accent3"/>
                  </a:gs>
                  <a:gs pos="0">
                    <a:schemeClr val="accent2"/>
                  </a:gs>
                </a:gsLst>
                <a:path path="circle">
                  <a:fillToRect l="100000" t="100000"/>
                </a:path>
              </a:gradFill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DBB11-7B86-4D8B-F2E9-5D84016FA038}"/>
              </a:ext>
            </a:extLst>
          </p:cNvPr>
          <p:cNvGrpSpPr/>
          <p:nvPr/>
        </p:nvGrpSpPr>
        <p:grpSpPr>
          <a:xfrm>
            <a:off x="10139280" y="6108584"/>
            <a:ext cx="277200" cy="277200"/>
            <a:chOff x="9764933" y="6110165"/>
            <a:chExt cx="269768" cy="269769"/>
          </a:xfr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1124C1-69A4-E64E-BDB4-2ADACE2E19C1}"/>
                </a:ext>
              </a:extLst>
            </p:cNvPr>
            <p:cNvSpPr/>
            <p:nvPr/>
          </p:nvSpPr>
          <p:spPr>
            <a:xfrm>
              <a:off x="9764933" y="6110165"/>
              <a:ext cx="269768" cy="269769"/>
            </a:xfrm>
            <a:custGeom>
              <a:avLst/>
              <a:gdLst>
                <a:gd name="connsiteX0" fmla="*/ 134884 w 269768"/>
                <a:gd name="connsiteY0" fmla="*/ 269769 h 269769"/>
                <a:gd name="connsiteX1" fmla="*/ 0 w 269768"/>
                <a:gd name="connsiteY1" fmla="*/ 134885 h 269769"/>
                <a:gd name="connsiteX2" fmla="*/ 134884 w 269768"/>
                <a:gd name="connsiteY2" fmla="*/ 0 h 269769"/>
                <a:gd name="connsiteX3" fmla="*/ 269768 w 269768"/>
                <a:gd name="connsiteY3" fmla="*/ 134885 h 269769"/>
                <a:gd name="connsiteX4" fmla="*/ 134884 w 269768"/>
                <a:gd name="connsiteY4" fmla="*/ 269769 h 269769"/>
                <a:gd name="connsiteX5" fmla="*/ 134884 w 269768"/>
                <a:gd name="connsiteY5" fmla="*/ 19454 h 269769"/>
                <a:gd name="connsiteX6" fmla="*/ 19405 w 269768"/>
                <a:gd name="connsiteY6" fmla="*/ 134885 h 269769"/>
                <a:gd name="connsiteX7" fmla="*/ 134835 w 269768"/>
                <a:gd name="connsiteY7" fmla="*/ 250364 h 269769"/>
                <a:gd name="connsiteX8" fmla="*/ 250315 w 269768"/>
                <a:gd name="connsiteY8" fmla="*/ 134933 h 269769"/>
                <a:gd name="connsiteX9" fmla="*/ 250315 w 269768"/>
                <a:gd name="connsiteY9" fmla="*/ 134885 h 269769"/>
                <a:gd name="connsiteX10" fmla="*/ 134884 w 269768"/>
                <a:gd name="connsiteY10" fmla="*/ 19454 h 26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768" h="269769">
                  <a:moveTo>
                    <a:pt x="134884" y="269769"/>
                  </a:moveTo>
                  <a:cubicBezTo>
                    <a:pt x="60390" y="269769"/>
                    <a:pt x="0" y="209379"/>
                    <a:pt x="0" y="134885"/>
                  </a:cubicBezTo>
                  <a:cubicBezTo>
                    <a:pt x="0" y="60390"/>
                    <a:pt x="60390" y="0"/>
                    <a:pt x="134884" y="0"/>
                  </a:cubicBezTo>
                  <a:cubicBezTo>
                    <a:pt x="209379" y="0"/>
                    <a:pt x="269768" y="60390"/>
                    <a:pt x="269768" y="134885"/>
                  </a:cubicBezTo>
                  <a:cubicBezTo>
                    <a:pt x="269688" y="209346"/>
                    <a:pt x="209345" y="269689"/>
                    <a:pt x="134884" y="269769"/>
                  </a:cubicBezTo>
                  <a:close/>
                  <a:moveTo>
                    <a:pt x="134884" y="19454"/>
                  </a:moveTo>
                  <a:cubicBezTo>
                    <a:pt x="71120" y="19440"/>
                    <a:pt x="19418" y="71120"/>
                    <a:pt x="19405" y="134885"/>
                  </a:cubicBezTo>
                  <a:cubicBezTo>
                    <a:pt x="19392" y="198649"/>
                    <a:pt x="71071" y="250350"/>
                    <a:pt x="134835" y="250364"/>
                  </a:cubicBezTo>
                  <a:cubicBezTo>
                    <a:pt x="198599" y="250379"/>
                    <a:pt x="250300" y="198697"/>
                    <a:pt x="250315" y="134933"/>
                  </a:cubicBezTo>
                  <a:cubicBezTo>
                    <a:pt x="250315" y="134917"/>
                    <a:pt x="250315" y="134901"/>
                    <a:pt x="250315" y="134885"/>
                  </a:cubicBezTo>
                  <a:cubicBezTo>
                    <a:pt x="250246" y="71162"/>
                    <a:pt x="198607" y="19521"/>
                    <a:pt x="134884" y="19454"/>
                  </a:cubicBez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842B684-F4C3-49C4-E5C0-9C54CA0D9D3B}"/>
                </a:ext>
              </a:extLst>
            </p:cNvPr>
            <p:cNvSpPr/>
            <p:nvPr/>
          </p:nvSpPr>
          <p:spPr>
            <a:xfrm>
              <a:off x="9834972" y="6222573"/>
              <a:ext cx="27791" cy="89419"/>
            </a:xfrm>
            <a:custGeom>
              <a:avLst/>
              <a:gdLst>
                <a:gd name="connsiteX0" fmla="*/ 0 w 27791"/>
                <a:gd name="connsiteY0" fmla="*/ 0 h 89419"/>
                <a:gd name="connsiteX1" fmla="*/ 27791 w 27791"/>
                <a:gd name="connsiteY1" fmla="*/ 0 h 89419"/>
                <a:gd name="connsiteX2" fmla="*/ 27791 w 27791"/>
                <a:gd name="connsiteY2" fmla="*/ 89419 h 89419"/>
                <a:gd name="connsiteX3" fmla="*/ 0 w 27791"/>
                <a:gd name="connsiteY3" fmla="*/ 89419 h 8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91" h="89419">
                  <a:moveTo>
                    <a:pt x="0" y="0"/>
                  </a:moveTo>
                  <a:lnTo>
                    <a:pt x="27791" y="0"/>
                  </a:lnTo>
                  <a:lnTo>
                    <a:pt x="27791" y="89419"/>
                  </a:lnTo>
                  <a:lnTo>
                    <a:pt x="0" y="89419"/>
                  </a:ln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F244657-4029-41EA-1D3C-6F2E4CAD98F5}"/>
                </a:ext>
              </a:extLst>
            </p:cNvPr>
            <p:cNvSpPr/>
            <p:nvPr/>
          </p:nvSpPr>
          <p:spPr>
            <a:xfrm>
              <a:off x="9832849" y="6178107"/>
              <a:ext cx="32179" cy="32227"/>
            </a:xfrm>
            <a:custGeom>
              <a:avLst/>
              <a:gdLst>
                <a:gd name="connsiteX0" fmla="*/ 16018 w 32179"/>
                <a:gd name="connsiteY0" fmla="*/ 0 h 32227"/>
                <a:gd name="connsiteX1" fmla="*/ 0 w 32179"/>
                <a:gd name="connsiteY1" fmla="*/ 16210 h 32227"/>
                <a:gd name="connsiteX2" fmla="*/ 16210 w 32179"/>
                <a:gd name="connsiteY2" fmla="*/ 32227 h 32227"/>
                <a:gd name="connsiteX3" fmla="*/ 20236 w 32179"/>
                <a:gd name="connsiteY3" fmla="*/ 31692 h 32227"/>
                <a:gd name="connsiteX4" fmla="*/ 31547 w 32179"/>
                <a:gd name="connsiteY4" fmla="*/ 20624 h 32227"/>
                <a:gd name="connsiteX5" fmla="*/ 20474 w 32179"/>
                <a:gd name="connsiteY5" fmla="*/ 628 h 32227"/>
                <a:gd name="connsiteX6" fmla="*/ 16018 w 32179"/>
                <a:gd name="connsiteY6" fmla="*/ 0 h 3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79" h="32227">
                  <a:moveTo>
                    <a:pt x="16018" y="0"/>
                  </a:moveTo>
                  <a:cubicBezTo>
                    <a:pt x="7119" y="53"/>
                    <a:pt x="-53" y="7310"/>
                    <a:pt x="0" y="16210"/>
                  </a:cubicBezTo>
                  <a:cubicBezTo>
                    <a:pt x="53" y="25109"/>
                    <a:pt x="7310" y="32280"/>
                    <a:pt x="16210" y="32227"/>
                  </a:cubicBezTo>
                  <a:cubicBezTo>
                    <a:pt x="17569" y="32219"/>
                    <a:pt x="18922" y="32039"/>
                    <a:pt x="20236" y="31692"/>
                  </a:cubicBezTo>
                  <a:cubicBezTo>
                    <a:pt x="25705" y="30275"/>
                    <a:pt x="30012" y="26062"/>
                    <a:pt x="31547" y="20624"/>
                  </a:cubicBezTo>
                  <a:cubicBezTo>
                    <a:pt x="34011" y="12044"/>
                    <a:pt x="29053" y="3092"/>
                    <a:pt x="20474" y="628"/>
                  </a:cubicBezTo>
                  <a:cubicBezTo>
                    <a:pt x="19025" y="212"/>
                    <a:pt x="17525" y="0"/>
                    <a:pt x="16018" y="0"/>
                  </a:cubicBez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0747FCE-D503-6AC7-8A13-E946B4B14D4C}"/>
                </a:ext>
              </a:extLst>
            </p:cNvPr>
            <p:cNvSpPr/>
            <p:nvPr/>
          </p:nvSpPr>
          <p:spPr>
            <a:xfrm>
              <a:off x="9880315" y="6220331"/>
              <a:ext cx="86688" cy="91661"/>
            </a:xfrm>
            <a:custGeom>
              <a:avLst/>
              <a:gdLst>
                <a:gd name="connsiteX0" fmla="*/ 53217 w 86688"/>
                <a:gd name="connsiteY0" fmla="*/ 23 h 91661"/>
                <a:gd name="connsiteX1" fmla="*/ 26816 w 86688"/>
                <a:gd name="connsiteY1" fmla="*/ 14455 h 91661"/>
                <a:gd name="connsiteX2" fmla="*/ 26450 w 86688"/>
                <a:gd name="connsiteY2" fmla="*/ 14455 h 91661"/>
                <a:gd name="connsiteX3" fmla="*/ 26450 w 86688"/>
                <a:gd name="connsiteY3" fmla="*/ 2266 h 91661"/>
                <a:gd name="connsiteX4" fmla="*/ 0 w 86688"/>
                <a:gd name="connsiteY4" fmla="*/ 2266 h 91661"/>
                <a:gd name="connsiteX5" fmla="*/ 0 w 86688"/>
                <a:gd name="connsiteY5" fmla="*/ 91661 h 91661"/>
                <a:gd name="connsiteX6" fmla="*/ 27791 w 86688"/>
                <a:gd name="connsiteY6" fmla="*/ 91661 h 91661"/>
                <a:gd name="connsiteX7" fmla="*/ 27791 w 86688"/>
                <a:gd name="connsiteY7" fmla="*/ 47415 h 91661"/>
                <a:gd name="connsiteX8" fmla="*/ 44441 w 86688"/>
                <a:gd name="connsiteY8" fmla="*/ 24450 h 91661"/>
                <a:gd name="connsiteX9" fmla="*/ 58898 w 86688"/>
                <a:gd name="connsiteY9" fmla="*/ 48170 h 91661"/>
                <a:gd name="connsiteX10" fmla="*/ 58898 w 86688"/>
                <a:gd name="connsiteY10" fmla="*/ 91661 h 91661"/>
                <a:gd name="connsiteX11" fmla="*/ 86689 w 86688"/>
                <a:gd name="connsiteY11" fmla="*/ 91661 h 91661"/>
                <a:gd name="connsiteX12" fmla="*/ 86689 w 86688"/>
                <a:gd name="connsiteY12" fmla="*/ 42612 h 91661"/>
                <a:gd name="connsiteX13" fmla="*/ 53217 w 86688"/>
                <a:gd name="connsiteY13" fmla="*/ 23 h 9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688" h="91661">
                  <a:moveTo>
                    <a:pt x="53217" y="23"/>
                  </a:moveTo>
                  <a:cubicBezTo>
                    <a:pt x="42428" y="-407"/>
                    <a:pt x="32278" y="5141"/>
                    <a:pt x="26816" y="14455"/>
                  </a:cubicBezTo>
                  <a:lnTo>
                    <a:pt x="26450" y="14455"/>
                  </a:lnTo>
                  <a:lnTo>
                    <a:pt x="26450" y="2266"/>
                  </a:lnTo>
                  <a:lnTo>
                    <a:pt x="0" y="2266"/>
                  </a:lnTo>
                  <a:lnTo>
                    <a:pt x="0" y="91661"/>
                  </a:lnTo>
                  <a:lnTo>
                    <a:pt x="27791" y="91661"/>
                  </a:lnTo>
                  <a:lnTo>
                    <a:pt x="27791" y="47415"/>
                  </a:lnTo>
                  <a:cubicBezTo>
                    <a:pt x="27791" y="35762"/>
                    <a:pt x="29985" y="24450"/>
                    <a:pt x="44441" y="24450"/>
                  </a:cubicBezTo>
                  <a:cubicBezTo>
                    <a:pt x="58898" y="24450"/>
                    <a:pt x="58898" y="37810"/>
                    <a:pt x="58898" y="48170"/>
                  </a:cubicBezTo>
                  <a:lnTo>
                    <a:pt x="58898" y="91661"/>
                  </a:lnTo>
                  <a:lnTo>
                    <a:pt x="86689" y="91661"/>
                  </a:lnTo>
                  <a:lnTo>
                    <a:pt x="86689" y="42612"/>
                  </a:lnTo>
                  <a:cubicBezTo>
                    <a:pt x="86567" y="18526"/>
                    <a:pt x="81374" y="23"/>
                    <a:pt x="53217" y="23"/>
                  </a:cubicBez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1FDE0B-538B-0BBA-D50F-C47F01977D96}"/>
              </a:ext>
            </a:extLst>
          </p:cNvPr>
          <p:cNvGrpSpPr/>
          <p:nvPr/>
        </p:nvGrpSpPr>
        <p:grpSpPr>
          <a:xfrm>
            <a:off x="10556883" y="6108584"/>
            <a:ext cx="277200" cy="277200"/>
            <a:chOff x="10552593" y="6105438"/>
            <a:chExt cx="279227" cy="279227"/>
          </a:xfr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497DA5-901E-8D41-7EAE-71EA4DFB72E1}"/>
                </a:ext>
              </a:extLst>
            </p:cNvPr>
            <p:cNvSpPr/>
            <p:nvPr/>
          </p:nvSpPr>
          <p:spPr>
            <a:xfrm>
              <a:off x="10552593" y="6105438"/>
              <a:ext cx="279227" cy="279227"/>
            </a:xfrm>
            <a:custGeom>
              <a:avLst/>
              <a:gdLst>
                <a:gd name="connsiteX0" fmla="*/ 139614 w 279227"/>
                <a:gd name="connsiteY0" fmla="*/ 279228 h 279227"/>
                <a:gd name="connsiteX1" fmla="*/ 0 w 279227"/>
                <a:gd name="connsiteY1" fmla="*/ 139614 h 279227"/>
                <a:gd name="connsiteX2" fmla="*/ 139614 w 279227"/>
                <a:gd name="connsiteY2" fmla="*/ 0 h 279227"/>
                <a:gd name="connsiteX3" fmla="*/ 279227 w 279227"/>
                <a:gd name="connsiteY3" fmla="*/ 139614 h 279227"/>
                <a:gd name="connsiteX4" fmla="*/ 139614 w 279227"/>
                <a:gd name="connsiteY4" fmla="*/ 279228 h 279227"/>
                <a:gd name="connsiteX5" fmla="*/ 139614 w 279227"/>
                <a:gd name="connsiteY5" fmla="*/ 20161 h 279227"/>
                <a:gd name="connsiteX6" fmla="*/ 20161 w 279227"/>
                <a:gd name="connsiteY6" fmla="*/ 139614 h 279227"/>
                <a:gd name="connsiteX7" fmla="*/ 139614 w 279227"/>
                <a:gd name="connsiteY7" fmla="*/ 259067 h 279227"/>
                <a:gd name="connsiteX8" fmla="*/ 259066 w 279227"/>
                <a:gd name="connsiteY8" fmla="*/ 139614 h 279227"/>
                <a:gd name="connsiteX9" fmla="*/ 139614 w 279227"/>
                <a:gd name="connsiteY9" fmla="*/ 20161 h 27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227" h="279227">
                  <a:moveTo>
                    <a:pt x="139614" y="279228"/>
                  </a:moveTo>
                  <a:cubicBezTo>
                    <a:pt x="62507" y="279228"/>
                    <a:pt x="0" y="216721"/>
                    <a:pt x="0" y="139614"/>
                  </a:cubicBezTo>
                  <a:cubicBezTo>
                    <a:pt x="0" y="62507"/>
                    <a:pt x="62507" y="0"/>
                    <a:pt x="139614" y="0"/>
                  </a:cubicBezTo>
                  <a:cubicBezTo>
                    <a:pt x="216720" y="0"/>
                    <a:pt x="279227" y="62507"/>
                    <a:pt x="279227" y="139614"/>
                  </a:cubicBezTo>
                  <a:cubicBezTo>
                    <a:pt x="279147" y="216687"/>
                    <a:pt x="216686" y="279148"/>
                    <a:pt x="139614" y="279228"/>
                  </a:cubicBezTo>
                  <a:close/>
                  <a:moveTo>
                    <a:pt x="139614" y="20161"/>
                  </a:moveTo>
                  <a:cubicBezTo>
                    <a:pt x="73641" y="20161"/>
                    <a:pt x="20161" y="73642"/>
                    <a:pt x="20161" y="139614"/>
                  </a:cubicBezTo>
                  <a:cubicBezTo>
                    <a:pt x="20161" y="205586"/>
                    <a:pt x="73641" y="259067"/>
                    <a:pt x="139614" y="259067"/>
                  </a:cubicBezTo>
                  <a:cubicBezTo>
                    <a:pt x="205586" y="259067"/>
                    <a:pt x="259066" y="205586"/>
                    <a:pt x="259066" y="139614"/>
                  </a:cubicBezTo>
                  <a:cubicBezTo>
                    <a:pt x="258986" y="73675"/>
                    <a:pt x="205552" y="20241"/>
                    <a:pt x="139614" y="20161"/>
                  </a:cubicBez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4DDEB7-4D6B-84FE-3294-9596DB083A52}"/>
                </a:ext>
              </a:extLst>
            </p:cNvPr>
            <p:cNvSpPr/>
            <p:nvPr/>
          </p:nvSpPr>
          <p:spPr>
            <a:xfrm>
              <a:off x="10724654" y="6194443"/>
              <a:ext cx="18478" cy="18478"/>
            </a:xfrm>
            <a:custGeom>
              <a:avLst/>
              <a:gdLst>
                <a:gd name="connsiteX0" fmla="*/ 9239 w 18478"/>
                <a:gd name="connsiteY0" fmla="*/ 0 h 18478"/>
                <a:gd name="connsiteX1" fmla="*/ 0 w 18478"/>
                <a:gd name="connsiteY1" fmla="*/ 9240 h 18478"/>
                <a:gd name="connsiteX2" fmla="*/ 9240 w 18478"/>
                <a:gd name="connsiteY2" fmla="*/ 18479 h 18478"/>
                <a:gd name="connsiteX3" fmla="*/ 18479 w 18478"/>
                <a:gd name="connsiteY3" fmla="*/ 9239 h 18478"/>
                <a:gd name="connsiteX4" fmla="*/ 18478 w 18478"/>
                <a:gd name="connsiteY4" fmla="*/ 9166 h 18478"/>
                <a:gd name="connsiteX5" fmla="*/ 9239 w 18478"/>
                <a:gd name="connsiteY5" fmla="*/ 0 h 1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" h="18478">
                  <a:moveTo>
                    <a:pt x="9239" y="0"/>
                  </a:moveTo>
                  <a:cubicBezTo>
                    <a:pt x="4136" y="0"/>
                    <a:pt x="0" y="4137"/>
                    <a:pt x="0" y="9240"/>
                  </a:cubicBezTo>
                  <a:cubicBezTo>
                    <a:pt x="0" y="14342"/>
                    <a:pt x="4137" y="18479"/>
                    <a:pt x="9240" y="18479"/>
                  </a:cubicBezTo>
                  <a:cubicBezTo>
                    <a:pt x="14342" y="18478"/>
                    <a:pt x="18479" y="14342"/>
                    <a:pt x="18479" y="9239"/>
                  </a:cubicBezTo>
                  <a:cubicBezTo>
                    <a:pt x="18479" y="9215"/>
                    <a:pt x="18479" y="9191"/>
                    <a:pt x="18478" y="9166"/>
                  </a:cubicBezTo>
                  <a:cubicBezTo>
                    <a:pt x="18438" y="4092"/>
                    <a:pt x="14313" y="0"/>
                    <a:pt x="9239" y="0"/>
                  </a:cubicBez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06288CF-7E17-1FC4-C1C8-6BD70286019C}"/>
                </a:ext>
              </a:extLst>
            </p:cNvPr>
            <p:cNvSpPr/>
            <p:nvPr/>
          </p:nvSpPr>
          <p:spPr>
            <a:xfrm>
              <a:off x="10654055" y="6206266"/>
              <a:ext cx="77571" cy="77571"/>
            </a:xfrm>
            <a:custGeom>
              <a:avLst/>
              <a:gdLst>
                <a:gd name="connsiteX0" fmla="*/ 38810 w 77571"/>
                <a:gd name="connsiteY0" fmla="*/ 0 h 77571"/>
                <a:gd name="connsiteX1" fmla="*/ 0 w 77571"/>
                <a:gd name="connsiteY1" fmla="*/ 38761 h 77571"/>
                <a:gd name="connsiteX2" fmla="*/ 38761 w 77571"/>
                <a:gd name="connsiteY2" fmla="*/ 77571 h 77571"/>
                <a:gd name="connsiteX3" fmla="*/ 77571 w 77571"/>
                <a:gd name="connsiteY3" fmla="*/ 38810 h 77571"/>
                <a:gd name="connsiteX4" fmla="*/ 77571 w 77571"/>
                <a:gd name="connsiteY4" fmla="*/ 38786 h 77571"/>
                <a:gd name="connsiteX5" fmla="*/ 38810 w 77571"/>
                <a:gd name="connsiteY5" fmla="*/ 0 h 77571"/>
                <a:gd name="connsiteX6" fmla="*/ 38810 w 77571"/>
                <a:gd name="connsiteY6" fmla="*/ 63627 h 77571"/>
                <a:gd name="connsiteX7" fmla="*/ 13969 w 77571"/>
                <a:gd name="connsiteY7" fmla="*/ 38786 h 77571"/>
                <a:gd name="connsiteX8" fmla="*/ 38810 w 77571"/>
                <a:gd name="connsiteY8" fmla="*/ 13944 h 77571"/>
                <a:gd name="connsiteX9" fmla="*/ 63651 w 77571"/>
                <a:gd name="connsiteY9" fmla="*/ 38786 h 77571"/>
                <a:gd name="connsiteX10" fmla="*/ 38810 w 77571"/>
                <a:gd name="connsiteY10" fmla="*/ 63627 h 7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571" h="77571">
                  <a:moveTo>
                    <a:pt x="38810" y="0"/>
                  </a:moveTo>
                  <a:cubicBezTo>
                    <a:pt x="17389" y="-13"/>
                    <a:pt x="13" y="17340"/>
                    <a:pt x="0" y="38761"/>
                  </a:cubicBezTo>
                  <a:cubicBezTo>
                    <a:pt x="-13" y="60182"/>
                    <a:pt x="17340" y="77558"/>
                    <a:pt x="38761" y="77571"/>
                  </a:cubicBezTo>
                  <a:cubicBezTo>
                    <a:pt x="60182" y="77585"/>
                    <a:pt x="77558" y="60231"/>
                    <a:pt x="77571" y="38810"/>
                  </a:cubicBezTo>
                  <a:cubicBezTo>
                    <a:pt x="77571" y="38802"/>
                    <a:pt x="77571" y="38794"/>
                    <a:pt x="77571" y="38786"/>
                  </a:cubicBezTo>
                  <a:cubicBezTo>
                    <a:pt x="77544" y="17386"/>
                    <a:pt x="60210" y="40"/>
                    <a:pt x="38810" y="0"/>
                  </a:cubicBezTo>
                  <a:close/>
                  <a:moveTo>
                    <a:pt x="38810" y="63627"/>
                  </a:moveTo>
                  <a:cubicBezTo>
                    <a:pt x="25090" y="63627"/>
                    <a:pt x="13969" y="52505"/>
                    <a:pt x="13969" y="38786"/>
                  </a:cubicBezTo>
                  <a:cubicBezTo>
                    <a:pt x="13969" y="25066"/>
                    <a:pt x="25090" y="13944"/>
                    <a:pt x="38810" y="13944"/>
                  </a:cubicBezTo>
                  <a:cubicBezTo>
                    <a:pt x="52530" y="13944"/>
                    <a:pt x="63651" y="25066"/>
                    <a:pt x="63651" y="38786"/>
                  </a:cubicBezTo>
                  <a:cubicBezTo>
                    <a:pt x="63624" y="52494"/>
                    <a:pt x="52518" y="63600"/>
                    <a:pt x="38810" y="63627"/>
                  </a:cubicBez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D58E2DC-E1DF-EC2E-4962-50769E7B2D33}"/>
                </a:ext>
              </a:extLst>
            </p:cNvPr>
            <p:cNvSpPr/>
            <p:nvPr/>
          </p:nvSpPr>
          <p:spPr>
            <a:xfrm>
              <a:off x="10613465" y="6166310"/>
              <a:ext cx="157482" cy="157483"/>
            </a:xfrm>
            <a:custGeom>
              <a:avLst/>
              <a:gdLst>
                <a:gd name="connsiteX0" fmla="*/ 110165 w 157482"/>
                <a:gd name="connsiteY0" fmla="*/ 157483 h 157483"/>
                <a:gd name="connsiteX1" fmla="*/ 47294 w 157482"/>
                <a:gd name="connsiteY1" fmla="*/ 157483 h 157483"/>
                <a:gd name="connsiteX2" fmla="*/ 0 w 157482"/>
                <a:gd name="connsiteY2" fmla="*/ 110189 h 157483"/>
                <a:gd name="connsiteX3" fmla="*/ 0 w 157482"/>
                <a:gd name="connsiteY3" fmla="*/ 47294 h 157483"/>
                <a:gd name="connsiteX4" fmla="*/ 47294 w 157482"/>
                <a:gd name="connsiteY4" fmla="*/ 0 h 157483"/>
                <a:gd name="connsiteX5" fmla="*/ 110165 w 157482"/>
                <a:gd name="connsiteY5" fmla="*/ 0 h 157483"/>
                <a:gd name="connsiteX6" fmla="*/ 157483 w 157482"/>
                <a:gd name="connsiteY6" fmla="*/ 47294 h 157483"/>
                <a:gd name="connsiteX7" fmla="*/ 157483 w 157482"/>
                <a:gd name="connsiteY7" fmla="*/ 110189 h 157483"/>
                <a:gd name="connsiteX8" fmla="*/ 110165 w 157482"/>
                <a:gd name="connsiteY8" fmla="*/ 157483 h 157483"/>
                <a:gd name="connsiteX9" fmla="*/ 47294 w 157482"/>
                <a:gd name="connsiteY9" fmla="*/ 14822 h 157483"/>
                <a:gd name="connsiteX10" fmla="*/ 14822 w 157482"/>
                <a:gd name="connsiteY10" fmla="*/ 47294 h 157483"/>
                <a:gd name="connsiteX11" fmla="*/ 14822 w 157482"/>
                <a:gd name="connsiteY11" fmla="*/ 110189 h 157483"/>
                <a:gd name="connsiteX12" fmla="*/ 47294 w 157482"/>
                <a:gd name="connsiteY12" fmla="*/ 142661 h 157483"/>
                <a:gd name="connsiteX13" fmla="*/ 110165 w 157482"/>
                <a:gd name="connsiteY13" fmla="*/ 142661 h 157483"/>
                <a:gd name="connsiteX14" fmla="*/ 142661 w 157482"/>
                <a:gd name="connsiteY14" fmla="*/ 110189 h 157483"/>
                <a:gd name="connsiteX15" fmla="*/ 142661 w 157482"/>
                <a:gd name="connsiteY15" fmla="*/ 47294 h 157483"/>
                <a:gd name="connsiteX16" fmla="*/ 110165 w 157482"/>
                <a:gd name="connsiteY16" fmla="*/ 14822 h 15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7482" h="157483">
                  <a:moveTo>
                    <a:pt x="110165" y="157483"/>
                  </a:moveTo>
                  <a:lnTo>
                    <a:pt x="47294" y="157483"/>
                  </a:lnTo>
                  <a:cubicBezTo>
                    <a:pt x="21191" y="157443"/>
                    <a:pt x="40" y="136292"/>
                    <a:pt x="0" y="110189"/>
                  </a:cubicBezTo>
                  <a:lnTo>
                    <a:pt x="0" y="47294"/>
                  </a:lnTo>
                  <a:cubicBezTo>
                    <a:pt x="40" y="21191"/>
                    <a:pt x="21191" y="40"/>
                    <a:pt x="47294" y="0"/>
                  </a:cubicBezTo>
                  <a:lnTo>
                    <a:pt x="110165" y="0"/>
                  </a:lnTo>
                  <a:cubicBezTo>
                    <a:pt x="136277" y="27"/>
                    <a:pt x="157442" y="21181"/>
                    <a:pt x="157483" y="47294"/>
                  </a:cubicBezTo>
                  <a:lnTo>
                    <a:pt x="157483" y="110189"/>
                  </a:lnTo>
                  <a:cubicBezTo>
                    <a:pt x="157442" y="136302"/>
                    <a:pt x="136277" y="157456"/>
                    <a:pt x="110165" y="157483"/>
                  </a:cubicBezTo>
                  <a:close/>
                  <a:moveTo>
                    <a:pt x="47294" y="14822"/>
                  </a:moveTo>
                  <a:cubicBezTo>
                    <a:pt x="29371" y="14849"/>
                    <a:pt x="14849" y="29371"/>
                    <a:pt x="14822" y="47294"/>
                  </a:cubicBezTo>
                  <a:lnTo>
                    <a:pt x="14822" y="110189"/>
                  </a:lnTo>
                  <a:cubicBezTo>
                    <a:pt x="14849" y="128112"/>
                    <a:pt x="29371" y="142634"/>
                    <a:pt x="47294" y="142661"/>
                  </a:cubicBezTo>
                  <a:lnTo>
                    <a:pt x="110165" y="142661"/>
                  </a:lnTo>
                  <a:cubicBezTo>
                    <a:pt x="128097" y="142648"/>
                    <a:pt x="142634" y="128122"/>
                    <a:pt x="142661" y="110189"/>
                  </a:cubicBezTo>
                  <a:lnTo>
                    <a:pt x="142661" y="47294"/>
                  </a:lnTo>
                  <a:cubicBezTo>
                    <a:pt x="142634" y="29362"/>
                    <a:pt x="128097" y="14835"/>
                    <a:pt x="110165" y="14822"/>
                  </a:cubicBez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3325062-0F8D-4119-3207-4C33731A22B1}"/>
              </a:ext>
            </a:extLst>
          </p:cNvPr>
          <p:cNvSpPr/>
          <p:nvPr/>
        </p:nvSpPr>
        <p:spPr>
          <a:xfrm>
            <a:off x="0" y="-153599"/>
            <a:ext cx="12192000" cy="260648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9A7BD6E-FBDD-8E36-C0E2-A4B968EC4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21" y="650532"/>
            <a:ext cx="3505225" cy="1320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58525-8127-7E77-8239-A5E1A95003FF}"/>
              </a:ext>
            </a:extLst>
          </p:cNvPr>
          <p:cNvSpPr/>
          <p:nvPr/>
        </p:nvSpPr>
        <p:spPr>
          <a:xfrm>
            <a:off x="335360" y="905152"/>
            <a:ext cx="2880320" cy="10679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4.07407E-6 L 0.34557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502 4.07407E-6 L -0.34544 4.07407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8A1C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790F5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ac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42" presetClass="path" presetSubtype="0" accel="33333" decel="6666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34557 -4.07407E-6 L 0.34557 0.398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34544 4.07407E-6 L -0.34544 -0.378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xit" presetSubtype="1" accel="10000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accel="10000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ac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ac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1.3112 -0.00255 L 0 2.22222E-6 " pathEditMode="relative" rAng="0" ptsTypes="AA">
                                      <p:cBhvr>
                                        <p:cTn id="58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560" y="13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" presetClass="exit" presetSubtype="1" ac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30" grpId="0" animBg="1"/>
      <p:bldP spid="30" grpId="1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C3C9-C72B-433E-9312-B9410A8223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ADVANTAGES</a:t>
            </a:r>
            <a:endParaRPr lang="en-US" dirty="0"/>
          </a:p>
        </p:txBody>
      </p:sp>
      <p:sp>
        <p:nvSpPr>
          <p:cNvPr id="10" name="!!base">
            <a:extLst>
              <a:ext uri="{FF2B5EF4-FFF2-40B4-BE49-F238E27FC236}">
                <a16:creationId xmlns:a16="http://schemas.microsoft.com/office/drawing/2014/main" id="{521FDC7A-041C-33A5-D761-3522110CE17F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progress bar">
            <a:extLst>
              <a:ext uri="{FF2B5EF4-FFF2-40B4-BE49-F238E27FC236}">
                <a16:creationId xmlns:a16="http://schemas.microsoft.com/office/drawing/2014/main" id="{AC152F7A-2BBE-A21E-5BDC-D871C62E9D74}"/>
              </a:ext>
            </a:extLst>
          </p:cNvPr>
          <p:cNvSpPr/>
          <p:nvPr/>
        </p:nvSpPr>
        <p:spPr>
          <a:xfrm>
            <a:off x="0" y="6597352"/>
            <a:ext cx="8112224" cy="260648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29453B-2FBA-E4E6-9F7E-8F8E71D5A032}"/>
              </a:ext>
            </a:extLst>
          </p:cNvPr>
          <p:cNvSpPr/>
          <p:nvPr/>
        </p:nvSpPr>
        <p:spPr>
          <a:xfrm>
            <a:off x="1036086" y="1268760"/>
            <a:ext cx="10172482" cy="4968552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456122-02A7-BABC-C720-FF89187C6AFF}"/>
              </a:ext>
            </a:extLst>
          </p:cNvPr>
          <p:cNvSpPr/>
          <p:nvPr/>
        </p:nvSpPr>
        <p:spPr>
          <a:xfrm>
            <a:off x="1455670" y="1772816"/>
            <a:ext cx="648072" cy="620836"/>
          </a:xfrm>
          <a:prstGeom prst="roundRect">
            <a:avLst>
              <a:gd name="adj" fmla="val 719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01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9F981-BCBB-D6B9-918E-B765580BBCA1}"/>
              </a:ext>
            </a:extLst>
          </p:cNvPr>
          <p:cNvSpPr txBox="1"/>
          <p:nvPr/>
        </p:nvSpPr>
        <p:spPr>
          <a:xfrm>
            <a:off x="1919536" y="1852401"/>
            <a:ext cx="3661032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+mj-lt"/>
              </a:rPr>
              <a:t> synchronization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1E775-5C74-235F-5AB2-8586FD4AF2F2}"/>
              </a:ext>
            </a:extLst>
          </p:cNvPr>
          <p:cNvSpPr txBox="1"/>
          <p:nvPr/>
        </p:nvSpPr>
        <p:spPr>
          <a:xfrm>
            <a:off x="1592930" y="2674106"/>
            <a:ext cx="9636573" cy="33414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Digital To-Do list apps offer synchronization across multiple devices, ensuring that task lists are always up-to-date and consistent across platforms.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With paper and pen lists, users need to manually update multiple copies if they want to maintain consistency across different locations or devices.</a:t>
            </a:r>
          </a:p>
        </p:txBody>
      </p:sp>
      <p:pic>
        <p:nvPicPr>
          <p:cNvPr id="17" name="Imagen 5" descr="Forma&#10;&#10;Descripción generada automáticamente">
            <a:extLst>
              <a:ext uri="{FF2B5EF4-FFF2-40B4-BE49-F238E27FC236}">
                <a16:creationId xmlns:a16="http://schemas.microsoft.com/office/drawing/2014/main" id="{1B36C940-CD7F-9ED3-624F-2FBBD2A12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61160" y="-26640"/>
            <a:ext cx="3322320" cy="880771"/>
          </a:xfrm>
          <a:prstGeom prst="rect">
            <a:avLst/>
          </a:prstGeom>
        </p:spPr>
      </p:pic>
      <p:pic>
        <p:nvPicPr>
          <p:cNvPr id="18" name="Imagen 5" descr="Forma&#10;&#10;Descripción generada automáticamente">
            <a:extLst>
              <a:ext uri="{FF2B5EF4-FFF2-40B4-BE49-F238E27FC236}">
                <a16:creationId xmlns:a16="http://schemas.microsoft.com/office/drawing/2014/main" id="{537C8837-980E-6638-5D84-C6DBC267D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128448" y="5977229"/>
            <a:ext cx="3322320" cy="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6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 p14:presetBounceEnd="26667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 p14:bounceEnd="26667">
                                          <p:cBhvr>
                                            <p:cTn id="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3.54167E-6 -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2 -0.02106 L -3.54167E-6 -3.7037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0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2.08333E-6 -3.7037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1.25E-6 -3.33333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3" grpId="0" animBg="1"/>
          <p:bldP spid="13" grpId="1" animBg="1"/>
          <p:bldP spid="14" grpId="0" animBg="1"/>
          <p:bldP spid="14" grpId="1" animBg="1"/>
          <p:bldP spid="15" grpId="0"/>
          <p:bldP spid="15" grpId="1"/>
          <p:bldP spid="16" grpId="0"/>
          <p:bldP spid="1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3.54167E-6 -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2 -0.02106 L -3.54167E-6 -3.7037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0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2.08333E-6 -3.7037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1.25E-6 -3.33333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3" grpId="0" animBg="1"/>
          <p:bldP spid="13" grpId="1" animBg="1"/>
          <p:bldP spid="14" grpId="0" animBg="1"/>
          <p:bldP spid="14" grpId="1" animBg="1"/>
          <p:bldP spid="15" grpId="0"/>
          <p:bldP spid="15" grpId="1"/>
          <p:bldP spid="16" grpId="0"/>
          <p:bldP spid="16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C3C9-C72B-433E-9312-B9410A8223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ADVANTAGES</a:t>
            </a:r>
            <a:endParaRPr lang="en-US" dirty="0"/>
          </a:p>
        </p:txBody>
      </p:sp>
      <p:sp>
        <p:nvSpPr>
          <p:cNvPr id="10" name="!!base">
            <a:extLst>
              <a:ext uri="{FF2B5EF4-FFF2-40B4-BE49-F238E27FC236}">
                <a16:creationId xmlns:a16="http://schemas.microsoft.com/office/drawing/2014/main" id="{521FDC7A-041C-33A5-D761-3522110CE17F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progress bar">
            <a:extLst>
              <a:ext uri="{FF2B5EF4-FFF2-40B4-BE49-F238E27FC236}">
                <a16:creationId xmlns:a16="http://schemas.microsoft.com/office/drawing/2014/main" id="{AC152F7A-2BBE-A21E-5BDC-D871C62E9D74}"/>
              </a:ext>
            </a:extLst>
          </p:cNvPr>
          <p:cNvSpPr/>
          <p:nvPr/>
        </p:nvSpPr>
        <p:spPr>
          <a:xfrm>
            <a:off x="0" y="6597352"/>
            <a:ext cx="8688288" cy="360040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29453B-2FBA-E4E6-9F7E-8F8E71D5A032}"/>
              </a:ext>
            </a:extLst>
          </p:cNvPr>
          <p:cNvSpPr/>
          <p:nvPr/>
        </p:nvSpPr>
        <p:spPr>
          <a:xfrm>
            <a:off x="1036086" y="1268760"/>
            <a:ext cx="10172482" cy="4968552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456122-02A7-BABC-C720-FF89187C6AFF}"/>
              </a:ext>
            </a:extLst>
          </p:cNvPr>
          <p:cNvSpPr/>
          <p:nvPr/>
        </p:nvSpPr>
        <p:spPr>
          <a:xfrm>
            <a:off x="1455670" y="1772816"/>
            <a:ext cx="648072" cy="620836"/>
          </a:xfrm>
          <a:prstGeom prst="roundRect">
            <a:avLst>
              <a:gd name="adj" fmla="val 719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01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9F981-BCBB-D6B9-918E-B765580BBCA1}"/>
              </a:ext>
            </a:extLst>
          </p:cNvPr>
          <p:cNvSpPr txBox="1"/>
          <p:nvPr/>
        </p:nvSpPr>
        <p:spPr>
          <a:xfrm>
            <a:off x="1919536" y="1790846"/>
            <a:ext cx="5688632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+mj-lt"/>
              </a:rPr>
              <a:t> ORGANIZATION &amp; SORTING</a:t>
            </a:r>
            <a:endParaRPr lang="en-US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1E775-5C74-235F-5AB2-8586FD4AF2F2}"/>
              </a:ext>
            </a:extLst>
          </p:cNvPr>
          <p:cNvSpPr txBox="1"/>
          <p:nvPr/>
        </p:nvSpPr>
        <p:spPr>
          <a:xfrm>
            <a:off x="1571995" y="2524393"/>
            <a:ext cx="9100663" cy="33414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Digital To-Do list apps provide advanced organization features, such as categorization, prioritization, tagging, and filtering, allowing users to organize tasks efficiently.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Paper and pen lists offer limited organization capabilities and may become cluttered or disorganized over time, making it difficult to prioritize tasks effectively.</a:t>
            </a:r>
          </a:p>
        </p:txBody>
      </p:sp>
      <p:pic>
        <p:nvPicPr>
          <p:cNvPr id="2" name="Imagen 5" descr="Forma&#10;&#10;Descripción generada automáticamente">
            <a:extLst>
              <a:ext uri="{FF2B5EF4-FFF2-40B4-BE49-F238E27FC236}">
                <a16:creationId xmlns:a16="http://schemas.microsoft.com/office/drawing/2014/main" id="{AB3BA275-9619-9244-74FC-E6EA91F97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61160" y="-26640"/>
            <a:ext cx="3322320" cy="880771"/>
          </a:xfrm>
          <a:prstGeom prst="rect">
            <a:avLst/>
          </a:prstGeom>
        </p:spPr>
      </p:pic>
      <p:pic>
        <p:nvPicPr>
          <p:cNvPr id="4" name="Imagen 5" descr="Forma&#10;&#10;Descripción generada automáticamente">
            <a:extLst>
              <a:ext uri="{FF2B5EF4-FFF2-40B4-BE49-F238E27FC236}">
                <a16:creationId xmlns:a16="http://schemas.microsoft.com/office/drawing/2014/main" id="{6AFDEE07-D7AE-AE07-3DE1-041A80D7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128448" y="5977229"/>
            <a:ext cx="3322320" cy="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25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 p14:presetBounceEnd="26667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 p14:bounceEnd="26667">
                                          <p:cBhvr>
                                            <p:cTn id="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3.54167E-6 -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2 -0.02106 L -3.54167E-6 -3.7037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0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2 0.02013 L 4.79167E-6 4.44444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3.33333E-6 -4.07407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3" grpId="0" animBg="1"/>
          <p:bldP spid="13" grpId="1" animBg="1"/>
          <p:bldP spid="14" grpId="0" animBg="1"/>
          <p:bldP spid="14" grpId="1" animBg="1"/>
          <p:bldP spid="15" grpId="0"/>
          <p:bldP spid="15" grpId="1"/>
          <p:bldP spid="16" grpId="0"/>
          <p:bldP spid="1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3.54167E-6 -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2 -0.02106 L -3.54167E-6 -3.7037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0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2 0.02013 L 4.79167E-6 4.44444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3.33333E-6 -4.07407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3" grpId="0" animBg="1"/>
          <p:bldP spid="13" grpId="1" animBg="1"/>
          <p:bldP spid="14" grpId="0" animBg="1"/>
          <p:bldP spid="14" grpId="1" animBg="1"/>
          <p:bldP spid="15" grpId="0"/>
          <p:bldP spid="15" grpId="1"/>
          <p:bldP spid="16" grpId="0"/>
          <p:bldP spid="16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C3C9-C72B-433E-9312-B9410A8223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ADVANTAGES</a:t>
            </a:r>
            <a:endParaRPr lang="en-US" dirty="0"/>
          </a:p>
        </p:txBody>
      </p:sp>
      <p:sp>
        <p:nvSpPr>
          <p:cNvPr id="10" name="!!base">
            <a:extLst>
              <a:ext uri="{FF2B5EF4-FFF2-40B4-BE49-F238E27FC236}">
                <a16:creationId xmlns:a16="http://schemas.microsoft.com/office/drawing/2014/main" id="{521FDC7A-041C-33A5-D761-3522110CE17F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progress bar">
            <a:extLst>
              <a:ext uri="{FF2B5EF4-FFF2-40B4-BE49-F238E27FC236}">
                <a16:creationId xmlns:a16="http://schemas.microsoft.com/office/drawing/2014/main" id="{AC152F7A-2BBE-A21E-5BDC-D871C62E9D74}"/>
              </a:ext>
            </a:extLst>
          </p:cNvPr>
          <p:cNvSpPr/>
          <p:nvPr/>
        </p:nvSpPr>
        <p:spPr>
          <a:xfrm>
            <a:off x="0" y="6597352"/>
            <a:ext cx="9552384" cy="339436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29453B-2FBA-E4E6-9F7E-8F8E71D5A032}"/>
              </a:ext>
            </a:extLst>
          </p:cNvPr>
          <p:cNvSpPr/>
          <p:nvPr/>
        </p:nvSpPr>
        <p:spPr>
          <a:xfrm>
            <a:off x="1036086" y="1268760"/>
            <a:ext cx="10172482" cy="4968552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456122-02A7-BABC-C720-FF89187C6AFF}"/>
              </a:ext>
            </a:extLst>
          </p:cNvPr>
          <p:cNvSpPr/>
          <p:nvPr/>
        </p:nvSpPr>
        <p:spPr>
          <a:xfrm>
            <a:off x="1455670" y="1772816"/>
            <a:ext cx="648072" cy="620836"/>
          </a:xfrm>
          <a:prstGeom prst="roundRect">
            <a:avLst>
              <a:gd name="adj" fmla="val 719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01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9F981-BCBB-D6B9-918E-B765580BBCA1}"/>
              </a:ext>
            </a:extLst>
          </p:cNvPr>
          <p:cNvSpPr txBox="1"/>
          <p:nvPr/>
        </p:nvSpPr>
        <p:spPr>
          <a:xfrm>
            <a:off x="2207568" y="1821153"/>
            <a:ext cx="5688632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+mj-lt"/>
              </a:rPr>
              <a:t>REMINDER &amp; NOTIFICATIONS</a:t>
            </a:r>
            <a:endParaRPr lang="en-US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1E775-5C74-235F-5AB2-8586FD4AF2F2}"/>
              </a:ext>
            </a:extLst>
          </p:cNvPr>
          <p:cNvSpPr txBox="1"/>
          <p:nvPr/>
        </p:nvSpPr>
        <p:spPr>
          <a:xfrm>
            <a:off x="1571995" y="2524393"/>
            <a:ext cx="9100663" cy="315676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Digital To-Do list apps offer built-in reminder and notification functionalities, alerting users about upcoming tasks or deadlines.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Paper and pen lists rely on users to manually review and update tasks, increasing the risk of forgetting important deadlines or appointments.</a:t>
            </a:r>
          </a:p>
        </p:txBody>
      </p:sp>
      <p:pic>
        <p:nvPicPr>
          <p:cNvPr id="2" name="Imagen 5" descr="Forma&#10;&#10;Descripción generada automáticamente">
            <a:extLst>
              <a:ext uri="{FF2B5EF4-FFF2-40B4-BE49-F238E27FC236}">
                <a16:creationId xmlns:a16="http://schemas.microsoft.com/office/drawing/2014/main" id="{AC34B47A-077C-226E-89C7-6105A4C6A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61160" y="-26640"/>
            <a:ext cx="3322320" cy="880771"/>
          </a:xfrm>
          <a:prstGeom prst="rect">
            <a:avLst/>
          </a:prstGeom>
        </p:spPr>
      </p:pic>
      <p:pic>
        <p:nvPicPr>
          <p:cNvPr id="4" name="Imagen 5" descr="Forma&#10;&#10;Descripción generada automáticamente">
            <a:extLst>
              <a:ext uri="{FF2B5EF4-FFF2-40B4-BE49-F238E27FC236}">
                <a16:creationId xmlns:a16="http://schemas.microsoft.com/office/drawing/2014/main" id="{FFF612EF-6D07-A334-5F98-693A0462C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128448" y="5977229"/>
            <a:ext cx="3322320" cy="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1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 p14:presetBounceEnd="26667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 p14:bounceEnd="26667">
                                          <p:cBhvr>
                                            <p:cTn id="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3.54167E-6 -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2 -0.02106 L -3.54167E-6 -3.7037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0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2.91667E-6 -3.7037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3.33333E-6 1.85185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3" grpId="0" animBg="1"/>
          <p:bldP spid="13" grpId="1" animBg="1"/>
          <p:bldP spid="14" grpId="0" animBg="1"/>
          <p:bldP spid="14" grpId="1" animBg="1"/>
          <p:bldP spid="15" grpId="0"/>
          <p:bldP spid="15" grpId="1"/>
          <p:bldP spid="16" grpId="0"/>
          <p:bldP spid="1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3.54167E-6 -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2 -0.02106 L -3.54167E-6 -3.7037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0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2.91667E-6 -3.7037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3.33333E-6 1.85185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3" grpId="0" animBg="1"/>
          <p:bldP spid="13" grpId="1" animBg="1"/>
          <p:bldP spid="14" grpId="0" animBg="1"/>
          <p:bldP spid="14" grpId="1" animBg="1"/>
          <p:bldP spid="15" grpId="0"/>
          <p:bldP spid="15" grpId="1"/>
          <p:bldP spid="16" grpId="0"/>
          <p:bldP spid="16" grpId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C3C9-C72B-433E-9312-B9410A8223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ADVANTAGES</a:t>
            </a:r>
            <a:endParaRPr lang="en-US" dirty="0"/>
          </a:p>
        </p:txBody>
      </p:sp>
      <p:sp>
        <p:nvSpPr>
          <p:cNvPr id="10" name="!!base">
            <a:extLst>
              <a:ext uri="{FF2B5EF4-FFF2-40B4-BE49-F238E27FC236}">
                <a16:creationId xmlns:a16="http://schemas.microsoft.com/office/drawing/2014/main" id="{521FDC7A-041C-33A5-D761-3522110CE17F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progress bar">
            <a:extLst>
              <a:ext uri="{FF2B5EF4-FFF2-40B4-BE49-F238E27FC236}">
                <a16:creationId xmlns:a16="http://schemas.microsoft.com/office/drawing/2014/main" id="{AC152F7A-2BBE-A21E-5BDC-D871C62E9D74}"/>
              </a:ext>
            </a:extLst>
          </p:cNvPr>
          <p:cNvSpPr/>
          <p:nvPr/>
        </p:nvSpPr>
        <p:spPr>
          <a:xfrm>
            <a:off x="0" y="6597352"/>
            <a:ext cx="10560496" cy="260648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29453B-2FBA-E4E6-9F7E-8F8E71D5A032}"/>
              </a:ext>
            </a:extLst>
          </p:cNvPr>
          <p:cNvSpPr/>
          <p:nvPr/>
        </p:nvSpPr>
        <p:spPr>
          <a:xfrm>
            <a:off x="1036086" y="1268760"/>
            <a:ext cx="10172482" cy="4968552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456122-02A7-BABC-C720-FF89187C6AFF}"/>
              </a:ext>
            </a:extLst>
          </p:cNvPr>
          <p:cNvSpPr/>
          <p:nvPr/>
        </p:nvSpPr>
        <p:spPr>
          <a:xfrm>
            <a:off x="1455670" y="1772816"/>
            <a:ext cx="648072" cy="620836"/>
          </a:xfrm>
          <a:prstGeom prst="roundRect">
            <a:avLst>
              <a:gd name="adj" fmla="val 719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01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9F981-BCBB-D6B9-918E-B765580BBCA1}"/>
              </a:ext>
            </a:extLst>
          </p:cNvPr>
          <p:cNvSpPr txBox="1"/>
          <p:nvPr/>
        </p:nvSpPr>
        <p:spPr>
          <a:xfrm>
            <a:off x="2207568" y="1821153"/>
            <a:ext cx="6696744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+mj-lt"/>
              </a:rPr>
              <a:t>COLLABORATIONS &amp; SHARING</a:t>
            </a:r>
            <a:endParaRPr lang="en-US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1E775-5C74-235F-5AB2-8586FD4AF2F2}"/>
              </a:ext>
            </a:extLst>
          </p:cNvPr>
          <p:cNvSpPr txBox="1"/>
          <p:nvPr/>
        </p:nvSpPr>
        <p:spPr>
          <a:xfrm>
            <a:off x="1571995" y="2524393"/>
            <a:ext cx="9100663" cy="33414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Digital To-Do list apps support collaboration features, allowing users to share task lists with others, assign tasks, and track progress collaboratively.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Paper and pen lists are not conducive to collaboration, as sharing and updating lists with multiple users can be cumbersome and time-consuming.</a:t>
            </a:r>
          </a:p>
        </p:txBody>
      </p:sp>
      <p:pic>
        <p:nvPicPr>
          <p:cNvPr id="2" name="Imagen 5" descr="Forma&#10;&#10;Descripción generada automáticamente">
            <a:extLst>
              <a:ext uri="{FF2B5EF4-FFF2-40B4-BE49-F238E27FC236}">
                <a16:creationId xmlns:a16="http://schemas.microsoft.com/office/drawing/2014/main" id="{38F46A70-43FE-DDB1-3831-34AAA9F5E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61160" y="-26640"/>
            <a:ext cx="3322320" cy="880771"/>
          </a:xfrm>
          <a:prstGeom prst="rect">
            <a:avLst/>
          </a:prstGeom>
        </p:spPr>
      </p:pic>
      <p:pic>
        <p:nvPicPr>
          <p:cNvPr id="4" name="Imagen 5" descr="Forma&#10;&#10;Descripción generada automáticamente">
            <a:extLst>
              <a:ext uri="{FF2B5EF4-FFF2-40B4-BE49-F238E27FC236}">
                <a16:creationId xmlns:a16="http://schemas.microsoft.com/office/drawing/2014/main" id="{5C18AD85-E001-278C-574B-C7012A87D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128448" y="5977229"/>
            <a:ext cx="3322320" cy="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 p14:presetBounceEnd="26667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 p14:bounceEnd="26667">
                                          <p:cBhvr>
                                            <p:cTn id="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3.54167E-6 -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2 -0.02106 L -3.54167E-6 -3.7037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0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8.33333E-7 -3.7037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3.33333E-6 -4.07407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3" grpId="0" animBg="1"/>
          <p:bldP spid="13" grpId="1" animBg="1"/>
          <p:bldP spid="14" grpId="0" animBg="1"/>
          <p:bldP spid="14" grpId="1" animBg="1"/>
          <p:bldP spid="15" grpId="0"/>
          <p:bldP spid="15" grpId="1"/>
          <p:bldP spid="16" grpId="0"/>
          <p:bldP spid="1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3.54167E-6 -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2 -0.02106 L -3.54167E-6 -3.7037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0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8.33333E-7 -3.7037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3.33333E-6 -4.07407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3" grpId="0" animBg="1"/>
          <p:bldP spid="13" grpId="1" animBg="1"/>
          <p:bldP spid="14" grpId="0" animBg="1"/>
          <p:bldP spid="14" grpId="1" animBg="1"/>
          <p:bldP spid="15" grpId="0"/>
          <p:bldP spid="15" grpId="1"/>
          <p:bldP spid="16" grpId="0"/>
          <p:bldP spid="16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C3C9-C72B-433E-9312-B9410A8223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ADVANTAGES</a:t>
            </a:r>
            <a:endParaRPr lang="en-US" dirty="0"/>
          </a:p>
        </p:txBody>
      </p:sp>
      <p:sp>
        <p:nvSpPr>
          <p:cNvPr id="10" name="!!base">
            <a:extLst>
              <a:ext uri="{FF2B5EF4-FFF2-40B4-BE49-F238E27FC236}">
                <a16:creationId xmlns:a16="http://schemas.microsoft.com/office/drawing/2014/main" id="{521FDC7A-041C-33A5-D761-3522110CE17F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progress bar">
            <a:extLst>
              <a:ext uri="{FF2B5EF4-FFF2-40B4-BE49-F238E27FC236}">
                <a16:creationId xmlns:a16="http://schemas.microsoft.com/office/drawing/2014/main" id="{AC152F7A-2BBE-A21E-5BDC-D871C62E9D74}"/>
              </a:ext>
            </a:extLst>
          </p:cNvPr>
          <p:cNvSpPr/>
          <p:nvPr/>
        </p:nvSpPr>
        <p:spPr>
          <a:xfrm>
            <a:off x="0" y="6597352"/>
            <a:ext cx="11352584" cy="504056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29453B-2FBA-E4E6-9F7E-8F8E71D5A032}"/>
              </a:ext>
            </a:extLst>
          </p:cNvPr>
          <p:cNvSpPr/>
          <p:nvPr/>
        </p:nvSpPr>
        <p:spPr>
          <a:xfrm>
            <a:off x="1036086" y="1268760"/>
            <a:ext cx="10172482" cy="4968552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456122-02A7-BABC-C720-FF89187C6AFF}"/>
              </a:ext>
            </a:extLst>
          </p:cNvPr>
          <p:cNvSpPr/>
          <p:nvPr/>
        </p:nvSpPr>
        <p:spPr>
          <a:xfrm>
            <a:off x="1455670" y="1772816"/>
            <a:ext cx="648072" cy="620836"/>
          </a:xfrm>
          <a:prstGeom prst="roundRect">
            <a:avLst>
              <a:gd name="adj" fmla="val 719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01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9F981-BCBB-D6B9-918E-B765580BBCA1}"/>
              </a:ext>
            </a:extLst>
          </p:cNvPr>
          <p:cNvSpPr txBox="1"/>
          <p:nvPr/>
        </p:nvSpPr>
        <p:spPr>
          <a:xfrm>
            <a:off x="2207568" y="1821153"/>
            <a:ext cx="6696744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GB" sz="2800" dirty="0">
                <a:solidFill>
                  <a:schemeClr val="accent2"/>
                </a:solidFill>
                <a:latin typeface="+mj-lt"/>
              </a:rPr>
              <a:t>BACKUP &amp; LOSS</a:t>
            </a:r>
            <a:endParaRPr lang="en-US" sz="2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1E775-5C74-235F-5AB2-8586FD4AF2F2}"/>
              </a:ext>
            </a:extLst>
          </p:cNvPr>
          <p:cNvSpPr txBox="1"/>
          <p:nvPr/>
        </p:nvSpPr>
        <p:spPr>
          <a:xfrm>
            <a:off x="1571995" y="2524393"/>
            <a:ext cx="9100663" cy="315676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Digital To-Do list apps automatically backup task data to cloud storage, ensuring that tasks are not lost in case of device failure or loss.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Paper and pen lists are susceptible to loss or damage, and recovering lost data may be challenging or impossible.</a:t>
            </a:r>
          </a:p>
        </p:txBody>
      </p:sp>
      <p:pic>
        <p:nvPicPr>
          <p:cNvPr id="2" name="Imagen 5" descr="Forma&#10;&#10;Descripción generada automáticamente">
            <a:extLst>
              <a:ext uri="{FF2B5EF4-FFF2-40B4-BE49-F238E27FC236}">
                <a16:creationId xmlns:a16="http://schemas.microsoft.com/office/drawing/2014/main" id="{EF4883C4-A638-E36A-05BE-74193E59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61160" y="-26640"/>
            <a:ext cx="3322320" cy="880771"/>
          </a:xfrm>
          <a:prstGeom prst="rect">
            <a:avLst/>
          </a:prstGeom>
        </p:spPr>
      </p:pic>
      <p:pic>
        <p:nvPicPr>
          <p:cNvPr id="4" name="Imagen 5" descr="Forma&#10;&#10;Descripción generada automáticamente">
            <a:extLst>
              <a:ext uri="{FF2B5EF4-FFF2-40B4-BE49-F238E27FC236}">
                <a16:creationId xmlns:a16="http://schemas.microsoft.com/office/drawing/2014/main" id="{862ED80B-4863-3BCD-51B0-3648570D7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128448" y="5977229"/>
            <a:ext cx="3322320" cy="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3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 p14:presetBounceEnd="26667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 p14:bounceEnd="26667">
                                          <p:cBhvr>
                                            <p:cTn id="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3.54167E-6 -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2 -0.02106 L -3.54167E-6 -3.7037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0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8.33333E-7 -3.7037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3.33333E-6 1.85185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3" grpId="0" animBg="1"/>
          <p:bldP spid="13" grpId="1" animBg="1"/>
          <p:bldP spid="14" grpId="0" animBg="1"/>
          <p:bldP spid="14" grpId="1" animBg="1"/>
          <p:bldP spid="15" grpId="0"/>
          <p:bldP spid="15" grpId="1"/>
          <p:bldP spid="16" grpId="0"/>
          <p:bldP spid="16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3.54167E-6 -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2 -0.02106 L -3.54167E-6 -3.7037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0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8.33333E-7 -3.7037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3.33333E-6 1.85185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3" grpId="0" animBg="1"/>
          <p:bldP spid="13" grpId="1" animBg="1"/>
          <p:bldP spid="14" grpId="0" animBg="1"/>
          <p:bldP spid="14" grpId="1" animBg="1"/>
          <p:bldP spid="15" grpId="0"/>
          <p:bldP spid="15" grpId="1"/>
          <p:bldP spid="16" grpId="0"/>
          <p:bldP spid="16" grpI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1E3CA6-70BA-DCC6-A785-03B396E284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70067" y="502670"/>
            <a:ext cx="7062210" cy="957559"/>
          </a:xfrm>
        </p:spPr>
        <p:txBody>
          <a:bodyPr>
            <a:normAutofit/>
          </a:bodyPr>
          <a:lstStyle/>
          <a:p>
            <a:r>
              <a:rPr lang="en-GB" dirty="0"/>
              <a:t>HARDWARE REQUIREMENTS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0F541A-FBEF-6481-0F4B-44C2FB9E747D}"/>
              </a:ext>
            </a:extLst>
          </p:cNvPr>
          <p:cNvSpPr/>
          <p:nvPr/>
        </p:nvSpPr>
        <p:spPr>
          <a:xfrm>
            <a:off x="1343025" y="2917685"/>
            <a:ext cx="9505950" cy="632692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49B40D-3E0B-2DF5-2573-F294083E5489}"/>
              </a:ext>
            </a:extLst>
          </p:cNvPr>
          <p:cNvGrpSpPr/>
          <p:nvPr/>
        </p:nvGrpSpPr>
        <p:grpSpPr>
          <a:xfrm>
            <a:off x="1914109" y="3028859"/>
            <a:ext cx="410344" cy="410344"/>
            <a:chOff x="1847528" y="3305884"/>
            <a:chExt cx="410344" cy="410344"/>
          </a:xfrm>
          <a:solidFill>
            <a:schemeClr val="accent4"/>
          </a:solidFill>
        </p:grpSpPr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07B94E47-C5E8-57C1-A48E-8EC20B9E27F1}"/>
                </a:ext>
              </a:extLst>
            </p:cNvPr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name="adj" fmla="val 170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F22A24-D458-25BF-3D88-802E75B3569C}"/>
                </a:ext>
              </a:extLst>
            </p:cNvPr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06B26A-F385-7C2A-CE4B-FE1EB4055145}"/>
              </a:ext>
            </a:extLst>
          </p:cNvPr>
          <p:cNvGrpSpPr/>
          <p:nvPr/>
        </p:nvGrpSpPr>
        <p:grpSpPr>
          <a:xfrm>
            <a:off x="3902469" y="3028859"/>
            <a:ext cx="410344" cy="410344"/>
            <a:chOff x="1847528" y="3305884"/>
            <a:chExt cx="410344" cy="410344"/>
          </a:xfrm>
          <a:solidFill>
            <a:schemeClr val="accent3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CE884638-1971-8FE0-C472-6B5F8F19FC5D}"/>
                </a:ext>
              </a:extLst>
            </p:cNvPr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name="adj" fmla="val 170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571B5B-1E96-99A0-E3CA-0B30940A8AD4}"/>
                </a:ext>
              </a:extLst>
            </p:cNvPr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AA1F93-3FED-3C5F-9269-50A9A39BAA43}"/>
              </a:ext>
            </a:extLst>
          </p:cNvPr>
          <p:cNvGrpSpPr/>
          <p:nvPr/>
        </p:nvGrpSpPr>
        <p:grpSpPr>
          <a:xfrm>
            <a:off x="5890828" y="3028859"/>
            <a:ext cx="410344" cy="410344"/>
            <a:chOff x="1847528" y="3305884"/>
            <a:chExt cx="410344" cy="410344"/>
          </a:xfrm>
          <a:solidFill>
            <a:schemeClr val="accent2"/>
          </a:solidFill>
        </p:grpSpPr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F97AB474-B1ED-130C-EB86-D50F238AED98}"/>
                </a:ext>
              </a:extLst>
            </p:cNvPr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name="adj" fmla="val 170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292221-3D1E-88FA-BC55-0864ED2D1EB2}"/>
                </a:ext>
              </a:extLst>
            </p:cNvPr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F07C7-D118-D3EC-0623-8B960AB21613}"/>
              </a:ext>
            </a:extLst>
          </p:cNvPr>
          <p:cNvGrpSpPr/>
          <p:nvPr/>
        </p:nvGrpSpPr>
        <p:grpSpPr>
          <a:xfrm>
            <a:off x="7879187" y="3028859"/>
            <a:ext cx="410344" cy="410344"/>
            <a:chOff x="1847528" y="3305884"/>
            <a:chExt cx="410344" cy="410344"/>
          </a:xfrm>
          <a:solidFill>
            <a:schemeClr val="accent4"/>
          </a:solidFill>
        </p:grpSpPr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C80555E0-2C65-F7F6-6F3A-57AAD9C40848}"/>
                </a:ext>
              </a:extLst>
            </p:cNvPr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name="adj" fmla="val 170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BB16B1-5D98-D5CD-40E1-2CA9FC61BF21}"/>
                </a:ext>
              </a:extLst>
            </p:cNvPr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E6AE21-C6AE-20BB-0887-8064B80FCD94}"/>
              </a:ext>
            </a:extLst>
          </p:cNvPr>
          <p:cNvGrpSpPr/>
          <p:nvPr/>
        </p:nvGrpSpPr>
        <p:grpSpPr>
          <a:xfrm>
            <a:off x="9867546" y="3028859"/>
            <a:ext cx="410344" cy="410344"/>
            <a:chOff x="1847528" y="3305884"/>
            <a:chExt cx="410344" cy="410344"/>
          </a:xfrm>
          <a:solidFill>
            <a:schemeClr val="accent3"/>
          </a:solidFill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DC1D602A-46A8-A879-9170-4FD3253D1CBC}"/>
                </a:ext>
              </a:extLst>
            </p:cNvPr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name="adj" fmla="val 170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C8B0DB-EEBB-6F49-ED94-4DECFBEE5A7D}"/>
                </a:ext>
              </a:extLst>
            </p:cNvPr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951149-BB83-B42D-9801-7782C3A0D2C4}"/>
              </a:ext>
            </a:extLst>
          </p:cNvPr>
          <p:cNvCxnSpPr>
            <a:cxnSpLocks/>
          </p:cNvCxnSpPr>
          <p:nvPr/>
        </p:nvCxnSpPr>
        <p:spPr>
          <a:xfrm>
            <a:off x="2557699" y="3234031"/>
            <a:ext cx="1111526" cy="0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9CAB66-095E-62E9-0E01-A836D221D385}"/>
              </a:ext>
            </a:extLst>
          </p:cNvPr>
          <p:cNvCxnSpPr>
            <a:cxnSpLocks/>
          </p:cNvCxnSpPr>
          <p:nvPr/>
        </p:nvCxnSpPr>
        <p:spPr>
          <a:xfrm>
            <a:off x="4546058" y="3234031"/>
            <a:ext cx="1111526" cy="0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4EF283-B1F2-E68D-2C43-249C94C31D7C}"/>
              </a:ext>
            </a:extLst>
          </p:cNvPr>
          <p:cNvCxnSpPr>
            <a:cxnSpLocks/>
          </p:cNvCxnSpPr>
          <p:nvPr/>
        </p:nvCxnSpPr>
        <p:spPr>
          <a:xfrm>
            <a:off x="6534417" y="3234031"/>
            <a:ext cx="1111526" cy="0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D0D88B-0218-D5FF-8DE4-17636B2A98FB}"/>
              </a:ext>
            </a:extLst>
          </p:cNvPr>
          <p:cNvCxnSpPr>
            <a:cxnSpLocks/>
          </p:cNvCxnSpPr>
          <p:nvPr/>
        </p:nvCxnSpPr>
        <p:spPr>
          <a:xfrm>
            <a:off x="8522775" y="3234031"/>
            <a:ext cx="1111526" cy="0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A6F1F-2F9E-C88D-9BDF-C037EF273C73}"/>
              </a:ext>
            </a:extLst>
          </p:cNvPr>
          <p:cNvCxnSpPr>
            <a:cxnSpLocks/>
          </p:cNvCxnSpPr>
          <p:nvPr/>
        </p:nvCxnSpPr>
        <p:spPr>
          <a:xfrm>
            <a:off x="2119282" y="3756499"/>
            <a:ext cx="0" cy="1061708"/>
          </a:xfrm>
          <a:prstGeom prst="line">
            <a:avLst/>
          </a:prstGeom>
          <a:ln>
            <a:solidFill>
              <a:schemeClr val="bg1">
                <a:lumMod val="95000"/>
                <a:alpha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EA039B-7E61-9478-FF09-0F4FEAA17C73}"/>
              </a:ext>
            </a:extLst>
          </p:cNvPr>
          <p:cNvCxnSpPr>
            <a:cxnSpLocks/>
          </p:cNvCxnSpPr>
          <p:nvPr/>
        </p:nvCxnSpPr>
        <p:spPr>
          <a:xfrm>
            <a:off x="4107641" y="3756499"/>
            <a:ext cx="0" cy="530854"/>
          </a:xfrm>
          <a:prstGeom prst="line">
            <a:avLst/>
          </a:prstGeom>
          <a:ln>
            <a:solidFill>
              <a:schemeClr val="bg1">
                <a:lumMod val="95000"/>
                <a:alpha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EDDEF7-B223-3F0E-96C0-0841E639F0F8}"/>
              </a:ext>
            </a:extLst>
          </p:cNvPr>
          <p:cNvCxnSpPr>
            <a:cxnSpLocks/>
          </p:cNvCxnSpPr>
          <p:nvPr/>
        </p:nvCxnSpPr>
        <p:spPr>
          <a:xfrm>
            <a:off x="6096000" y="3756499"/>
            <a:ext cx="0" cy="1061708"/>
          </a:xfrm>
          <a:prstGeom prst="line">
            <a:avLst/>
          </a:prstGeom>
          <a:ln>
            <a:solidFill>
              <a:schemeClr val="bg1">
                <a:lumMod val="95000"/>
                <a:alpha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3364E9-F43D-26AC-480B-035CFFDBACF5}"/>
              </a:ext>
            </a:extLst>
          </p:cNvPr>
          <p:cNvCxnSpPr>
            <a:cxnSpLocks/>
          </p:cNvCxnSpPr>
          <p:nvPr/>
        </p:nvCxnSpPr>
        <p:spPr>
          <a:xfrm>
            <a:off x="10072718" y="3756499"/>
            <a:ext cx="0" cy="1061708"/>
          </a:xfrm>
          <a:prstGeom prst="line">
            <a:avLst/>
          </a:prstGeom>
          <a:ln>
            <a:solidFill>
              <a:schemeClr val="bg1">
                <a:lumMod val="95000"/>
                <a:alpha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3146C-0693-A47A-921D-1F5795B667FB}"/>
              </a:ext>
            </a:extLst>
          </p:cNvPr>
          <p:cNvCxnSpPr>
            <a:cxnSpLocks/>
          </p:cNvCxnSpPr>
          <p:nvPr/>
        </p:nvCxnSpPr>
        <p:spPr>
          <a:xfrm>
            <a:off x="8084359" y="3756499"/>
            <a:ext cx="0" cy="530854"/>
          </a:xfrm>
          <a:prstGeom prst="line">
            <a:avLst/>
          </a:prstGeom>
          <a:ln>
            <a:solidFill>
              <a:schemeClr val="bg1">
                <a:lumMod val="95000"/>
                <a:alpha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607B9D-2C48-316A-ABAA-657CFBE3E05E}"/>
              </a:ext>
            </a:extLst>
          </p:cNvPr>
          <p:cNvSpPr txBox="1"/>
          <p:nvPr/>
        </p:nvSpPr>
        <p:spPr>
          <a:xfrm>
            <a:off x="1434672" y="2264359"/>
            <a:ext cx="1288353" cy="35394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700" dirty="0">
                <a:solidFill>
                  <a:schemeClr val="bg1"/>
                </a:solidFill>
                <a:latin typeface="+mj-lt"/>
              </a:rPr>
              <a:t>DEVICE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293CE7-D4B8-70BD-37BC-08669D9B7ABB}"/>
              </a:ext>
            </a:extLst>
          </p:cNvPr>
          <p:cNvSpPr txBox="1"/>
          <p:nvPr/>
        </p:nvSpPr>
        <p:spPr>
          <a:xfrm>
            <a:off x="3363225" y="2246587"/>
            <a:ext cx="1536411" cy="35394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700" dirty="0">
                <a:solidFill>
                  <a:schemeClr val="bg1"/>
                </a:solidFill>
                <a:latin typeface="+mj-lt"/>
              </a:rPr>
              <a:t>PROCESSOR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FD94E5-F5D9-4A14-EF44-334A4B3ACBC9}"/>
              </a:ext>
            </a:extLst>
          </p:cNvPr>
          <p:cNvSpPr txBox="1"/>
          <p:nvPr/>
        </p:nvSpPr>
        <p:spPr>
          <a:xfrm>
            <a:off x="5411390" y="2264359"/>
            <a:ext cx="1288353" cy="35394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700" dirty="0">
                <a:solidFill>
                  <a:schemeClr val="bg1"/>
                </a:solidFill>
                <a:latin typeface="+mj-lt"/>
              </a:rPr>
              <a:t>RAM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FD0A2-E6C3-D744-BF0D-C446D10DF159}"/>
              </a:ext>
            </a:extLst>
          </p:cNvPr>
          <p:cNvSpPr txBox="1"/>
          <p:nvPr/>
        </p:nvSpPr>
        <p:spPr>
          <a:xfrm>
            <a:off x="7399749" y="2264359"/>
            <a:ext cx="1288353" cy="35394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700" dirty="0">
                <a:solidFill>
                  <a:schemeClr val="bg1"/>
                </a:solidFill>
                <a:latin typeface="+mj-lt"/>
              </a:rPr>
              <a:t>STORAGE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A1B724-6AF2-14B5-419C-44C72940A0EF}"/>
              </a:ext>
            </a:extLst>
          </p:cNvPr>
          <p:cNvSpPr txBox="1"/>
          <p:nvPr/>
        </p:nvSpPr>
        <p:spPr>
          <a:xfrm>
            <a:off x="9388108" y="2264359"/>
            <a:ext cx="1288353" cy="35394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700" dirty="0">
                <a:solidFill>
                  <a:schemeClr val="bg1"/>
                </a:solidFill>
                <a:latin typeface="+mj-lt"/>
              </a:rPr>
              <a:t>INTERNET 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41505C-5366-DDB8-9A3A-3A84D86AD6AA}"/>
              </a:ext>
            </a:extLst>
          </p:cNvPr>
          <p:cNvSpPr txBox="1"/>
          <p:nvPr/>
        </p:nvSpPr>
        <p:spPr>
          <a:xfrm>
            <a:off x="1374866" y="5023379"/>
            <a:ext cx="1488830" cy="12827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WINDOWS / </a:t>
            </a:r>
          </a:p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LINUX PC</a:t>
            </a:r>
          </a:p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2C91D7-CFBD-30D9-C2E4-BC0062CD3966}"/>
              </a:ext>
            </a:extLst>
          </p:cNvPr>
          <p:cNvSpPr txBox="1"/>
          <p:nvPr/>
        </p:nvSpPr>
        <p:spPr>
          <a:xfrm>
            <a:off x="3363225" y="4607284"/>
            <a:ext cx="1488830" cy="7811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ENTRY LEVEL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PROCESSOR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7A5B74-58D3-91B0-E2B5-958CDD958330}"/>
              </a:ext>
            </a:extLst>
          </p:cNvPr>
          <p:cNvSpPr txBox="1"/>
          <p:nvPr/>
        </p:nvSpPr>
        <p:spPr>
          <a:xfrm>
            <a:off x="9328303" y="5023379"/>
            <a:ext cx="1488830" cy="7811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NOT STRICTLY NEEDED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3E833-7115-C207-20ED-AD0B1AB47E0C}"/>
              </a:ext>
            </a:extLst>
          </p:cNvPr>
          <p:cNvSpPr txBox="1"/>
          <p:nvPr/>
        </p:nvSpPr>
        <p:spPr>
          <a:xfrm>
            <a:off x="7339943" y="4607284"/>
            <a:ext cx="1488830" cy="11504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APPILICATION 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USES LESS THAN 50 MB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CA1252-4E8E-038F-06A7-1E7EFD76CC78}"/>
              </a:ext>
            </a:extLst>
          </p:cNvPr>
          <p:cNvSpPr txBox="1"/>
          <p:nvPr/>
        </p:nvSpPr>
        <p:spPr>
          <a:xfrm>
            <a:off x="5351584" y="5023379"/>
            <a:ext cx="1488830" cy="8672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MINIMUM OF 2GB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!!base">
            <a:extLst>
              <a:ext uri="{FF2B5EF4-FFF2-40B4-BE49-F238E27FC236}">
                <a16:creationId xmlns:a16="http://schemas.microsoft.com/office/drawing/2014/main" id="{6F5730B2-FD9B-CBB1-D3DF-8935DD38092D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!!progress bar">
            <a:extLst>
              <a:ext uri="{FF2B5EF4-FFF2-40B4-BE49-F238E27FC236}">
                <a16:creationId xmlns:a16="http://schemas.microsoft.com/office/drawing/2014/main" id="{8E03B90E-8FBD-48F4-011C-586E34EAA0E4}"/>
              </a:ext>
            </a:extLst>
          </p:cNvPr>
          <p:cNvSpPr/>
          <p:nvPr/>
        </p:nvSpPr>
        <p:spPr>
          <a:xfrm>
            <a:off x="-1" y="6597352"/>
            <a:ext cx="11928649" cy="260648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8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185 0.01736 L 3.125E-6 4.44444E-6 " pathEditMode="relative" rAng="0" ptsTypes="AA" p14:bounceEnd="26667">
                                          <p:cBhvr>
                                            <p:cTn id="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0.04102 0.05671 L 0 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57" y="-28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50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7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4" presetClass="path" presetSubtype="0" accel="33333" fill="hold" grpId="1" nodeType="withEffect" p14:presetBounceEnd="26667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-2.70833E-6 2.96296E-6 " pathEditMode="relative" rAng="0" ptsTypes="AA" p14:bounceEnd="26667">
                                          <p:cBhvr>
                                            <p:cTn id="8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64" presetClass="path" presetSubtype="0" accel="33333" fill="hold" grpId="1" nodeType="withEffect" p14:presetBounceEnd="26667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-2.08333E-6 -7.40741E-7 " pathEditMode="relative" rAng="0" ptsTypes="AA" p14:bounceEnd="26667">
                                          <p:cBhvr>
                                            <p:cTn id="9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4" presetClass="path" presetSubtype="0" accel="33333" fill="hold" grpId="1" nodeType="withEffect" p14:presetBounceEnd="26667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-4.58333E-6 2.96296E-6 " pathEditMode="relative" rAng="0" ptsTypes="AA" p14:bounceEnd="26667">
                                          <p:cBhvr>
                                            <p:cTn id="9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64" presetClass="path" presetSubtype="0" accel="33333" fill="hold" grpId="1" nodeType="withEffect" p14:presetBounceEnd="26667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4 0.01736 L 4.375E-6 2.96296E-6 " pathEditMode="relative" rAng="0" ptsTypes="AA" p14:bounceEnd="26667">
                                          <p:cBhvr>
                                            <p:cTn id="10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64" presetClass="path" presetSubtype="0" accel="33333" fill="hold" grpId="1" nodeType="withEffect" p14:presetBounceEnd="26667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3.54167E-6 2.96296E-6 " pathEditMode="relative" rAng="0" ptsTypes="AA" p14:bounceEnd="26667">
                                          <p:cBhvr>
                                            <p:cTn id="10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64" presetClass="path" presetSubtype="0" accel="33333" fill="hold" grpId="1" nodeType="withEffect" p14:presetBounceEnd="26667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1.875E-6 4.07407E-6 " pathEditMode="relative" rAng="0" ptsTypes="AA" p14:bounceEnd="26667">
                                          <p:cBhvr>
                                            <p:cTn id="11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4" presetClass="path" presetSubtype="0" accel="33333" fill="hold" grpId="1" nodeType="withEffect" p14:presetBounceEnd="26667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1.04167E-6 -3.7037E-6 " pathEditMode="relative" rAng="0" ptsTypes="AA" p14:bounceEnd="26667">
                                          <p:cBhvr>
                                            <p:cTn id="11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4" presetClass="path" presetSubtype="0" accel="33333" fill="hold" grpId="1" nodeType="withEffect" p14:presetBounceEnd="26667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0 -1.85185E-6 " pathEditMode="relative" rAng="0" ptsTypes="AA" p14:bounceEnd="26667">
                                          <p:cBhvr>
                                            <p:cTn id="12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64" presetClass="path" presetSubtype="0" accel="33333" fill="hold" grpId="1" nodeType="withEffect" p14:presetBounceEnd="26667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-8.33333E-7 4.44444E-6 " pathEditMode="relative" rAng="0" ptsTypes="AA" p14:bounceEnd="26667">
                                          <p:cBhvr>
                                            <p:cTn id="126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64" presetClass="path" presetSubtype="0" accel="33333" fill="hold" grpId="1" nodeType="withEffect" p14:presetBounceEnd="26667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-1.875E-6 -1.85185E-6 " pathEditMode="relative" rAng="0" ptsTypes="AA" p14:bounceEnd="26667">
                                          <p:cBhvr>
                                            <p:cTn id="131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5" grpId="0" animBg="1"/>
          <p:bldP spid="5" grpId="1" animBg="1"/>
          <p:bldP spid="30" grpId="0"/>
          <p:bldP spid="30" grpId="1"/>
          <p:bldP spid="31" grpId="0"/>
          <p:bldP spid="31" grpId="1"/>
          <p:bldP spid="32" grpId="0"/>
          <p:bldP spid="32" grpId="1"/>
          <p:bldP spid="33" grpId="0"/>
          <p:bldP spid="33" grpId="1"/>
          <p:bldP spid="34" grpId="0"/>
          <p:bldP spid="34" grpId="1"/>
          <p:bldP spid="35" grpId="0"/>
          <p:bldP spid="35" grpId="1"/>
          <p:bldP spid="36" grpId="0"/>
          <p:bldP spid="36" grpId="1"/>
          <p:bldP spid="37" grpId="0"/>
          <p:bldP spid="37" grpId="1"/>
          <p:bldP spid="38" grpId="0"/>
          <p:bldP spid="38" grpId="1"/>
          <p:bldP spid="39" grpId="0"/>
          <p:bldP spid="3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185 0.01736 L 3.125E-6 4.44444E-6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0.04102 0.05671 L 0 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57" y="-28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49" presetClass="entr" presetSubtype="0" decel="10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50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7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64" presetClass="path" presetSubtype="0" accel="33333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-2.70833E-6 2.96296E-6 " pathEditMode="relative" rAng="0" ptsTypes="AA">
                                          <p:cBhvr>
                                            <p:cTn id="86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64" presetClass="path" presetSubtype="0" accel="33333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-2.08333E-6 -7.40741E-7 " pathEditMode="relative" rAng="0" ptsTypes="AA">
                                          <p:cBhvr>
                                            <p:cTn id="9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4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64" presetClass="path" presetSubtype="0" accel="33333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-4.58333E-6 2.96296E-6 " pathEditMode="relative" rAng="0" ptsTypes="AA">
                                          <p:cBhvr>
                                            <p:cTn id="96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64" presetClass="path" presetSubtype="0" accel="33333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4 0.01736 L 4.375E-6 2.96296E-6 " pathEditMode="relative" rAng="0" ptsTypes="AA">
                                          <p:cBhvr>
                                            <p:cTn id="10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64" presetClass="path" presetSubtype="0" accel="33333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3.54167E-6 2.96296E-6 " pathEditMode="relative" rAng="0" ptsTypes="AA">
                                          <p:cBhvr>
                                            <p:cTn id="10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9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64" presetClass="path" presetSubtype="0" accel="33333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1.875E-6 4.07407E-6 " pathEditMode="relative" rAng="0" ptsTypes="AA">
                                          <p:cBhvr>
                                            <p:cTn id="11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4" presetClass="path" presetSubtype="0" accel="33333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1.04167E-6 -3.7037E-6 " pathEditMode="relative" rAng="0" ptsTypes="AA">
                                          <p:cBhvr>
                                            <p:cTn id="11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64" presetClass="path" presetSubtype="0" accel="33333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0 -1.85185E-6 " pathEditMode="relative" rAng="0" ptsTypes="AA">
                                          <p:cBhvr>
                                            <p:cTn id="12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64" presetClass="path" presetSubtype="0" accel="33333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-8.33333E-7 4.44444E-6 " pathEditMode="relative" rAng="0" ptsTypes="AA">
                                          <p:cBhvr>
                                            <p:cTn id="126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7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64" presetClass="path" presetSubtype="0" accel="33333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-1.875E-6 -1.85185E-6 " pathEditMode="relative" rAng="0" ptsTypes="AA">
                                          <p:cBhvr>
                                            <p:cTn id="131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5" grpId="0" animBg="1"/>
          <p:bldP spid="5" grpId="1" animBg="1"/>
          <p:bldP spid="30" grpId="0"/>
          <p:bldP spid="30" grpId="1"/>
          <p:bldP spid="31" grpId="0"/>
          <p:bldP spid="31" grpId="1"/>
          <p:bldP spid="32" grpId="0"/>
          <p:bldP spid="32" grpId="1"/>
          <p:bldP spid="33" grpId="0"/>
          <p:bldP spid="33" grpId="1"/>
          <p:bldP spid="34" grpId="0"/>
          <p:bldP spid="34" grpId="1"/>
          <p:bldP spid="35" grpId="0"/>
          <p:bldP spid="35" grpId="1"/>
          <p:bldP spid="36" grpId="0"/>
          <p:bldP spid="36" grpId="1"/>
          <p:bldP spid="37" grpId="0"/>
          <p:bldP spid="37" grpId="1"/>
          <p:bldP spid="38" grpId="0"/>
          <p:bldP spid="38" grpId="1"/>
          <p:bldP spid="39" grpId="0"/>
          <p:bldP spid="39" grpId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1E3CA6-70BA-DCC6-A785-03B396E284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6903" y="476148"/>
            <a:ext cx="7062210" cy="957559"/>
          </a:xfrm>
        </p:spPr>
        <p:txBody>
          <a:bodyPr>
            <a:normAutofit/>
          </a:bodyPr>
          <a:lstStyle/>
          <a:p>
            <a:r>
              <a:rPr lang="en-GB" dirty="0"/>
              <a:t>SOFTWARE REQUIREMENTS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0F541A-FBEF-6481-0F4B-44C2FB9E747D}"/>
              </a:ext>
            </a:extLst>
          </p:cNvPr>
          <p:cNvSpPr/>
          <p:nvPr/>
        </p:nvSpPr>
        <p:spPr>
          <a:xfrm>
            <a:off x="2279575" y="2917685"/>
            <a:ext cx="7704855" cy="632692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06B26A-F385-7C2A-CE4B-FE1EB4055145}"/>
              </a:ext>
            </a:extLst>
          </p:cNvPr>
          <p:cNvGrpSpPr/>
          <p:nvPr/>
        </p:nvGrpSpPr>
        <p:grpSpPr>
          <a:xfrm>
            <a:off x="3902469" y="3028859"/>
            <a:ext cx="410344" cy="410344"/>
            <a:chOff x="1847528" y="3305884"/>
            <a:chExt cx="410344" cy="410344"/>
          </a:xfrm>
          <a:solidFill>
            <a:schemeClr val="accent3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CE884638-1971-8FE0-C472-6B5F8F19FC5D}"/>
                </a:ext>
              </a:extLst>
            </p:cNvPr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name="adj" fmla="val 170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571B5B-1E96-99A0-E3CA-0B30940A8AD4}"/>
                </a:ext>
              </a:extLst>
            </p:cNvPr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AA1F93-3FED-3C5F-9269-50A9A39BAA43}"/>
              </a:ext>
            </a:extLst>
          </p:cNvPr>
          <p:cNvGrpSpPr/>
          <p:nvPr/>
        </p:nvGrpSpPr>
        <p:grpSpPr>
          <a:xfrm>
            <a:off x="5890828" y="3028859"/>
            <a:ext cx="410344" cy="410344"/>
            <a:chOff x="1847528" y="3305884"/>
            <a:chExt cx="410344" cy="410344"/>
          </a:xfrm>
          <a:solidFill>
            <a:schemeClr val="accent2"/>
          </a:solidFill>
        </p:grpSpPr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F97AB474-B1ED-130C-EB86-D50F238AED98}"/>
                </a:ext>
              </a:extLst>
            </p:cNvPr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name="adj" fmla="val 170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292221-3D1E-88FA-BC55-0864ED2D1EB2}"/>
                </a:ext>
              </a:extLst>
            </p:cNvPr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F07C7-D118-D3EC-0623-8B960AB21613}"/>
              </a:ext>
            </a:extLst>
          </p:cNvPr>
          <p:cNvGrpSpPr/>
          <p:nvPr/>
        </p:nvGrpSpPr>
        <p:grpSpPr>
          <a:xfrm>
            <a:off x="7879187" y="3028859"/>
            <a:ext cx="410344" cy="410344"/>
            <a:chOff x="1847528" y="3305884"/>
            <a:chExt cx="410344" cy="410344"/>
          </a:xfrm>
          <a:solidFill>
            <a:schemeClr val="accent4"/>
          </a:solidFill>
        </p:grpSpPr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C80555E0-2C65-F7F6-6F3A-57AAD9C40848}"/>
                </a:ext>
              </a:extLst>
            </p:cNvPr>
            <p:cNvSpPr/>
            <p:nvPr/>
          </p:nvSpPr>
          <p:spPr>
            <a:xfrm>
              <a:off x="1847528" y="3305884"/>
              <a:ext cx="410344" cy="410344"/>
            </a:xfrm>
            <a:prstGeom prst="donut">
              <a:avLst>
                <a:gd name="adj" fmla="val 170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BB16B1-5D98-D5CD-40E1-2CA9FC61BF21}"/>
                </a:ext>
              </a:extLst>
            </p:cNvPr>
            <p:cNvSpPr/>
            <p:nvPr/>
          </p:nvSpPr>
          <p:spPr>
            <a:xfrm>
              <a:off x="1980692" y="343904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951149-BB83-B42D-9801-7782C3A0D2C4}"/>
              </a:ext>
            </a:extLst>
          </p:cNvPr>
          <p:cNvCxnSpPr>
            <a:cxnSpLocks/>
          </p:cNvCxnSpPr>
          <p:nvPr/>
        </p:nvCxnSpPr>
        <p:spPr>
          <a:xfrm>
            <a:off x="2557699" y="3234031"/>
            <a:ext cx="1111526" cy="0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9CAB66-095E-62E9-0E01-A836D221D385}"/>
              </a:ext>
            </a:extLst>
          </p:cNvPr>
          <p:cNvCxnSpPr>
            <a:cxnSpLocks/>
          </p:cNvCxnSpPr>
          <p:nvPr/>
        </p:nvCxnSpPr>
        <p:spPr>
          <a:xfrm>
            <a:off x="4546058" y="3234031"/>
            <a:ext cx="1111526" cy="0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4EF283-B1F2-E68D-2C43-249C94C31D7C}"/>
              </a:ext>
            </a:extLst>
          </p:cNvPr>
          <p:cNvCxnSpPr>
            <a:cxnSpLocks/>
          </p:cNvCxnSpPr>
          <p:nvPr/>
        </p:nvCxnSpPr>
        <p:spPr>
          <a:xfrm>
            <a:off x="6534417" y="3234031"/>
            <a:ext cx="1111526" cy="0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D0D88B-0218-D5FF-8DE4-17636B2A98FB}"/>
              </a:ext>
            </a:extLst>
          </p:cNvPr>
          <p:cNvCxnSpPr>
            <a:cxnSpLocks/>
          </p:cNvCxnSpPr>
          <p:nvPr/>
        </p:nvCxnSpPr>
        <p:spPr>
          <a:xfrm>
            <a:off x="8522775" y="3234031"/>
            <a:ext cx="1111526" cy="0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EA039B-7E61-9478-FF09-0F4FEAA17C73}"/>
              </a:ext>
            </a:extLst>
          </p:cNvPr>
          <p:cNvCxnSpPr>
            <a:cxnSpLocks/>
          </p:cNvCxnSpPr>
          <p:nvPr/>
        </p:nvCxnSpPr>
        <p:spPr>
          <a:xfrm>
            <a:off x="4107641" y="3756499"/>
            <a:ext cx="0" cy="530854"/>
          </a:xfrm>
          <a:prstGeom prst="line">
            <a:avLst/>
          </a:prstGeom>
          <a:ln>
            <a:solidFill>
              <a:schemeClr val="bg1">
                <a:lumMod val="95000"/>
                <a:alpha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EDDEF7-B223-3F0E-96C0-0841E639F0F8}"/>
              </a:ext>
            </a:extLst>
          </p:cNvPr>
          <p:cNvCxnSpPr>
            <a:cxnSpLocks/>
          </p:cNvCxnSpPr>
          <p:nvPr/>
        </p:nvCxnSpPr>
        <p:spPr>
          <a:xfrm>
            <a:off x="6096000" y="3756499"/>
            <a:ext cx="0" cy="1061708"/>
          </a:xfrm>
          <a:prstGeom prst="line">
            <a:avLst/>
          </a:prstGeom>
          <a:ln>
            <a:solidFill>
              <a:schemeClr val="bg1">
                <a:lumMod val="95000"/>
                <a:alpha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3146C-0693-A47A-921D-1F5795B667FB}"/>
              </a:ext>
            </a:extLst>
          </p:cNvPr>
          <p:cNvCxnSpPr>
            <a:cxnSpLocks/>
          </p:cNvCxnSpPr>
          <p:nvPr/>
        </p:nvCxnSpPr>
        <p:spPr>
          <a:xfrm>
            <a:off x="8084359" y="3756499"/>
            <a:ext cx="0" cy="530854"/>
          </a:xfrm>
          <a:prstGeom prst="line">
            <a:avLst/>
          </a:prstGeom>
          <a:ln>
            <a:solidFill>
              <a:schemeClr val="bg1">
                <a:lumMod val="95000"/>
                <a:alpha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293CE7-D4B8-70BD-37BC-08669D9B7ABB}"/>
              </a:ext>
            </a:extLst>
          </p:cNvPr>
          <p:cNvSpPr txBox="1"/>
          <p:nvPr/>
        </p:nvSpPr>
        <p:spPr>
          <a:xfrm>
            <a:off x="3363225" y="2246587"/>
            <a:ext cx="1536411" cy="35394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700" dirty="0">
                <a:solidFill>
                  <a:schemeClr val="bg1"/>
                </a:solidFill>
                <a:latin typeface="+mj-lt"/>
              </a:rPr>
              <a:t>OS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FD94E5-F5D9-4A14-EF44-334A4B3ACBC9}"/>
              </a:ext>
            </a:extLst>
          </p:cNvPr>
          <p:cNvSpPr txBox="1"/>
          <p:nvPr/>
        </p:nvSpPr>
        <p:spPr>
          <a:xfrm>
            <a:off x="5411390" y="2264359"/>
            <a:ext cx="1288353" cy="35394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700" dirty="0">
                <a:solidFill>
                  <a:schemeClr val="bg1"/>
                </a:solidFill>
                <a:latin typeface="+mj-lt"/>
              </a:rPr>
              <a:t>IDE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4FD0A2-E6C3-D744-BF0D-C446D10DF159}"/>
              </a:ext>
            </a:extLst>
          </p:cNvPr>
          <p:cNvSpPr txBox="1"/>
          <p:nvPr/>
        </p:nvSpPr>
        <p:spPr>
          <a:xfrm>
            <a:off x="7399749" y="2002749"/>
            <a:ext cx="1792595" cy="61555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700" dirty="0">
                <a:solidFill>
                  <a:schemeClr val="bg1"/>
                </a:solidFill>
                <a:latin typeface="+mj-lt"/>
              </a:rPr>
              <a:t>PROGRAMMING LANGUAGE</a:t>
            </a:r>
            <a:endParaRPr lang="en-US" sz="1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2C91D7-CFBD-30D9-C2E4-BC0062CD3966}"/>
              </a:ext>
            </a:extLst>
          </p:cNvPr>
          <p:cNvSpPr txBox="1"/>
          <p:nvPr/>
        </p:nvSpPr>
        <p:spPr>
          <a:xfrm>
            <a:off x="3363225" y="4607284"/>
            <a:ext cx="1488830" cy="7811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WINDOWS/</a:t>
            </a:r>
          </a:p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LINUX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3E833-7115-C207-20ED-AD0B1AB47E0C}"/>
              </a:ext>
            </a:extLst>
          </p:cNvPr>
          <p:cNvSpPr txBox="1"/>
          <p:nvPr/>
        </p:nvSpPr>
        <p:spPr>
          <a:xfrm>
            <a:off x="7339942" y="4607284"/>
            <a:ext cx="2140431" cy="45172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C -LANGUAGE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CA1252-4E8E-038F-06A7-1E7EFD76CC78}"/>
              </a:ext>
            </a:extLst>
          </p:cNvPr>
          <p:cNvSpPr txBox="1"/>
          <p:nvPr/>
        </p:nvSpPr>
        <p:spPr>
          <a:xfrm>
            <a:off x="5101817" y="4792231"/>
            <a:ext cx="1988359" cy="8672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DEVELOPMENT 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!!base">
            <a:extLst>
              <a:ext uri="{FF2B5EF4-FFF2-40B4-BE49-F238E27FC236}">
                <a16:creationId xmlns:a16="http://schemas.microsoft.com/office/drawing/2014/main" id="{6F5730B2-FD9B-CBB1-D3DF-8935DD38092D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!!progress bar">
            <a:extLst>
              <a:ext uri="{FF2B5EF4-FFF2-40B4-BE49-F238E27FC236}">
                <a16:creationId xmlns:a16="http://schemas.microsoft.com/office/drawing/2014/main" id="{8E03B90E-8FBD-48F4-011C-586E34EAA0E4}"/>
              </a:ext>
            </a:extLst>
          </p:cNvPr>
          <p:cNvSpPr/>
          <p:nvPr/>
        </p:nvSpPr>
        <p:spPr>
          <a:xfrm>
            <a:off x="-1" y="6597352"/>
            <a:ext cx="12072665" cy="360040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39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185 0.01736 L 6.25E-7 -3.7037E-7 " pathEditMode="relative" rAng="0" ptsTypes="AA" p14:bounceEnd="26667">
                                          <p:cBhvr>
                                            <p:cTn id="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0.04102 0.05671 L -4.58333E-6 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57" y="-28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2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3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5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4" presetClass="path" presetSubtype="0" accel="33333" fill="hold" grpId="1" nodeType="withEffect" p14:presetBounceEnd="26667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-2.08333E-6 -7.40741E-7 " pathEditMode="relative" rAng="0" ptsTypes="AA" p14:bounceEnd="26667">
                                          <p:cBhvr>
                                            <p:cTn id="6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4" presetClass="path" presetSubtype="0" accel="33333" fill="hold" grpId="1" nodeType="withEffect" p14:presetBounceEnd="26667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-4.58333E-6 2.96296E-6 " pathEditMode="relative" rAng="0" ptsTypes="AA" p14:bounceEnd="26667">
                                          <p:cBhvr>
                                            <p:cTn id="6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4" presetClass="path" presetSubtype="0" accel="33333" fill="hold" grpId="1" nodeType="withEffect" p14:presetBounceEnd="26667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1.45833E-6 4.44444E-6 " pathEditMode="relative" rAng="0" ptsTypes="AA" p14:bounceEnd="26667">
                                          <p:cBhvr>
                                            <p:cTn id="74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4" presetClass="path" presetSubtype="0" accel="33333" fill="hold" grpId="1" nodeType="withEffect" p14:presetBounceEnd="26667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1.04167E-6 -3.7037E-6 " pathEditMode="relative" rAng="0" ptsTypes="AA" p14:bounceEnd="26667">
                                          <p:cBhvr>
                                            <p:cTn id="79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4" presetClass="path" presetSubtype="0" accel="33333" fill="hold" grpId="1" nodeType="withEffect" p14:presetBounceEnd="26667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0 2.96296E-6 " pathEditMode="relative" rAng="0" ptsTypes="AA" p14:bounceEnd="26667">
                                          <p:cBhvr>
                                            <p:cTn id="84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4" presetClass="path" presetSubtype="0" accel="33333" fill="hold" grpId="1" nodeType="withEffect" p14:presetBounceEnd="26667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-3.75E-6 3.7037E-7 " pathEditMode="relative" rAng="0" ptsTypes="AA" p14:bounceEnd="26667">
                                          <p:cBhvr>
                                            <p:cTn id="8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5" grpId="0" animBg="1"/>
          <p:bldP spid="5" grpId="1" animBg="1"/>
          <p:bldP spid="31" grpId="0"/>
          <p:bldP spid="31" grpId="1"/>
          <p:bldP spid="32" grpId="0"/>
          <p:bldP spid="32" grpId="1"/>
          <p:bldP spid="33" grpId="0"/>
          <p:bldP spid="33" grpId="1"/>
          <p:bldP spid="36" grpId="0"/>
          <p:bldP spid="36" grpId="1"/>
          <p:bldP spid="38" grpId="0"/>
          <p:bldP spid="38" grpId="1"/>
          <p:bldP spid="39" grpId="0"/>
          <p:bldP spid="3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185 0.01736 L 6.25E-7 -3.7037E-7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0.04102 0.05671 L -4.58333E-6 2.22222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57" y="-28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2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39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49" presetClass="entr" presetSubtype="0" decel="10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2" presetClass="path" presetSubtype="0" accel="50000" decel="5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-0.025 0.04606 L 1.875E-6 2.22222E-6 " pathEditMode="relative" rAng="0" ptsTypes="AA">
                                          <p:cBhvr>
                                            <p:cTn id="5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" y="-23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64" presetClass="path" presetSubtype="0" accel="33333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-2.08333E-6 -7.40741E-7 " pathEditMode="relative" rAng="0" ptsTypes="AA">
                                          <p:cBhvr>
                                            <p:cTn id="6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4" presetClass="path" presetSubtype="0" accel="33333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-4.58333E-6 2.96296E-6 " pathEditMode="relative" rAng="0" ptsTypes="AA">
                                          <p:cBhvr>
                                            <p:cTn id="6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4" presetClass="path" presetSubtype="0" accel="33333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0.01185 0.01736 L 1.45833E-6 4.44444E-6 " pathEditMode="relative" rAng="0" ptsTypes="AA">
                                          <p:cBhvr>
                                            <p:cTn id="74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4" presetClass="path" presetSubtype="0" accel="33333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1.04167E-6 -3.7037E-6 " pathEditMode="relative" rAng="0" ptsTypes="AA">
                                          <p:cBhvr>
                                            <p:cTn id="79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64" presetClass="path" presetSubtype="0" accel="33333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0 2.96296E-6 " pathEditMode="relative" rAng="0" ptsTypes="AA">
                                          <p:cBhvr>
                                            <p:cTn id="84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64" presetClass="path" presetSubtype="0" accel="33333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0.01185 0.01736 L -3.75E-6 3.7037E-7 " pathEditMode="relative" rAng="0" ptsTypes="AA">
                                          <p:cBhvr>
                                            <p:cTn id="8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" grpId="1"/>
          <p:bldP spid="5" grpId="0" animBg="1"/>
          <p:bldP spid="5" grpId="1" animBg="1"/>
          <p:bldP spid="31" grpId="0"/>
          <p:bldP spid="31" grpId="1"/>
          <p:bldP spid="32" grpId="0"/>
          <p:bldP spid="32" grpId="1"/>
          <p:bldP spid="33" grpId="0"/>
          <p:bldP spid="33" grpId="1"/>
          <p:bldP spid="36" grpId="0"/>
          <p:bldP spid="36" grpId="1"/>
          <p:bldP spid="38" grpId="0"/>
          <p:bldP spid="38" grpId="1"/>
          <p:bldP spid="39" grpId="0"/>
          <p:bldP spid="39" grpId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D2E61D-4FED-5925-3C57-45BE05DC4D98}"/>
              </a:ext>
            </a:extLst>
          </p:cNvPr>
          <p:cNvSpPr txBox="1"/>
          <p:nvPr/>
        </p:nvSpPr>
        <p:spPr>
          <a:xfrm>
            <a:off x="2999656" y="1484784"/>
            <a:ext cx="6984776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7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F7502-7D54-71AF-7798-6DE5DFC4EAC2}"/>
              </a:ext>
            </a:extLst>
          </p:cNvPr>
          <p:cNvSpPr txBox="1"/>
          <p:nvPr/>
        </p:nvSpPr>
        <p:spPr>
          <a:xfrm>
            <a:off x="4655840" y="3122000"/>
            <a:ext cx="5688632" cy="81701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ANY QUERIES 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75C6E-71DA-8341-8273-0C78D090EF4B}"/>
              </a:ext>
            </a:extLst>
          </p:cNvPr>
          <p:cNvSpPr/>
          <p:nvPr/>
        </p:nvSpPr>
        <p:spPr>
          <a:xfrm>
            <a:off x="4367808" y="3266666"/>
            <a:ext cx="72008" cy="751375"/>
          </a:xfrm>
          <a:prstGeom prst="roundRect">
            <a:avLst>
              <a:gd name="adj" fmla="val 12699"/>
            </a:avLst>
          </a:prstGeom>
          <a:gradFill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6B1C1A-C16A-B674-F5B5-EF6DD60536B2}"/>
              </a:ext>
            </a:extLst>
          </p:cNvPr>
          <p:cNvGrpSpPr/>
          <p:nvPr/>
        </p:nvGrpSpPr>
        <p:grpSpPr>
          <a:xfrm>
            <a:off x="407368" y="6309320"/>
            <a:ext cx="288032" cy="288032"/>
            <a:chOff x="9764930" y="6110156"/>
            <a:chExt cx="269768" cy="269769"/>
          </a:xfrm>
          <a:gradFill flip="none" rotWithShape="1">
            <a:gsLst>
              <a:gs pos="100000">
                <a:schemeClr val="accent3"/>
              </a:gs>
              <a:gs pos="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DB85F58-D34A-657D-7E12-8020CBE61DFE}"/>
                </a:ext>
              </a:extLst>
            </p:cNvPr>
            <p:cNvSpPr/>
            <p:nvPr/>
          </p:nvSpPr>
          <p:spPr>
            <a:xfrm>
              <a:off x="9764930" y="6110156"/>
              <a:ext cx="269768" cy="269769"/>
            </a:xfrm>
            <a:custGeom>
              <a:avLst/>
              <a:gdLst>
                <a:gd name="connsiteX0" fmla="*/ 134884 w 269768"/>
                <a:gd name="connsiteY0" fmla="*/ 269769 h 269769"/>
                <a:gd name="connsiteX1" fmla="*/ 0 w 269768"/>
                <a:gd name="connsiteY1" fmla="*/ 134885 h 269769"/>
                <a:gd name="connsiteX2" fmla="*/ 134884 w 269768"/>
                <a:gd name="connsiteY2" fmla="*/ 0 h 269769"/>
                <a:gd name="connsiteX3" fmla="*/ 269768 w 269768"/>
                <a:gd name="connsiteY3" fmla="*/ 134885 h 269769"/>
                <a:gd name="connsiteX4" fmla="*/ 134884 w 269768"/>
                <a:gd name="connsiteY4" fmla="*/ 269769 h 269769"/>
                <a:gd name="connsiteX5" fmla="*/ 134884 w 269768"/>
                <a:gd name="connsiteY5" fmla="*/ 19454 h 269769"/>
                <a:gd name="connsiteX6" fmla="*/ 19405 w 269768"/>
                <a:gd name="connsiteY6" fmla="*/ 134885 h 269769"/>
                <a:gd name="connsiteX7" fmla="*/ 134835 w 269768"/>
                <a:gd name="connsiteY7" fmla="*/ 250364 h 269769"/>
                <a:gd name="connsiteX8" fmla="*/ 250315 w 269768"/>
                <a:gd name="connsiteY8" fmla="*/ 134933 h 269769"/>
                <a:gd name="connsiteX9" fmla="*/ 250315 w 269768"/>
                <a:gd name="connsiteY9" fmla="*/ 134885 h 269769"/>
                <a:gd name="connsiteX10" fmla="*/ 134884 w 269768"/>
                <a:gd name="connsiteY10" fmla="*/ 19454 h 26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768" h="269769">
                  <a:moveTo>
                    <a:pt x="134884" y="269769"/>
                  </a:moveTo>
                  <a:cubicBezTo>
                    <a:pt x="60390" y="269769"/>
                    <a:pt x="0" y="209379"/>
                    <a:pt x="0" y="134885"/>
                  </a:cubicBezTo>
                  <a:cubicBezTo>
                    <a:pt x="0" y="60390"/>
                    <a:pt x="60390" y="0"/>
                    <a:pt x="134884" y="0"/>
                  </a:cubicBezTo>
                  <a:cubicBezTo>
                    <a:pt x="209379" y="0"/>
                    <a:pt x="269768" y="60390"/>
                    <a:pt x="269768" y="134885"/>
                  </a:cubicBezTo>
                  <a:cubicBezTo>
                    <a:pt x="269688" y="209346"/>
                    <a:pt x="209345" y="269689"/>
                    <a:pt x="134884" y="269769"/>
                  </a:cubicBezTo>
                  <a:close/>
                  <a:moveTo>
                    <a:pt x="134884" y="19454"/>
                  </a:moveTo>
                  <a:cubicBezTo>
                    <a:pt x="71120" y="19440"/>
                    <a:pt x="19418" y="71120"/>
                    <a:pt x="19405" y="134885"/>
                  </a:cubicBezTo>
                  <a:cubicBezTo>
                    <a:pt x="19392" y="198649"/>
                    <a:pt x="71071" y="250350"/>
                    <a:pt x="134835" y="250364"/>
                  </a:cubicBezTo>
                  <a:cubicBezTo>
                    <a:pt x="198599" y="250379"/>
                    <a:pt x="250300" y="198697"/>
                    <a:pt x="250315" y="134933"/>
                  </a:cubicBezTo>
                  <a:cubicBezTo>
                    <a:pt x="250315" y="134917"/>
                    <a:pt x="250315" y="134901"/>
                    <a:pt x="250315" y="134885"/>
                  </a:cubicBezTo>
                  <a:cubicBezTo>
                    <a:pt x="250246" y="71162"/>
                    <a:pt x="198607" y="19521"/>
                    <a:pt x="134884" y="19454"/>
                  </a:cubicBez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FD17882-AEFD-2AF5-E309-E0D1C3219753}"/>
                </a:ext>
              </a:extLst>
            </p:cNvPr>
            <p:cNvSpPr/>
            <p:nvPr/>
          </p:nvSpPr>
          <p:spPr>
            <a:xfrm>
              <a:off x="9834972" y="6222573"/>
              <a:ext cx="27791" cy="89419"/>
            </a:xfrm>
            <a:custGeom>
              <a:avLst/>
              <a:gdLst>
                <a:gd name="connsiteX0" fmla="*/ 0 w 27791"/>
                <a:gd name="connsiteY0" fmla="*/ 0 h 89419"/>
                <a:gd name="connsiteX1" fmla="*/ 27791 w 27791"/>
                <a:gd name="connsiteY1" fmla="*/ 0 h 89419"/>
                <a:gd name="connsiteX2" fmla="*/ 27791 w 27791"/>
                <a:gd name="connsiteY2" fmla="*/ 89419 h 89419"/>
                <a:gd name="connsiteX3" fmla="*/ 0 w 27791"/>
                <a:gd name="connsiteY3" fmla="*/ 89419 h 8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91" h="89419">
                  <a:moveTo>
                    <a:pt x="0" y="0"/>
                  </a:moveTo>
                  <a:lnTo>
                    <a:pt x="27791" y="0"/>
                  </a:lnTo>
                  <a:lnTo>
                    <a:pt x="27791" y="89419"/>
                  </a:lnTo>
                  <a:lnTo>
                    <a:pt x="0" y="89419"/>
                  </a:ln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A3A3529-F434-FC87-178F-FB76E62E5E77}"/>
                </a:ext>
              </a:extLst>
            </p:cNvPr>
            <p:cNvSpPr/>
            <p:nvPr/>
          </p:nvSpPr>
          <p:spPr>
            <a:xfrm>
              <a:off x="9832849" y="6178107"/>
              <a:ext cx="32179" cy="32227"/>
            </a:xfrm>
            <a:custGeom>
              <a:avLst/>
              <a:gdLst>
                <a:gd name="connsiteX0" fmla="*/ 16018 w 32179"/>
                <a:gd name="connsiteY0" fmla="*/ 0 h 32227"/>
                <a:gd name="connsiteX1" fmla="*/ 0 w 32179"/>
                <a:gd name="connsiteY1" fmla="*/ 16210 h 32227"/>
                <a:gd name="connsiteX2" fmla="*/ 16210 w 32179"/>
                <a:gd name="connsiteY2" fmla="*/ 32227 h 32227"/>
                <a:gd name="connsiteX3" fmla="*/ 20236 w 32179"/>
                <a:gd name="connsiteY3" fmla="*/ 31692 h 32227"/>
                <a:gd name="connsiteX4" fmla="*/ 31547 w 32179"/>
                <a:gd name="connsiteY4" fmla="*/ 20624 h 32227"/>
                <a:gd name="connsiteX5" fmla="*/ 20474 w 32179"/>
                <a:gd name="connsiteY5" fmla="*/ 628 h 32227"/>
                <a:gd name="connsiteX6" fmla="*/ 16018 w 32179"/>
                <a:gd name="connsiteY6" fmla="*/ 0 h 3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79" h="32227">
                  <a:moveTo>
                    <a:pt x="16018" y="0"/>
                  </a:moveTo>
                  <a:cubicBezTo>
                    <a:pt x="7119" y="53"/>
                    <a:pt x="-53" y="7310"/>
                    <a:pt x="0" y="16210"/>
                  </a:cubicBezTo>
                  <a:cubicBezTo>
                    <a:pt x="53" y="25109"/>
                    <a:pt x="7310" y="32280"/>
                    <a:pt x="16210" y="32227"/>
                  </a:cubicBezTo>
                  <a:cubicBezTo>
                    <a:pt x="17569" y="32219"/>
                    <a:pt x="18922" y="32039"/>
                    <a:pt x="20236" y="31692"/>
                  </a:cubicBezTo>
                  <a:cubicBezTo>
                    <a:pt x="25705" y="30275"/>
                    <a:pt x="30012" y="26062"/>
                    <a:pt x="31547" y="20624"/>
                  </a:cubicBezTo>
                  <a:cubicBezTo>
                    <a:pt x="34011" y="12044"/>
                    <a:pt x="29053" y="3092"/>
                    <a:pt x="20474" y="628"/>
                  </a:cubicBezTo>
                  <a:cubicBezTo>
                    <a:pt x="19025" y="212"/>
                    <a:pt x="17525" y="0"/>
                    <a:pt x="16018" y="0"/>
                  </a:cubicBez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562262-8C0B-47E1-DD05-356BDAB82BCB}"/>
                </a:ext>
              </a:extLst>
            </p:cNvPr>
            <p:cNvSpPr/>
            <p:nvPr/>
          </p:nvSpPr>
          <p:spPr>
            <a:xfrm>
              <a:off x="9880315" y="6220331"/>
              <a:ext cx="86688" cy="91661"/>
            </a:xfrm>
            <a:custGeom>
              <a:avLst/>
              <a:gdLst>
                <a:gd name="connsiteX0" fmla="*/ 53217 w 86688"/>
                <a:gd name="connsiteY0" fmla="*/ 23 h 91661"/>
                <a:gd name="connsiteX1" fmla="*/ 26816 w 86688"/>
                <a:gd name="connsiteY1" fmla="*/ 14455 h 91661"/>
                <a:gd name="connsiteX2" fmla="*/ 26450 w 86688"/>
                <a:gd name="connsiteY2" fmla="*/ 14455 h 91661"/>
                <a:gd name="connsiteX3" fmla="*/ 26450 w 86688"/>
                <a:gd name="connsiteY3" fmla="*/ 2266 h 91661"/>
                <a:gd name="connsiteX4" fmla="*/ 0 w 86688"/>
                <a:gd name="connsiteY4" fmla="*/ 2266 h 91661"/>
                <a:gd name="connsiteX5" fmla="*/ 0 w 86688"/>
                <a:gd name="connsiteY5" fmla="*/ 91661 h 91661"/>
                <a:gd name="connsiteX6" fmla="*/ 27791 w 86688"/>
                <a:gd name="connsiteY6" fmla="*/ 91661 h 91661"/>
                <a:gd name="connsiteX7" fmla="*/ 27791 w 86688"/>
                <a:gd name="connsiteY7" fmla="*/ 47415 h 91661"/>
                <a:gd name="connsiteX8" fmla="*/ 44441 w 86688"/>
                <a:gd name="connsiteY8" fmla="*/ 24450 h 91661"/>
                <a:gd name="connsiteX9" fmla="*/ 58898 w 86688"/>
                <a:gd name="connsiteY9" fmla="*/ 48170 h 91661"/>
                <a:gd name="connsiteX10" fmla="*/ 58898 w 86688"/>
                <a:gd name="connsiteY10" fmla="*/ 91661 h 91661"/>
                <a:gd name="connsiteX11" fmla="*/ 86689 w 86688"/>
                <a:gd name="connsiteY11" fmla="*/ 91661 h 91661"/>
                <a:gd name="connsiteX12" fmla="*/ 86689 w 86688"/>
                <a:gd name="connsiteY12" fmla="*/ 42612 h 91661"/>
                <a:gd name="connsiteX13" fmla="*/ 53217 w 86688"/>
                <a:gd name="connsiteY13" fmla="*/ 23 h 9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688" h="91661">
                  <a:moveTo>
                    <a:pt x="53217" y="23"/>
                  </a:moveTo>
                  <a:cubicBezTo>
                    <a:pt x="42428" y="-407"/>
                    <a:pt x="32278" y="5141"/>
                    <a:pt x="26816" y="14455"/>
                  </a:cubicBezTo>
                  <a:lnTo>
                    <a:pt x="26450" y="14455"/>
                  </a:lnTo>
                  <a:lnTo>
                    <a:pt x="26450" y="2266"/>
                  </a:lnTo>
                  <a:lnTo>
                    <a:pt x="0" y="2266"/>
                  </a:lnTo>
                  <a:lnTo>
                    <a:pt x="0" y="91661"/>
                  </a:lnTo>
                  <a:lnTo>
                    <a:pt x="27791" y="91661"/>
                  </a:lnTo>
                  <a:lnTo>
                    <a:pt x="27791" y="47415"/>
                  </a:lnTo>
                  <a:cubicBezTo>
                    <a:pt x="27791" y="35762"/>
                    <a:pt x="29985" y="24450"/>
                    <a:pt x="44441" y="24450"/>
                  </a:cubicBezTo>
                  <a:cubicBezTo>
                    <a:pt x="58898" y="24450"/>
                    <a:pt x="58898" y="37810"/>
                    <a:pt x="58898" y="48170"/>
                  </a:cubicBezTo>
                  <a:lnTo>
                    <a:pt x="58898" y="91661"/>
                  </a:lnTo>
                  <a:lnTo>
                    <a:pt x="86689" y="91661"/>
                  </a:lnTo>
                  <a:lnTo>
                    <a:pt x="86689" y="42612"/>
                  </a:lnTo>
                  <a:cubicBezTo>
                    <a:pt x="86567" y="18526"/>
                    <a:pt x="81374" y="23"/>
                    <a:pt x="53217" y="23"/>
                  </a:cubicBezTo>
                  <a:close/>
                </a:path>
              </a:pathLst>
            </a:custGeom>
            <a:grpFill/>
            <a:ln w="23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A53D76D-3575-9E49-CBFC-F8407C0CAA36}"/>
              </a:ext>
            </a:extLst>
          </p:cNvPr>
          <p:cNvSpPr txBox="1"/>
          <p:nvPr/>
        </p:nvSpPr>
        <p:spPr>
          <a:xfrm>
            <a:off x="756651" y="6102345"/>
            <a:ext cx="5688632" cy="57143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</a:rPr>
              <a:t>@arunsanjeev</a:t>
            </a:r>
          </a:p>
        </p:txBody>
      </p:sp>
    </p:spTree>
    <p:extLst>
      <p:ext uri="{BB962C8B-B14F-4D97-AF65-F5344CB8AC3E}">
        <p14:creationId xmlns:p14="http://schemas.microsoft.com/office/powerpoint/2010/main" val="421661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 p14:presetBounceEnd="2666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6 L -1.875E-6 4.81481E-6 " pathEditMode="relative" rAng="0" ptsTypes="AA" p14:bounceEnd="26667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accel="33333" fill="hold" grpId="1" nodeType="withEffect" p14:presetBounceEnd="2666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7 L -4.16667E-6 -4.81481E-6 " pathEditMode="relative" rAng="0" ptsTypes="AA" p14:bounceEnd="26667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50000" decel="5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Motion origin="layout" path="M -0.01419 0.03033 L -2.29167E-6 -2.22222E-6 " pathEditMode="relative" rAng="0" ptsTypes="AA">
                                          <p:cBhvr>
                                            <p:cTn id="2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03" y="-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accel="33333" fill="hold" grpId="1" nodeType="withEffect" p14:presetBounceEnd="2666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6 L -2.5E-6 -1.48148E-6 " pathEditMode="relative" rAng="0" ptsTypes="AA" p14:bounceEnd="26667">
                                          <p:cBhvr>
                                            <p:cTn id="3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5" grpId="0"/>
          <p:bldP spid="5" grpId="1"/>
          <p:bldP spid="6" grpId="0" animBg="1"/>
          <p:bldP spid="28" grpId="0"/>
          <p:bldP spid="28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6 L -1.875E-6 4.81481E-6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accel="33333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7 L -4.16667E-6 -4.81481E-6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9" presetClass="entr" presetSubtype="0" decel="10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50000" decel="50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Motion origin="layout" path="M -0.01419 0.03033 L -2.29167E-6 -2.22222E-6 " pathEditMode="relative" rAng="0" ptsTypes="AA">
                                          <p:cBhvr>
                                            <p:cTn id="2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03" y="-1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accel="33333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6 L -2.5E-6 -1.48148E-6 " pathEditMode="relative" rAng="0" ptsTypes="AA">
                                          <p:cBhvr>
                                            <p:cTn id="3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5" grpId="0"/>
          <p:bldP spid="5" grpId="1"/>
          <p:bldP spid="6" grpId="0" animBg="1"/>
          <p:bldP spid="28" grpId="0"/>
          <p:bldP spid="28" grpId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755D9-E2A5-51D0-6A02-276A6EE40B32}"/>
              </a:ext>
            </a:extLst>
          </p:cNvPr>
          <p:cNvSpPr/>
          <p:nvPr/>
        </p:nvSpPr>
        <p:spPr>
          <a:xfrm>
            <a:off x="-1063208" y="26691"/>
            <a:ext cx="13285321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802C4-CC30-DE4F-5D12-3C445DD8C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6463" y="2147943"/>
            <a:ext cx="3240360" cy="286232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72D94-99B8-5F5D-6A50-AFABD62099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62387" y="1854265"/>
            <a:ext cx="4392487" cy="64633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ABOUT 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33A1F-6959-DD45-4360-F35315E69812}"/>
              </a:ext>
            </a:extLst>
          </p:cNvPr>
          <p:cNvSpPr txBox="1"/>
          <p:nvPr/>
        </p:nvSpPr>
        <p:spPr>
          <a:xfrm>
            <a:off x="5184413" y="2500596"/>
            <a:ext cx="7416824" cy="352839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GB" sz="2400" b="1" dirty="0">
                <a:solidFill>
                  <a:schemeClr val="bg1"/>
                </a:solidFill>
              </a:rPr>
              <a:t>NAME :  </a:t>
            </a:r>
            <a:r>
              <a:rPr lang="en-GB" sz="2400" dirty="0">
                <a:solidFill>
                  <a:schemeClr val="bg1"/>
                </a:solidFill>
              </a:rPr>
              <a:t>M S ARUN SANJEEV</a:t>
            </a:r>
          </a:p>
          <a:p>
            <a:pPr>
              <a:lnSpc>
                <a:spcPct val="200000"/>
              </a:lnSpc>
            </a:pPr>
            <a:r>
              <a:rPr lang="en-GB" sz="2400" b="1" dirty="0">
                <a:solidFill>
                  <a:schemeClr val="bg1"/>
                </a:solidFill>
              </a:rPr>
              <a:t>REG NO:  </a:t>
            </a:r>
            <a:r>
              <a:rPr lang="en-GB" sz="2400" dirty="0">
                <a:solidFill>
                  <a:schemeClr val="bg1"/>
                </a:solidFill>
              </a:rPr>
              <a:t>927623BCS011     -    ( B802 )</a:t>
            </a:r>
          </a:p>
          <a:p>
            <a:pPr>
              <a:lnSpc>
                <a:spcPct val="200000"/>
              </a:lnSpc>
            </a:pPr>
            <a:r>
              <a:rPr lang="en-GB" sz="2400" b="1" dirty="0">
                <a:solidFill>
                  <a:schemeClr val="bg1"/>
                </a:solidFill>
              </a:rPr>
              <a:t>DEPT:  </a:t>
            </a:r>
            <a:r>
              <a:rPr lang="en-GB" sz="2400" dirty="0">
                <a:solidFill>
                  <a:schemeClr val="bg1"/>
                </a:solidFill>
              </a:rPr>
              <a:t>COMPUTER SCIENCE &amp; ENGINEERING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/>
                </a:solidFill>
              </a:rPr>
              <a:t>CGA 1121 – </a:t>
            </a:r>
            <a:r>
              <a:rPr lang="en-GB" sz="2400" dirty="0">
                <a:solidFill>
                  <a:schemeClr val="bg1"/>
                </a:solidFill>
              </a:rPr>
              <a:t>DATA STRUCTURES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F5186-4776-3939-022A-F38FFB1D1155}"/>
              </a:ext>
            </a:extLst>
          </p:cNvPr>
          <p:cNvSpPr/>
          <p:nvPr/>
        </p:nvSpPr>
        <p:spPr>
          <a:xfrm rot="5400000">
            <a:off x="2602354" y="3378300"/>
            <a:ext cx="4032447" cy="130324"/>
          </a:xfrm>
          <a:prstGeom prst="rect">
            <a:avLst/>
          </a:prstGeom>
          <a:gradFill>
            <a:gsLst>
              <a:gs pos="50000">
                <a:schemeClr val="accent4"/>
              </a:gs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5C9DEA2F-3DE4-21CC-35FF-79CA28B434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" b="1239"/>
          <a:stretch/>
        </p:blipFill>
        <p:spPr>
          <a:xfrm>
            <a:off x="1043656" y="2071656"/>
            <a:ext cx="3062729" cy="3014895"/>
          </a:xfrm>
          <a:prstGeom prst="flowChartConnector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F51189-C540-A6A7-DBAA-4A7B2B1A0C1F}"/>
              </a:ext>
            </a:extLst>
          </p:cNvPr>
          <p:cNvCxnSpPr/>
          <p:nvPr/>
        </p:nvCxnSpPr>
        <p:spPr>
          <a:xfrm>
            <a:off x="5184413" y="2564904"/>
            <a:ext cx="28558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56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8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33333" decel="33333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181 0.02106 L -1.25E-6 7.40741E-7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98" y="-10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64" presetClass="path" presetSubtype="0" accel="33333" fill="hold" grpId="1" nodeType="withEffect" p14:presetBounceEnd="26667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3541 0.08148 L 4.375E-6 -1.11111E-6 " pathEditMode="relative" rAng="0" ptsTypes="AA" p14:bounceEnd="26667">
                                          <p:cBhvr>
                                            <p:cTn id="2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71" y="-4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accel="33333" decel="33333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.0237 0.09792 L 2.91667E-6 7.40741E-7 " pathEditMode="relative" rAng="0" ptsTypes="AA">
                                          <p:cBhvr>
                                            <p:cTn id="2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5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3" grpId="0"/>
          <p:bldP spid="3" grpId="1"/>
          <p:bldP spid="4" grpId="0"/>
          <p:bldP spid="4" grpId="1"/>
          <p:bldP spid="5" grpId="0"/>
          <p:bldP spid="5" grpId="1"/>
          <p:bldP spid="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8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33333" decel="33333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181 0.02106 L -1.25E-6 7.40741E-7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98" y="-10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64" presetClass="path" presetSubtype="0" accel="33333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3541 0.08148 L 4.375E-6 -1.11111E-6 " pathEditMode="relative" rAng="0" ptsTypes="AA">
                                          <p:cBhvr>
                                            <p:cTn id="21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71" y="-4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accel="33333" decel="33333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0.0237 0.09792 L 2.91667E-6 7.40741E-7 " pathEditMode="relative" rAng="0" ptsTypes="AA">
                                          <p:cBhvr>
                                            <p:cTn id="2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5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3" grpId="0"/>
          <p:bldP spid="3" grpId="1"/>
          <p:bldP spid="4" grpId="0"/>
          <p:bldP spid="4" grpId="1"/>
          <p:bldP spid="5" grpId="0"/>
          <p:bldP spid="5" grpId="1"/>
          <p:bldP spid="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5FF9978-61AE-EE6E-9A98-1042505BA78F}"/>
              </a:ext>
            </a:extLst>
          </p:cNvPr>
          <p:cNvSpPr txBox="1"/>
          <p:nvPr/>
        </p:nvSpPr>
        <p:spPr>
          <a:xfrm>
            <a:off x="6608762" y="2138074"/>
            <a:ext cx="4956213" cy="37357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</a:rPr>
              <a:t>Task management is crucial in our daily lives, aiding in personal and professional organization and productivity.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ECECEC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</a:rPr>
              <a:t>However, without proper organization, tasks can become overwhelming and lead to inefficiency.</a:t>
            </a:r>
          </a:p>
          <a:p>
            <a:pPr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67D42-EA02-B0F2-A5DF-33E557EB4A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0056" y="1297231"/>
            <a:ext cx="4320479" cy="53553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ABSTRACT</a:t>
            </a:r>
            <a:endParaRPr lang="en-US" dirty="0"/>
          </a:p>
        </p:txBody>
      </p:sp>
      <p:sp>
        <p:nvSpPr>
          <p:cNvPr id="2" name="!!base">
            <a:extLst>
              <a:ext uri="{FF2B5EF4-FFF2-40B4-BE49-F238E27FC236}">
                <a16:creationId xmlns:a16="http://schemas.microsoft.com/office/drawing/2014/main" id="{C2C23FBA-1216-98AD-5B63-2C27861566A4}"/>
              </a:ext>
            </a:extLst>
          </p:cNvPr>
          <p:cNvSpPr/>
          <p:nvPr/>
        </p:nvSpPr>
        <p:spPr>
          <a:xfrm>
            <a:off x="-17959" y="6748233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!!progress bar">
            <a:extLst>
              <a:ext uri="{FF2B5EF4-FFF2-40B4-BE49-F238E27FC236}">
                <a16:creationId xmlns:a16="http://schemas.microsoft.com/office/drawing/2014/main" id="{67D7DBD4-7429-0CE5-5684-AE188FACA153}"/>
              </a:ext>
            </a:extLst>
          </p:cNvPr>
          <p:cNvSpPr/>
          <p:nvPr/>
        </p:nvSpPr>
        <p:spPr>
          <a:xfrm>
            <a:off x="0" y="6597352"/>
            <a:ext cx="2711624" cy="260648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C017DBF-BD54-A2B3-CB02-B0E23F7817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" t="-538" r="50000" b="538"/>
          <a:stretch/>
        </p:blipFill>
        <p:spPr>
          <a:xfrm>
            <a:off x="0" y="0"/>
            <a:ext cx="5159896" cy="6858000"/>
          </a:xfr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A56EF3C-6011-B1C4-27D7-5A0E09019E22}"/>
              </a:ext>
            </a:extLst>
          </p:cNvPr>
          <p:cNvGrpSpPr/>
          <p:nvPr/>
        </p:nvGrpSpPr>
        <p:grpSpPr>
          <a:xfrm>
            <a:off x="4727848" y="3033823"/>
            <a:ext cx="864096" cy="864096"/>
            <a:chOff x="4727848" y="2996952"/>
            <a:chExt cx="864096" cy="86409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C29F94-C179-BD8A-BC4D-D81902B3C562}"/>
                </a:ext>
              </a:extLst>
            </p:cNvPr>
            <p:cNvSpPr/>
            <p:nvPr/>
          </p:nvSpPr>
          <p:spPr>
            <a:xfrm>
              <a:off x="4727848" y="2996952"/>
              <a:ext cx="864096" cy="864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!!arrow" descr="Caret Down with solid fill">
              <a:extLst>
                <a:ext uri="{FF2B5EF4-FFF2-40B4-BE49-F238E27FC236}">
                  <a16:creationId xmlns:a16="http://schemas.microsoft.com/office/drawing/2014/main" id="{9706C4C7-18AE-31C2-D7D9-4A36710109CD}"/>
                </a:ext>
              </a:extLst>
            </p:cNvPr>
            <p:cNvSpPr/>
            <p:nvPr/>
          </p:nvSpPr>
          <p:spPr>
            <a:xfrm rot="16200000">
              <a:off x="5029612" y="3354083"/>
              <a:ext cx="260568" cy="149836"/>
            </a:xfrm>
            <a:custGeom>
              <a:avLst/>
              <a:gdLst>
                <a:gd name="connsiteX0" fmla="*/ 269138 w 538219"/>
                <a:gd name="connsiteY0" fmla="*/ 309496 h 309495"/>
                <a:gd name="connsiteX1" fmla="*/ 0 w 538219"/>
                <a:gd name="connsiteY1" fmla="*/ 40415 h 309495"/>
                <a:gd name="connsiteX2" fmla="*/ 40405 w 538219"/>
                <a:gd name="connsiteY2" fmla="*/ 0 h 309495"/>
                <a:gd name="connsiteX3" fmla="*/ 269138 w 538219"/>
                <a:gd name="connsiteY3" fmla="*/ 228686 h 309495"/>
                <a:gd name="connsiteX4" fmla="*/ 497815 w 538219"/>
                <a:gd name="connsiteY4" fmla="*/ 10 h 309495"/>
                <a:gd name="connsiteX5" fmla="*/ 538220 w 538219"/>
                <a:gd name="connsiteY5" fmla="*/ 40415 h 309495"/>
                <a:gd name="connsiteX6" fmla="*/ 269138 w 538219"/>
                <a:gd name="connsiteY6" fmla="*/ 309496 h 3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219" h="309495">
                  <a:moveTo>
                    <a:pt x="269138" y="309496"/>
                  </a:moveTo>
                  <a:lnTo>
                    <a:pt x="0" y="40415"/>
                  </a:lnTo>
                  <a:lnTo>
                    <a:pt x="40405" y="0"/>
                  </a:lnTo>
                  <a:lnTo>
                    <a:pt x="269138" y="228686"/>
                  </a:lnTo>
                  <a:lnTo>
                    <a:pt x="497815" y="10"/>
                  </a:lnTo>
                  <a:lnTo>
                    <a:pt x="538220" y="40415"/>
                  </a:lnTo>
                  <a:lnTo>
                    <a:pt x="269138" y="30949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D2469B-CF85-5C31-D07D-065CD6ECD5BA}"/>
              </a:ext>
            </a:extLst>
          </p:cNvPr>
          <p:cNvCxnSpPr>
            <a:cxnSpLocks/>
          </p:cNvCxnSpPr>
          <p:nvPr/>
        </p:nvCxnSpPr>
        <p:spPr>
          <a:xfrm>
            <a:off x="6608762" y="1988840"/>
            <a:ext cx="199170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7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237 0.03149 L 2.91667E-6 -4.07407E-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5" y="-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4" presetClass="path" presetSubtype="0" accel="33333" fill="hold" grpId="1" nodeType="withEffect" p14:presetBounceEnd="26667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3.75E-6 3.7037E-7 " pathEditMode="relative" rAng="0" ptsTypes="AA" p14:bounceEnd="26667">
                                          <p:cBhvr>
                                            <p:cTn id="1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237 0.03149 L 2.91667E-6 -4.07407E-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5" y="-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4" presetClass="path" presetSubtype="0" accel="33333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3.75E-6 3.7037E-7 " pathEditMode="relative" rAng="0" ptsTypes="AA">
                                          <p:cBhvr>
                                            <p:cTn id="1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B70345-EAC0-2F2E-E67F-DE7BF1C916CA}"/>
              </a:ext>
            </a:extLst>
          </p:cNvPr>
          <p:cNvSpPr/>
          <p:nvPr/>
        </p:nvSpPr>
        <p:spPr>
          <a:xfrm>
            <a:off x="1183892" y="1304764"/>
            <a:ext cx="2942200" cy="4068452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BDB0EA-28DB-EE09-8F7F-4169AEAA9916}"/>
              </a:ext>
            </a:extLst>
          </p:cNvPr>
          <p:cNvSpPr/>
          <p:nvPr/>
        </p:nvSpPr>
        <p:spPr>
          <a:xfrm>
            <a:off x="3774209" y="1196752"/>
            <a:ext cx="521591" cy="521591"/>
          </a:xfrm>
          <a:prstGeom prst="roundRect">
            <a:avLst>
              <a:gd name="adj" fmla="val 719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+mj-lt"/>
              </a:rPr>
              <a:t>01</a:t>
            </a:r>
            <a:endParaRPr lang="en-US" sz="1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76578E-411B-BA21-ED7B-17418AAC7631}"/>
              </a:ext>
            </a:extLst>
          </p:cNvPr>
          <p:cNvSpPr/>
          <p:nvPr/>
        </p:nvSpPr>
        <p:spPr>
          <a:xfrm>
            <a:off x="1523165" y="1604799"/>
            <a:ext cx="299566" cy="328556"/>
          </a:xfrm>
          <a:custGeom>
            <a:avLst/>
            <a:gdLst>
              <a:gd name="connsiteX0" fmla="*/ 0 w 299565"/>
              <a:gd name="connsiteY0" fmla="*/ 0 h 328555"/>
              <a:gd name="connsiteX1" fmla="*/ 27380 w 299565"/>
              <a:gd name="connsiteY1" fmla="*/ 0 h 328555"/>
              <a:gd name="connsiteX2" fmla="*/ 164922 w 299565"/>
              <a:gd name="connsiteY2" fmla="*/ 0 h 328555"/>
              <a:gd name="connsiteX3" fmla="*/ 164922 w 299565"/>
              <a:gd name="connsiteY3" fmla="*/ 192302 h 328555"/>
              <a:gd name="connsiteX4" fmla="*/ 27380 w 299565"/>
              <a:gd name="connsiteY4" fmla="*/ 192302 h 328555"/>
              <a:gd name="connsiteX5" fmla="*/ 27380 w 299565"/>
              <a:gd name="connsiteY5" fmla="*/ 329844 h 328555"/>
              <a:gd name="connsiteX6" fmla="*/ 0 w 299565"/>
              <a:gd name="connsiteY6" fmla="*/ 329844 h 328555"/>
              <a:gd name="connsiteX7" fmla="*/ 0 w 299565"/>
              <a:gd name="connsiteY7" fmla="*/ 192302 h 328555"/>
              <a:gd name="connsiteX8" fmla="*/ 0 w 299565"/>
              <a:gd name="connsiteY8" fmla="*/ 0 h 328555"/>
              <a:gd name="connsiteX9" fmla="*/ 178773 w 299565"/>
              <a:gd name="connsiteY9" fmla="*/ 41231 h 328555"/>
              <a:gd name="connsiteX10" fmla="*/ 302464 w 299565"/>
              <a:gd name="connsiteY10" fmla="*/ 41231 h 328555"/>
              <a:gd name="connsiteX11" fmla="*/ 302464 w 299565"/>
              <a:gd name="connsiteY11" fmla="*/ 233533 h 328555"/>
              <a:gd name="connsiteX12" fmla="*/ 178773 w 299565"/>
              <a:gd name="connsiteY12" fmla="*/ 233533 h 328555"/>
              <a:gd name="connsiteX13" fmla="*/ 178773 w 299565"/>
              <a:gd name="connsiteY13" fmla="*/ 41231 h 32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9565" h="328555">
                <a:moveTo>
                  <a:pt x="0" y="0"/>
                </a:moveTo>
                <a:lnTo>
                  <a:pt x="27380" y="0"/>
                </a:lnTo>
                <a:lnTo>
                  <a:pt x="164922" y="0"/>
                </a:lnTo>
                <a:lnTo>
                  <a:pt x="164922" y="192302"/>
                </a:lnTo>
                <a:lnTo>
                  <a:pt x="27380" y="192302"/>
                </a:lnTo>
                <a:lnTo>
                  <a:pt x="27380" y="329844"/>
                </a:lnTo>
                <a:lnTo>
                  <a:pt x="0" y="329844"/>
                </a:lnTo>
                <a:lnTo>
                  <a:pt x="0" y="192302"/>
                </a:lnTo>
                <a:lnTo>
                  <a:pt x="0" y="0"/>
                </a:lnTo>
                <a:close/>
                <a:moveTo>
                  <a:pt x="178773" y="41231"/>
                </a:moveTo>
                <a:lnTo>
                  <a:pt x="302464" y="41231"/>
                </a:lnTo>
                <a:lnTo>
                  <a:pt x="302464" y="233533"/>
                </a:lnTo>
                <a:lnTo>
                  <a:pt x="178773" y="233533"/>
                </a:lnTo>
                <a:lnTo>
                  <a:pt x="178773" y="41231"/>
                </a:lnTo>
                <a:close/>
              </a:path>
            </a:pathLst>
          </a:custGeom>
          <a:solidFill>
            <a:schemeClr val="accent2"/>
          </a:solidFill>
          <a:ln w="32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BC54B-73FA-15DC-6D6A-9A572E7C2575}"/>
              </a:ext>
            </a:extLst>
          </p:cNvPr>
          <p:cNvSpPr txBox="1"/>
          <p:nvPr/>
        </p:nvSpPr>
        <p:spPr>
          <a:xfrm>
            <a:off x="1523165" y="2333870"/>
            <a:ext cx="223224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INTRODUCTION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C8F1EA-2120-BCE6-8ABF-638EBC4C829A}"/>
              </a:ext>
            </a:extLst>
          </p:cNvPr>
          <p:cNvSpPr txBox="1"/>
          <p:nvPr/>
        </p:nvSpPr>
        <p:spPr>
          <a:xfrm>
            <a:off x="1368390" y="2836626"/>
            <a:ext cx="2666267" cy="2258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The objective of this project is to develop a To-Do list application using C programming to address the challenges associated with task management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731D79-02FB-3B9E-6852-0CFEE15FAC1E}"/>
              </a:ext>
            </a:extLst>
          </p:cNvPr>
          <p:cNvSpPr/>
          <p:nvPr/>
        </p:nvSpPr>
        <p:spPr>
          <a:xfrm>
            <a:off x="4558038" y="1304764"/>
            <a:ext cx="2942200" cy="4068452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44E55C0-FAA4-A237-0616-BD873F2AA289}"/>
              </a:ext>
            </a:extLst>
          </p:cNvPr>
          <p:cNvSpPr/>
          <p:nvPr/>
        </p:nvSpPr>
        <p:spPr>
          <a:xfrm>
            <a:off x="7111320" y="1196752"/>
            <a:ext cx="521591" cy="521591"/>
          </a:xfrm>
          <a:prstGeom prst="roundRect">
            <a:avLst>
              <a:gd name="adj" fmla="val 719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+mj-lt"/>
              </a:rPr>
              <a:t>02</a:t>
            </a:r>
            <a:endParaRPr lang="en-US" sz="1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A755F0-1815-7AC6-4984-F11C8EA299C4}"/>
              </a:ext>
            </a:extLst>
          </p:cNvPr>
          <p:cNvSpPr/>
          <p:nvPr/>
        </p:nvSpPr>
        <p:spPr>
          <a:xfrm>
            <a:off x="4805002" y="1604451"/>
            <a:ext cx="300200" cy="329252"/>
          </a:xfrm>
          <a:custGeom>
            <a:avLst/>
            <a:gdLst>
              <a:gd name="connsiteX0" fmla="*/ 0 w 300200"/>
              <a:gd name="connsiteY0" fmla="*/ 192709 h 329251"/>
              <a:gd name="connsiteX1" fmla="*/ 82635 w 300200"/>
              <a:gd name="connsiteY1" fmla="*/ 192709 h 329251"/>
              <a:gd name="connsiteX2" fmla="*/ 82635 w 300200"/>
              <a:gd name="connsiteY2" fmla="*/ 330543 h 329251"/>
              <a:gd name="connsiteX3" fmla="*/ 0 w 300200"/>
              <a:gd name="connsiteY3" fmla="*/ 330543 h 329251"/>
              <a:gd name="connsiteX4" fmla="*/ 0 w 300200"/>
              <a:gd name="connsiteY4" fmla="*/ 192709 h 329251"/>
              <a:gd name="connsiteX5" fmla="*/ 110073 w 300200"/>
              <a:gd name="connsiteY5" fmla="*/ 96193 h 329251"/>
              <a:gd name="connsiteX6" fmla="*/ 192709 w 300200"/>
              <a:gd name="connsiteY6" fmla="*/ 96193 h 329251"/>
              <a:gd name="connsiteX7" fmla="*/ 192709 w 300200"/>
              <a:gd name="connsiteY7" fmla="*/ 330220 h 329251"/>
              <a:gd name="connsiteX8" fmla="*/ 110073 w 300200"/>
              <a:gd name="connsiteY8" fmla="*/ 330220 h 329251"/>
              <a:gd name="connsiteX9" fmla="*/ 110073 w 300200"/>
              <a:gd name="connsiteY9" fmla="*/ 96193 h 329251"/>
              <a:gd name="connsiteX10" fmla="*/ 220147 w 300200"/>
              <a:gd name="connsiteY10" fmla="*/ 0 h 329251"/>
              <a:gd name="connsiteX11" fmla="*/ 302783 w 300200"/>
              <a:gd name="connsiteY11" fmla="*/ 0 h 329251"/>
              <a:gd name="connsiteX12" fmla="*/ 302783 w 300200"/>
              <a:gd name="connsiteY12" fmla="*/ 330543 h 329251"/>
              <a:gd name="connsiteX13" fmla="*/ 220147 w 300200"/>
              <a:gd name="connsiteY13" fmla="*/ 330543 h 329251"/>
              <a:gd name="connsiteX14" fmla="*/ 220147 w 300200"/>
              <a:gd name="connsiteY14" fmla="*/ 0 h 32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0200" h="329251">
                <a:moveTo>
                  <a:pt x="0" y="192709"/>
                </a:moveTo>
                <a:lnTo>
                  <a:pt x="82635" y="192709"/>
                </a:lnTo>
                <a:lnTo>
                  <a:pt x="82635" y="330543"/>
                </a:lnTo>
                <a:lnTo>
                  <a:pt x="0" y="330543"/>
                </a:lnTo>
                <a:lnTo>
                  <a:pt x="0" y="192709"/>
                </a:lnTo>
                <a:close/>
                <a:moveTo>
                  <a:pt x="110073" y="96193"/>
                </a:moveTo>
                <a:lnTo>
                  <a:pt x="192709" y="96193"/>
                </a:lnTo>
                <a:lnTo>
                  <a:pt x="192709" y="330220"/>
                </a:lnTo>
                <a:lnTo>
                  <a:pt x="110073" y="330220"/>
                </a:lnTo>
                <a:lnTo>
                  <a:pt x="110073" y="96193"/>
                </a:lnTo>
                <a:close/>
                <a:moveTo>
                  <a:pt x="220147" y="0"/>
                </a:moveTo>
                <a:lnTo>
                  <a:pt x="302783" y="0"/>
                </a:lnTo>
                <a:lnTo>
                  <a:pt x="302783" y="330543"/>
                </a:lnTo>
                <a:lnTo>
                  <a:pt x="220147" y="330543"/>
                </a:lnTo>
                <a:lnTo>
                  <a:pt x="220147" y="0"/>
                </a:lnTo>
                <a:close/>
              </a:path>
            </a:pathLst>
          </a:custGeom>
          <a:solidFill>
            <a:schemeClr val="accent4"/>
          </a:solidFill>
          <a:ln w="32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7133C-09B1-DF34-AA3E-2D5015059F86}"/>
              </a:ext>
            </a:extLst>
          </p:cNvPr>
          <p:cNvSpPr txBox="1"/>
          <p:nvPr/>
        </p:nvSpPr>
        <p:spPr>
          <a:xfrm>
            <a:off x="4841006" y="2333870"/>
            <a:ext cx="223224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OVERVIEW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859975-3F4F-27E9-676F-F61D8873EAAB}"/>
              </a:ext>
            </a:extLst>
          </p:cNvPr>
          <p:cNvSpPr txBox="1"/>
          <p:nvPr/>
        </p:nvSpPr>
        <p:spPr>
          <a:xfrm>
            <a:off x="4805002" y="2892154"/>
            <a:ext cx="2304256" cy="21137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The application aims to provide users with a simple yet powerful tool for managing tasks effectively.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919A55-247F-FFAD-11BD-43D275B485DD}"/>
              </a:ext>
            </a:extLst>
          </p:cNvPr>
          <p:cNvSpPr/>
          <p:nvPr/>
        </p:nvSpPr>
        <p:spPr>
          <a:xfrm>
            <a:off x="7917191" y="1304764"/>
            <a:ext cx="2942200" cy="4068452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B0F34FB-910D-A875-137D-51AF38F696ED}"/>
              </a:ext>
            </a:extLst>
          </p:cNvPr>
          <p:cNvSpPr/>
          <p:nvPr/>
        </p:nvSpPr>
        <p:spPr>
          <a:xfrm>
            <a:off x="10448431" y="1196752"/>
            <a:ext cx="521591" cy="521591"/>
          </a:xfrm>
          <a:prstGeom prst="roundRect">
            <a:avLst>
              <a:gd name="adj" fmla="val 719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latin typeface="+mj-lt"/>
              </a:rPr>
              <a:t>03</a:t>
            </a:r>
            <a:endParaRPr lang="en-US" sz="1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B1FEF0-5386-46E0-5AF1-550F72209C66}"/>
              </a:ext>
            </a:extLst>
          </p:cNvPr>
          <p:cNvSpPr/>
          <p:nvPr/>
        </p:nvSpPr>
        <p:spPr>
          <a:xfrm>
            <a:off x="8169889" y="1646415"/>
            <a:ext cx="439002" cy="245325"/>
          </a:xfrm>
          <a:custGeom>
            <a:avLst/>
            <a:gdLst>
              <a:gd name="connsiteX0" fmla="*/ 123953 w 439002"/>
              <a:gd name="connsiteY0" fmla="*/ 0 h 245324"/>
              <a:gd name="connsiteX1" fmla="*/ 316662 w 439002"/>
              <a:gd name="connsiteY1" fmla="*/ 0 h 245324"/>
              <a:gd name="connsiteX2" fmla="*/ 404463 w 439002"/>
              <a:gd name="connsiteY2" fmla="*/ 36153 h 245324"/>
              <a:gd name="connsiteX3" fmla="*/ 440616 w 439002"/>
              <a:gd name="connsiteY3" fmla="*/ 123954 h 245324"/>
              <a:gd name="connsiteX4" fmla="*/ 404463 w 439002"/>
              <a:gd name="connsiteY4" fmla="*/ 211754 h 245324"/>
              <a:gd name="connsiteX5" fmla="*/ 316662 w 439002"/>
              <a:gd name="connsiteY5" fmla="*/ 247907 h 245324"/>
              <a:gd name="connsiteX6" fmla="*/ 123953 w 439002"/>
              <a:gd name="connsiteY6" fmla="*/ 247907 h 245324"/>
              <a:gd name="connsiteX7" fmla="*/ 36153 w 439002"/>
              <a:gd name="connsiteY7" fmla="*/ 211754 h 245324"/>
              <a:gd name="connsiteX8" fmla="*/ 0 w 439002"/>
              <a:gd name="connsiteY8" fmla="*/ 123954 h 245324"/>
              <a:gd name="connsiteX9" fmla="*/ 36153 w 439002"/>
              <a:gd name="connsiteY9" fmla="*/ 36153 h 245324"/>
              <a:gd name="connsiteX10" fmla="*/ 123953 w 439002"/>
              <a:gd name="connsiteY10" fmla="*/ 0 h 245324"/>
              <a:gd name="connsiteX11" fmla="*/ 385095 w 439002"/>
              <a:gd name="connsiteY11" fmla="*/ 55521 h 245324"/>
              <a:gd name="connsiteX12" fmla="*/ 316662 w 439002"/>
              <a:gd name="connsiteY12" fmla="*/ 27438 h 245324"/>
              <a:gd name="connsiteX13" fmla="*/ 248230 w 439002"/>
              <a:gd name="connsiteY13" fmla="*/ 55521 h 245324"/>
              <a:gd name="connsiteX14" fmla="*/ 220147 w 439002"/>
              <a:gd name="connsiteY14" fmla="*/ 123954 h 245324"/>
              <a:gd name="connsiteX15" fmla="*/ 248230 w 439002"/>
              <a:gd name="connsiteY15" fmla="*/ 192386 h 245324"/>
              <a:gd name="connsiteX16" fmla="*/ 316662 w 439002"/>
              <a:gd name="connsiteY16" fmla="*/ 220470 h 245324"/>
              <a:gd name="connsiteX17" fmla="*/ 385095 w 439002"/>
              <a:gd name="connsiteY17" fmla="*/ 192386 h 245324"/>
              <a:gd name="connsiteX18" fmla="*/ 413179 w 439002"/>
              <a:gd name="connsiteY18" fmla="*/ 123954 h 245324"/>
              <a:gd name="connsiteX19" fmla="*/ 385095 w 439002"/>
              <a:gd name="connsiteY19" fmla="*/ 55521 h 24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9002" h="245324">
                <a:moveTo>
                  <a:pt x="123953" y="0"/>
                </a:moveTo>
                <a:lnTo>
                  <a:pt x="316662" y="0"/>
                </a:lnTo>
                <a:cubicBezTo>
                  <a:pt x="351201" y="0"/>
                  <a:pt x="380253" y="11943"/>
                  <a:pt x="404463" y="36153"/>
                </a:cubicBezTo>
                <a:cubicBezTo>
                  <a:pt x="428672" y="60363"/>
                  <a:pt x="440616" y="89415"/>
                  <a:pt x="440616" y="123954"/>
                </a:cubicBezTo>
                <a:cubicBezTo>
                  <a:pt x="440616" y="158493"/>
                  <a:pt x="428672" y="187544"/>
                  <a:pt x="404463" y="211754"/>
                </a:cubicBezTo>
                <a:cubicBezTo>
                  <a:pt x="380253" y="235964"/>
                  <a:pt x="351201" y="247907"/>
                  <a:pt x="316662" y="247907"/>
                </a:cubicBezTo>
                <a:lnTo>
                  <a:pt x="123953" y="247907"/>
                </a:lnTo>
                <a:cubicBezTo>
                  <a:pt x="89414" y="247907"/>
                  <a:pt x="60363" y="235964"/>
                  <a:pt x="36153" y="211754"/>
                </a:cubicBezTo>
                <a:cubicBezTo>
                  <a:pt x="11943" y="187544"/>
                  <a:pt x="0" y="158493"/>
                  <a:pt x="0" y="123954"/>
                </a:cubicBezTo>
                <a:cubicBezTo>
                  <a:pt x="0" y="89415"/>
                  <a:pt x="11943" y="60363"/>
                  <a:pt x="36153" y="36153"/>
                </a:cubicBezTo>
                <a:cubicBezTo>
                  <a:pt x="60363" y="11943"/>
                  <a:pt x="89414" y="0"/>
                  <a:pt x="123953" y="0"/>
                </a:cubicBezTo>
                <a:close/>
                <a:moveTo>
                  <a:pt x="385095" y="55521"/>
                </a:moveTo>
                <a:cubicBezTo>
                  <a:pt x="366373" y="36799"/>
                  <a:pt x="343778" y="27438"/>
                  <a:pt x="316662" y="27438"/>
                </a:cubicBezTo>
                <a:cubicBezTo>
                  <a:pt x="289548" y="27438"/>
                  <a:pt x="266952" y="36799"/>
                  <a:pt x="248230" y="55521"/>
                </a:cubicBezTo>
                <a:cubicBezTo>
                  <a:pt x="229507" y="74243"/>
                  <a:pt x="220147" y="96839"/>
                  <a:pt x="220147" y="123954"/>
                </a:cubicBezTo>
                <a:cubicBezTo>
                  <a:pt x="220147" y="151068"/>
                  <a:pt x="229507" y="173664"/>
                  <a:pt x="248230" y="192386"/>
                </a:cubicBezTo>
                <a:cubicBezTo>
                  <a:pt x="266952" y="211108"/>
                  <a:pt x="289548" y="220470"/>
                  <a:pt x="316662" y="220470"/>
                </a:cubicBezTo>
                <a:cubicBezTo>
                  <a:pt x="343778" y="220470"/>
                  <a:pt x="366373" y="211108"/>
                  <a:pt x="385095" y="192386"/>
                </a:cubicBezTo>
                <a:cubicBezTo>
                  <a:pt x="403817" y="173664"/>
                  <a:pt x="413179" y="151068"/>
                  <a:pt x="413179" y="123954"/>
                </a:cubicBezTo>
                <a:cubicBezTo>
                  <a:pt x="413179" y="96839"/>
                  <a:pt x="403817" y="73920"/>
                  <a:pt x="385095" y="55521"/>
                </a:cubicBezTo>
                <a:close/>
              </a:path>
            </a:pathLst>
          </a:custGeom>
          <a:solidFill>
            <a:schemeClr val="accent3"/>
          </a:solidFill>
          <a:ln w="32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AA2C0-49B9-33A7-08C8-161807B16786}"/>
              </a:ext>
            </a:extLst>
          </p:cNvPr>
          <p:cNvSpPr txBox="1"/>
          <p:nvPr/>
        </p:nvSpPr>
        <p:spPr>
          <a:xfrm>
            <a:off x="8169889" y="2333870"/>
            <a:ext cx="223224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OUTCOME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885B2B-1E1B-18D2-A873-CD68E624A62A}"/>
              </a:ext>
            </a:extLst>
          </p:cNvPr>
          <p:cNvSpPr txBox="1"/>
          <p:nvPr/>
        </p:nvSpPr>
        <p:spPr>
          <a:xfrm>
            <a:off x="8169889" y="2798118"/>
            <a:ext cx="2304256" cy="2258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It will allow users to create, edit, prioritize, and mark tasks as completed, providing a comprehensive solution for task organization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" name="!!base">
            <a:extLst>
              <a:ext uri="{FF2B5EF4-FFF2-40B4-BE49-F238E27FC236}">
                <a16:creationId xmlns:a16="http://schemas.microsoft.com/office/drawing/2014/main" id="{C2C23FBA-1216-98AD-5B63-2C27861566A4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progress bar">
            <a:extLst>
              <a:ext uri="{FF2B5EF4-FFF2-40B4-BE49-F238E27FC236}">
                <a16:creationId xmlns:a16="http://schemas.microsoft.com/office/drawing/2014/main" id="{FCB627E8-9950-6CED-612D-3EDED8F4D635}"/>
              </a:ext>
            </a:extLst>
          </p:cNvPr>
          <p:cNvSpPr/>
          <p:nvPr/>
        </p:nvSpPr>
        <p:spPr>
          <a:xfrm>
            <a:off x="0" y="6597352"/>
            <a:ext cx="1343472" cy="260648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5" descr="Forma&#10;&#10;Descripción generada automáticamente">
            <a:extLst>
              <a:ext uri="{FF2B5EF4-FFF2-40B4-BE49-F238E27FC236}">
                <a16:creationId xmlns:a16="http://schemas.microsoft.com/office/drawing/2014/main" id="{A371D272-9155-5E2C-2878-A5716435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61160" y="-26640"/>
            <a:ext cx="3322320" cy="880771"/>
          </a:xfrm>
          <a:prstGeom prst="rect">
            <a:avLst/>
          </a:prstGeom>
        </p:spPr>
      </p:pic>
      <p:pic>
        <p:nvPicPr>
          <p:cNvPr id="11" name="Imagen 5" descr="Forma&#10;&#10;Descripción generada automáticamente">
            <a:extLst>
              <a:ext uri="{FF2B5EF4-FFF2-40B4-BE49-F238E27FC236}">
                <a16:creationId xmlns:a16="http://schemas.microsoft.com/office/drawing/2014/main" id="{90B50A72-F1EF-11AB-98CF-C293E6879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128448" y="5977229"/>
            <a:ext cx="3322320" cy="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33333" fill="hold" grpId="1" nodeType="with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85 0.01458 L 6.25E-7 2.77556E-17 " pathEditMode="relative" rAng="0" ptsTypes="AA" p14:bounceEnd="26667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4300" y="-741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4" presetClass="path" presetSubtype="0" accel="33333" fill="hold" grpId="0" nodeType="withEffect" p14:presetBounceEnd="26667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 p14:bounceEnd="26667">
                                          <p:cBhvr>
                                            <p:cTn id="2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accel="33333" fill="hold" grpId="0" nodeType="withEffect" p14:presetBounceEnd="2666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6 L 2.5E-6 -3.7037E-7 " pathEditMode="relative" rAng="0" ptsTypes="AA" p14:bounceEnd="26667">
                                          <p:cBhvr>
                                            <p:cTn id="28" dur="75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path" presetSubtype="0" accel="33333" fill="hold" grpId="1" nodeType="with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85 0.01458 L 6.25E-7 2.77556E-17 " pathEditMode="relative" rAng="0" ptsTypes="AA" p14:bounceEnd="26667">
                                          <p:cBhvr>
                                            <p:cTn id="37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4300" y="-741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accel="33333" fill="hold" grpId="1" nodeType="withEffect" p14:presetBounceEnd="26667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 p14:bounceEnd="26667">
                                          <p:cBhvr>
                                            <p:cTn id="4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4" presetClass="path" presetSubtype="0" accel="33333" fill="hold" grpId="1" nodeType="withEffect" p14:presetBounceEnd="2666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4 0.01736 L 4.79167E-6 4.44444E-6 " pathEditMode="relative" rAng="0" ptsTypes="AA" p14:bounceEnd="26667">
                                          <p:cBhvr>
                                            <p:cTn id="53" dur="75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33333" fill="hold" grpId="1" nodeType="withEffect" p14:presetBounceEnd="26667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85 0.01458 L 6.25E-7 2.77556E-17 " pathEditMode="relative" rAng="0" ptsTypes="AA" p14:bounceEnd="26667">
                                          <p:cBhvr>
                                            <p:cTn id="6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4300" y="-741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4" presetClass="path" presetSubtype="0" accel="33333" fill="hold" grpId="1" nodeType="withEffect" p14:presetBounceEnd="26667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 p14:bounceEnd="26667">
                                          <p:cBhvr>
                                            <p:cTn id="7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4" presetClass="path" presetSubtype="0" accel="33333" fill="hold" grpId="1" nodeType="withEffect" p14:presetBounceEnd="2666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7 L 3.95833E-6 -4.81481E-6 " pathEditMode="relative" rAng="0" ptsTypes="AA" p14:bounceEnd="26667">
                                          <p:cBhvr>
                                            <p:cTn id="78" dur="750" fill="hold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8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7" grpId="1" animBg="1"/>
          <p:bldP spid="14" grpId="0" animBg="1"/>
          <p:bldP spid="16" grpId="0"/>
          <p:bldP spid="16" grpId="1"/>
          <p:bldP spid="19" grpId="0" build="allAtOnce"/>
          <p:bldP spid="19" grpId="1" build="allAtOnce"/>
          <p:bldP spid="5" grpId="0" animBg="1"/>
          <p:bldP spid="26" grpId="0" animBg="1"/>
          <p:bldP spid="26" grpId="1" animBg="1"/>
          <p:bldP spid="12" grpId="0" animBg="1"/>
          <p:bldP spid="3" grpId="0"/>
          <p:bldP spid="3" grpId="1"/>
          <p:bldP spid="21" grpId="0" build="allAtOnce"/>
          <p:bldP spid="21" grpId="1" build="allAtOnce"/>
          <p:bldP spid="6" grpId="0" animBg="1"/>
          <p:bldP spid="27" grpId="0" animBg="1"/>
          <p:bldP spid="27" grpId="1" animBg="1"/>
          <p:bldP spid="13" grpId="0" animBg="1"/>
          <p:bldP spid="8" grpId="0"/>
          <p:bldP spid="8" grpId="1"/>
          <p:bldP spid="22" grpId="0" build="allAtOnce"/>
          <p:bldP spid="22" grpId="1" build="allAtOnce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3333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85 0.01458 L 6.25E-7 2.77556E-17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4300" y="-741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4" presetClass="path" presetSubtype="0" accel="3333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>
                                          <p:cBhvr>
                                            <p:cTn id="23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accel="3333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6 L 2.5E-6 -3.7037E-7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42" presetClass="path" presetSubtype="0" accel="3333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85 0.01458 L 6.25E-7 2.77556E-17 " pathEditMode="relative" rAng="0" ptsTypes="AA">
                                          <p:cBhvr>
                                            <p:cTn id="37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4300" y="-741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accel="33333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>
                                          <p:cBhvr>
                                            <p:cTn id="4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4" presetClass="path" presetSubtype="0" accel="33333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4 0.01736 L 4.79167E-6 4.44444E-6 " pathEditMode="relative" rAng="0" ptsTypes="AA">
                                          <p:cBhvr>
                                            <p:cTn id="53" dur="750" fill="hold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7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3333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85 0.01458 L 6.25E-7 2.77556E-17 " pathEditMode="relative" rAng="0" ptsTypes="AA">
                                          <p:cBhvr>
                                            <p:cTn id="6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4300" y="-741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4" presetClass="path" presetSubtype="0" accel="33333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.01185 0.01736 L 3.75E-6 3.7037E-7 " pathEditMode="relative" rAng="0" ptsTypes="AA">
                                          <p:cBhvr>
                                            <p:cTn id="7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4" presetClass="path" presetSubtype="0" accel="33333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7 L 3.95833E-6 -4.81481E-6 " pathEditMode="relative" rAng="0" ptsTypes="AA">
                                          <p:cBhvr>
                                            <p:cTn id="78" dur="750" fill="hold"/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8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7" grpId="1" animBg="1"/>
          <p:bldP spid="14" grpId="0" animBg="1"/>
          <p:bldP spid="16" grpId="0"/>
          <p:bldP spid="16" grpId="1"/>
          <p:bldP spid="19" grpId="0" build="allAtOnce"/>
          <p:bldP spid="19" grpId="1" build="allAtOnce"/>
          <p:bldP spid="5" grpId="0" animBg="1"/>
          <p:bldP spid="26" grpId="0" animBg="1"/>
          <p:bldP spid="26" grpId="1" animBg="1"/>
          <p:bldP spid="12" grpId="0" animBg="1"/>
          <p:bldP spid="3" grpId="0"/>
          <p:bldP spid="3" grpId="1"/>
          <p:bldP spid="21" grpId="0" build="allAtOnce"/>
          <p:bldP spid="21" grpId="1" build="allAtOnce"/>
          <p:bldP spid="6" grpId="0" animBg="1"/>
          <p:bldP spid="27" grpId="0" animBg="1"/>
          <p:bldP spid="27" grpId="1" animBg="1"/>
          <p:bldP spid="13" grpId="0" animBg="1"/>
          <p:bldP spid="8" grpId="0"/>
          <p:bldP spid="8" grpId="1"/>
          <p:bldP spid="22" grpId="0" build="allAtOnce"/>
          <p:bldP spid="22" grpId="1" build="allAtOnce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!!MockupDevice">
            <a:extLst>
              <a:ext uri="{FF2B5EF4-FFF2-40B4-BE49-F238E27FC236}">
                <a16:creationId xmlns:a16="http://schemas.microsoft.com/office/drawing/2014/main" id="{0A2E2796-84D3-B9A8-0C27-AF78F4B942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0512" y="825107"/>
            <a:ext cx="7897905" cy="4927634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7E77AF1-5A74-C1EF-9C46-4BB01ECAEC4A}"/>
              </a:ext>
            </a:extLst>
          </p:cNvPr>
          <p:cNvSpPr/>
          <p:nvPr/>
        </p:nvSpPr>
        <p:spPr>
          <a:xfrm>
            <a:off x="8578176" y="2721303"/>
            <a:ext cx="3211432" cy="2815279"/>
          </a:xfrm>
          <a:custGeom>
            <a:avLst/>
            <a:gdLst>
              <a:gd name="connsiteX0" fmla="*/ 2836356 w 2988755"/>
              <a:gd name="connsiteY0" fmla="*/ 0 h 2620071"/>
              <a:gd name="connsiteX1" fmla="*/ 2867917 w 2988755"/>
              <a:gd name="connsiteY1" fmla="*/ 0 h 2620071"/>
              <a:gd name="connsiteX2" fmla="*/ 2988755 w 2988755"/>
              <a:gd name="connsiteY2" fmla="*/ 120838 h 2620071"/>
              <a:gd name="connsiteX3" fmla="*/ 2988755 w 2988755"/>
              <a:gd name="connsiteY3" fmla="*/ 2499233 h 2620071"/>
              <a:gd name="connsiteX4" fmla="*/ 2867917 w 2988755"/>
              <a:gd name="connsiteY4" fmla="*/ 2620071 h 2620071"/>
              <a:gd name="connsiteX5" fmla="*/ 120838 w 2988755"/>
              <a:gd name="connsiteY5" fmla="*/ 2620071 h 2620071"/>
              <a:gd name="connsiteX6" fmla="*/ 0 w 2988755"/>
              <a:gd name="connsiteY6" fmla="*/ 2499233 h 2620071"/>
              <a:gd name="connsiteX7" fmla="*/ 0 w 2988755"/>
              <a:gd name="connsiteY7" fmla="*/ 2467672 h 2620071"/>
              <a:gd name="connsiteX8" fmla="*/ 2676571 w 2988755"/>
              <a:gd name="connsiteY8" fmla="*/ 2467672 h 2620071"/>
              <a:gd name="connsiteX9" fmla="*/ 2836356 w 2988755"/>
              <a:gd name="connsiteY9" fmla="*/ 2307887 h 262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8755" h="2620071">
                <a:moveTo>
                  <a:pt x="2836356" y="0"/>
                </a:moveTo>
                <a:lnTo>
                  <a:pt x="2867917" y="0"/>
                </a:lnTo>
                <a:cubicBezTo>
                  <a:pt x="2934654" y="0"/>
                  <a:pt x="2988755" y="54101"/>
                  <a:pt x="2988755" y="120838"/>
                </a:cubicBezTo>
                <a:lnTo>
                  <a:pt x="2988755" y="2499233"/>
                </a:lnTo>
                <a:cubicBezTo>
                  <a:pt x="2988755" y="2565970"/>
                  <a:pt x="2934654" y="2620071"/>
                  <a:pt x="2867917" y="2620071"/>
                </a:cubicBezTo>
                <a:lnTo>
                  <a:pt x="120838" y="2620071"/>
                </a:lnTo>
                <a:cubicBezTo>
                  <a:pt x="54101" y="2620071"/>
                  <a:pt x="0" y="2565970"/>
                  <a:pt x="0" y="2499233"/>
                </a:cubicBezTo>
                <a:lnTo>
                  <a:pt x="0" y="2467672"/>
                </a:lnTo>
                <a:lnTo>
                  <a:pt x="2676571" y="2467672"/>
                </a:lnTo>
                <a:cubicBezTo>
                  <a:pt x="2764818" y="2467672"/>
                  <a:pt x="2836356" y="2396134"/>
                  <a:pt x="2836356" y="230788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7800000" scaled="0"/>
          </a:gra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BD88E99-8BDF-8DDE-648A-C5672A07E1F1}"/>
              </a:ext>
            </a:extLst>
          </p:cNvPr>
          <p:cNvSpPr/>
          <p:nvPr/>
        </p:nvSpPr>
        <p:spPr>
          <a:xfrm>
            <a:off x="5997393" y="1198601"/>
            <a:ext cx="773347" cy="677949"/>
          </a:xfrm>
          <a:custGeom>
            <a:avLst/>
            <a:gdLst>
              <a:gd name="connsiteX0" fmla="*/ 29099 w 719724"/>
              <a:gd name="connsiteY0" fmla="*/ 0 h 630941"/>
              <a:gd name="connsiteX1" fmla="*/ 690625 w 719724"/>
              <a:gd name="connsiteY1" fmla="*/ 0 h 630941"/>
              <a:gd name="connsiteX2" fmla="*/ 719724 w 719724"/>
              <a:gd name="connsiteY2" fmla="*/ 29099 h 630941"/>
              <a:gd name="connsiteX3" fmla="*/ 719724 w 719724"/>
              <a:gd name="connsiteY3" fmla="*/ 130800 h 630941"/>
              <a:gd name="connsiteX4" fmla="*/ 303801 w 719724"/>
              <a:gd name="connsiteY4" fmla="*/ 130800 h 630941"/>
              <a:gd name="connsiteX5" fmla="*/ 144016 w 719724"/>
              <a:gd name="connsiteY5" fmla="*/ 290585 h 630941"/>
              <a:gd name="connsiteX6" fmla="*/ 144016 w 719724"/>
              <a:gd name="connsiteY6" fmla="*/ 630941 h 630941"/>
              <a:gd name="connsiteX7" fmla="*/ 29099 w 719724"/>
              <a:gd name="connsiteY7" fmla="*/ 630941 h 630941"/>
              <a:gd name="connsiteX8" fmla="*/ 0 w 719724"/>
              <a:gd name="connsiteY8" fmla="*/ 601842 h 630941"/>
              <a:gd name="connsiteX9" fmla="*/ 0 w 719724"/>
              <a:gd name="connsiteY9" fmla="*/ 29099 h 630941"/>
              <a:gd name="connsiteX10" fmla="*/ 29099 w 719724"/>
              <a:gd name="connsiteY10" fmla="*/ 0 h 63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724" h="630941">
                <a:moveTo>
                  <a:pt x="29099" y="0"/>
                </a:moveTo>
                <a:lnTo>
                  <a:pt x="690625" y="0"/>
                </a:lnTo>
                <a:cubicBezTo>
                  <a:pt x="706696" y="0"/>
                  <a:pt x="719724" y="13028"/>
                  <a:pt x="719724" y="29099"/>
                </a:cubicBezTo>
                <a:lnTo>
                  <a:pt x="719724" y="130800"/>
                </a:lnTo>
                <a:lnTo>
                  <a:pt x="303801" y="130800"/>
                </a:lnTo>
                <a:cubicBezTo>
                  <a:pt x="215554" y="130800"/>
                  <a:pt x="144016" y="202338"/>
                  <a:pt x="144016" y="290585"/>
                </a:cubicBezTo>
                <a:lnTo>
                  <a:pt x="144016" y="630941"/>
                </a:lnTo>
                <a:lnTo>
                  <a:pt x="29099" y="630941"/>
                </a:lnTo>
                <a:cubicBezTo>
                  <a:pt x="13028" y="630941"/>
                  <a:pt x="0" y="617913"/>
                  <a:pt x="0" y="601842"/>
                </a:cubicBezTo>
                <a:lnTo>
                  <a:pt x="0" y="29099"/>
                </a:lnTo>
                <a:cubicBezTo>
                  <a:pt x="0" y="13028"/>
                  <a:pt x="13028" y="0"/>
                  <a:pt x="290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DB3E534-235E-822D-6A39-1260CE552863}"/>
              </a:ext>
            </a:extLst>
          </p:cNvPr>
          <p:cNvSpPr/>
          <p:nvPr/>
        </p:nvSpPr>
        <p:spPr>
          <a:xfrm>
            <a:off x="5997393" y="1257423"/>
            <a:ext cx="5643223" cy="4115793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!!TextBox 10">
            <a:extLst>
              <a:ext uri="{FF2B5EF4-FFF2-40B4-BE49-F238E27FC236}">
                <a16:creationId xmlns:a16="http://schemas.microsoft.com/office/drawing/2014/main" id="{238FD554-6144-34F3-4512-3661AA0D31C0}"/>
              </a:ext>
            </a:extLst>
          </p:cNvPr>
          <p:cNvSpPr txBox="1"/>
          <p:nvPr/>
        </p:nvSpPr>
        <p:spPr>
          <a:xfrm>
            <a:off x="7399369" y="1420921"/>
            <a:ext cx="3250608" cy="52136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+mj-lt"/>
              </a:rPr>
              <a:t>INTRODUCTION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E2D757-CADC-72B5-1FA1-5D59EFB255F1}"/>
              </a:ext>
            </a:extLst>
          </p:cNvPr>
          <p:cNvSpPr txBox="1"/>
          <p:nvPr/>
        </p:nvSpPr>
        <p:spPr>
          <a:xfrm>
            <a:off x="6312024" y="2223257"/>
            <a:ext cx="5040560" cy="286232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Significance of Task Management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Efficient task management is essential for maintaining productivity and reducing stress.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Without proper organization, tasks can be forgotten or overlooked, leading to missed deadlines and increased workload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77D419A-343D-8866-950D-5608276726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" b="1694"/>
          <a:stretch>
            <a:fillRect/>
          </a:stretch>
        </p:blipFill>
        <p:spPr/>
      </p:pic>
      <p:sp>
        <p:nvSpPr>
          <p:cNvPr id="2" name="!!base">
            <a:extLst>
              <a:ext uri="{FF2B5EF4-FFF2-40B4-BE49-F238E27FC236}">
                <a16:creationId xmlns:a16="http://schemas.microsoft.com/office/drawing/2014/main" id="{C2C23FBA-1216-98AD-5B63-2C27861566A4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progress bar">
            <a:extLst>
              <a:ext uri="{FF2B5EF4-FFF2-40B4-BE49-F238E27FC236}">
                <a16:creationId xmlns:a16="http://schemas.microsoft.com/office/drawing/2014/main" id="{0F39EAAE-5468-0074-EF18-A987C15CB9C8}"/>
              </a:ext>
            </a:extLst>
          </p:cNvPr>
          <p:cNvSpPr/>
          <p:nvPr/>
        </p:nvSpPr>
        <p:spPr>
          <a:xfrm>
            <a:off x="0" y="6597352"/>
            <a:ext cx="4079776" cy="260648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5" descr="Forma&#10;&#10;Descripción generada automáticamente">
            <a:extLst>
              <a:ext uri="{FF2B5EF4-FFF2-40B4-BE49-F238E27FC236}">
                <a16:creationId xmlns:a16="http://schemas.microsoft.com/office/drawing/2014/main" id="{E8253978-C37A-33C0-17CD-F9318CC9D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61160" y="-26640"/>
            <a:ext cx="3322320" cy="880771"/>
          </a:xfrm>
          <a:prstGeom prst="rect">
            <a:avLst/>
          </a:prstGeom>
        </p:spPr>
      </p:pic>
      <p:pic>
        <p:nvPicPr>
          <p:cNvPr id="9" name="Imagen 5" descr="Forma&#10;&#10;Descripción generada automáticamente">
            <a:extLst>
              <a:ext uri="{FF2B5EF4-FFF2-40B4-BE49-F238E27FC236}">
                <a16:creationId xmlns:a16="http://schemas.microsoft.com/office/drawing/2014/main" id="{2B48D210-BDE6-0C7B-7B39-424C3D262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128448" y="5977229"/>
            <a:ext cx="3322320" cy="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4206 -0.07801 L -0.00261 -0.00208 " pathEditMode="relative" rAng="0" ptsTypes="AA">
                                          <p:cBhvr>
                                            <p:cTn id="9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979" y="37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4" presetClass="path" presetSubtype="0" accel="33333" fill="hold" grpId="1" nodeType="withEffect" p14:presetBounceEnd="26667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0.01185 0.01736 L -4.375E-6 1.11111E-6 " pathEditMode="relative" rAng="0" ptsTypes="AA" p14:bounceEnd="26667">
                                          <p:cBhvr>
                                            <p:cTn id="23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accel="33333" fill="hold" grpId="1" nodeType="withEffect" p14:presetBounceEnd="26667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0.01185 0.01736 L 1.04167E-6 -3.7037E-7 " pathEditMode="relative" rAng="0" ptsTypes="AA" p14:bounceEnd="26667">
                                          <p:cBhvr>
                                            <p:cTn id="2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1" grpId="0" animBg="1"/>
          <p:bldP spid="38" grpId="0" animBg="1"/>
          <p:bldP spid="47" grpId="0"/>
          <p:bldP spid="47" grpId="1"/>
          <p:bldP spid="48" grpId="0"/>
          <p:bldP spid="48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4206 -0.07801 L -0.00261 -0.00208 " pathEditMode="relative" rAng="0" ptsTypes="AA">
                                          <p:cBhvr>
                                            <p:cTn id="9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979" y="37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4" presetClass="path" presetSubtype="0" accel="33333" fill="hold" grpId="1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0.01185 0.01736 L -4.375E-6 1.11111E-6 " pathEditMode="relative" rAng="0" ptsTypes="AA">
                                          <p:cBhvr>
                                            <p:cTn id="23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6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accel="33333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0.01185 0.01736 L 1.04167E-6 -3.7037E-7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1" grpId="0" animBg="1"/>
          <p:bldP spid="38" grpId="0" animBg="1"/>
          <p:bldP spid="47" grpId="0"/>
          <p:bldP spid="47" grpId="1"/>
          <p:bldP spid="48" grpId="0"/>
          <p:bldP spid="48" grpId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5FF9978-61AE-EE6E-9A98-1042505BA78F}"/>
              </a:ext>
            </a:extLst>
          </p:cNvPr>
          <p:cNvSpPr txBox="1"/>
          <p:nvPr/>
        </p:nvSpPr>
        <p:spPr>
          <a:xfrm>
            <a:off x="6600056" y="2756734"/>
            <a:ext cx="4956213" cy="30469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 Paper-based To-Do lists have been a traditional method for organizing tasks and managing daily activities.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 Despite the advancements in digital technology, many individuals still prefer using paper-based systems due to their simplicity and tactile nature.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67D42-EA02-B0F2-A5DF-33E557EB4A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0056" y="1297231"/>
            <a:ext cx="4320479" cy="53553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EXISTING SYSTEM</a:t>
            </a:r>
            <a:endParaRPr lang="en-US" dirty="0"/>
          </a:p>
        </p:txBody>
      </p:sp>
      <p:sp>
        <p:nvSpPr>
          <p:cNvPr id="2" name="!!base">
            <a:extLst>
              <a:ext uri="{FF2B5EF4-FFF2-40B4-BE49-F238E27FC236}">
                <a16:creationId xmlns:a16="http://schemas.microsoft.com/office/drawing/2014/main" id="{C2C23FBA-1216-98AD-5B63-2C27861566A4}"/>
              </a:ext>
            </a:extLst>
          </p:cNvPr>
          <p:cNvSpPr/>
          <p:nvPr/>
        </p:nvSpPr>
        <p:spPr>
          <a:xfrm>
            <a:off x="-17959" y="6748233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!!progress bar">
            <a:extLst>
              <a:ext uri="{FF2B5EF4-FFF2-40B4-BE49-F238E27FC236}">
                <a16:creationId xmlns:a16="http://schemas.microsoft.com/office/drawing/2014/main" id="{67D7DBD4-7429-0CE5-5684-AE188FACA153}"/>
              </a:ext>
            </a:extLst>
          </p:cNvPr>
          <p:cNvSpPr/>
          <p:nvPr/>
        </p:nvSpPr>
        <p:spPr>
          <a:xfrm>
            <a:off x="0" y="6597352"/>
            <a:ext cx="2711624" cy="260648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AE98020-D615-323D-D873-7998D452A9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" t="1362" r="48202" b="-1362"/>
          <a:stretch/>
        </p:blipFill>
        <p:spPr>
          <a:xfrm>
            <a:off x="0" y="0"/>
            <a:ext cx="5159896" cy="6858000"/>
          </a:xfr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A56EF3C-6011-B1C4-27D7-5A0E09019E22}"/>
              </a:ext>
            </a:extLst>
          </p:cNvPr>
          <p:cNvGrpSpPr/>
          <p:nvPr/>
        </p:nvGrpSpPr>
        <p:grpSpPr>
          <a:xfrm>
            <a:off x="4727848" y="3033823"/>
            <a:ext cx="864096" cy="864096"/>
            <a:chOff x="4727848" y="2996952"/>
            <a:chExt cx="864096" cy="86409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7C29F94-C179-BD8A-BC4D-D81902B3C562}"/>
                </a:ext>
              </a:extLst>
            </p:cNvPr>
            <p:cNvSpPr/>
            <p:nvPr/>
          </p:nvSpPr>
          <p:spPr>
            <a:xfrm>
              <a:off x="4727848" y="2996952"/>
              <a:ext cx="864096" cy="864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!!arrow" descr="Caret Down with solid fill">
              <a:extLst>
                <a:ext uri="{FF2B5EF4-FFF2-40B4-BE49-F238E27FC236}">
                  <a16:creationId xmlns:a16="http://schemas.microsoft.com/office/drawing/2014/main" id="{9706C4C7-18AE-31C2-D7D9-4A36710109CD}"/>
                </a:ext>
              </a:extLst>
            </p:cNvPr>
            <p:cNvSpPr/>
            <p:nvPr/>
          </p:nvSpPr>
          <p:spPr>
            <a:xfrm rot="16200000">
              <a:off x="5029612" y="3354083"/>
              <a:ext cx="260568" cy="149836"/>
            </a:xfrm>
            <a:custGeom>
              <a:avLst/>
              <a:gdLst>
                <a:gd name="connsiteX0" fmla="*/ 269138 w 538219"/>
                <a:gd name="connsiteY0" fmla="*/ 309496 h 309495"/>
                <a:gd name="connsiteX1" fmla="*/ 0 w 538219"/>
                <a:gd name="connsiteY1" fmla="*/ 40415 h 309495"/>
                <a:gd name="connsiteX2" fmla="*/ 40405 w 538219"/>
                <a:gd name="connsiteY2" fmla="*/ 0 h 309495"/>
                <a:gd name="connsiteX3" fmla="*/ 269138 w 538219"/>
                <a:gd name="connsiteY3" fmla="*/ 228686 h 309495"/>
                <a:gd name="connsiteX4" fmla="*/ 497815 w 538219"/>
                <a:gd name="connsiteY4" fmla="*/ 10 h 309495"/>
                <a:gd name="connsiteX5" fmla="*/ 538220 w 538219"/>
                <a:gd name="connsiteY5" fmla="*/ 40415 h 309495"/>
                <a:gd name="connsiteX6" fmla="*/ 269138 w 538219"/>
                <a:gd name="connsiteY6" fmla="*/ 309496 h 3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219" h="309495">
                  <a:moveTo>
                    <a:pt x="269138" y="309496"/>
                  </a:moveTo>
                  <a:lnTo>
                    <a:pt x="0" y="40415"/>
                  </a:lnTo>
                  <a:lnTo>
                    <a:pt x="40405" y="0"/>
                  </a:lnTo>
                  <a:lnTo>
                    <a:pt x="269138" y="228686"/>
                  </a:lnTo>
                  <a:lnTo>
                    <a:pt x="497815" y="10"/>
                  </a:lnTo>
                  <a:lnTo>
                    <a:pt x="538220" y="40415"/>
                  </a:lnTo>
                  <a:lnTo>
                    <a:pt x="269138" y="30949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C680F27-4A14-EAF6-BC71-5254D27ADF58}"/>
              </a:ext>
            </a:extLst>
          </p:cNvPr>
          <p:cNvSpPr txBox="1">
            <a:spLocks/>
          </p:cNvSpPr>
          <p:nvPr/>
        </p:nvSpPr>
        <p:spPr>
          <a:xfrm>
            <a:off x="6917922" y="1877997"/>
            <a:ext cx="4320479" cy="535531"/>
          </a:xfrm>
          <a:prstGeom prst="rect">
            <a:avLst/>
          </a:prstGeom>
          <a:noFill/>
        </p:spPr>
        <p:txBody>
          <a:bodyPr vert="horz" wrap="square" lIns="0" tIns="45720" rIns="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( Traditional method )</a:t>
            </a:r>
          </a:p>
        </p:txBody>
      </p:sp>
    </p:spTree>
    <p:extLst>
      <p:ext uri="{BB962C8B-B14F-4D97-AF65-F5344CB8AC3E}">
        <p14:creationId xmlns:p14="http://schemas.microsoft.com/office/powerpoint/2010/main" val="1681250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237 0.03149 L 2.91667E-6 -4.07407E-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5" y="-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4" presetClass="path" presetSubtype="0" accel="33333" fill="hold" grpId="1" nodeType="withEffect" p14:presetBounceEnd="26667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3.75E-6 3.7037E-7 " pathEditMode="relative" rAng="0" ptsTypes="AA" p14:bounceEnd="26667">
                                          <p:cBhvr>
                                            <p:cTn id="1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accel="33333" fill="hold" grpId="1" nodeType="withEffect" p14:presetBounceEnd="26667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-1.25E-6 -1.48148E-6 " pathEditMode="relative" rAng="0" ptsTypes="AA" p14:bounceEnd="26667">
                                          <p:cBhvr>
                                            <p:cTn id="2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3" grpId="0"/>
          <p:bldP spid="3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237 0.03149 L 2.91667E-6 -4.07407E-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85" y="-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4" presetClass="path" presetSubtype="0" accel="33333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3.75E-6 3.7037E-7 " pathEditMode="relative" rAng="0" ptsTypes="AA">
                                          <p:cBhvr>
                                            <p:cTn id="1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accel="33333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-1.25E-6 -1.48148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  <p:bldP spid="3" grpId="0"/>
          <p:bldP spid="3" grpId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E8B4A4-B51D-B910-966F-34CA1CC2827A}"/>
              </a:ext>
            </a:extLst>
          </p:cNvPr>
          <p:cNvSpPr/>
          <p:nvPr/>
        </p:nvSpPr>
        <p:spPr>
          <a:xfrm>
            <a:off x="1036086" y="2348880"/>
            <a:ext cx="2126940" cy="3888432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D5564E-78BC-207C-92DA-28FB2AE65206}"/>
              </a:ext>
            </a:extLst>
          </p:cNvPr>
          <p:cNvSpPr/>
          <p:nvPr/>
        </p:nvSpPr>
        <p:spPr>
          <a:xfrm>
            <a:off x="3700382" y="2348880"/>
            <a:ext cx="2126940" cy="3885256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1FEF2C-3E74-7863-8F1C-664531F9E841}"/>
              </a:ext>
            </a:extLst>
          </p:cNvPr>
          <p:cNvSpPr/>
          <p:nvPr/>
        </p:nvSpPr>
        <p:spPr>
          <a:xfrm>
            <a:off x="6364678" y="2348880"/>
            <a:ext cx="2126940" cy="3885256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D775ED-F2AF-FD5B-65BC-5149F4A502A7}"/>
              </a:ext>
            </a:extLst>
          </p:cNvPr>
          <p:cNvSpPr/>
          <p:nvPr/>
        </p:nvSpPr>
        <p:spPr>
          <a:xfrm>
            <a:off x="9028974" y="2348880"/>
            <a:ext cx="2126940" cy="3816424"/>
          </a:xfrm>
          <a:prstGeom prst="roundRect">
            <a:avLst>
              <a:gd name="adj" fmla="val 4612"/>
            </a:avLst>
          </a:prstGeom>
          <a:solidFill>
            <a:schemeClr val="bg1">
              <a:alpha val="5000"/>
            </a:schemeClr>
          </a:solidFill>
          <a:ln>
            <a:noFill/>
          </a:ln>
          <a:effectLst>
            <a:outerShdw blurRad="88900" sx="102000" sy="102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C6B6FA80-0BBD-8ECB-6FC1-8887D11177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74" b="39332"/>
          <a:stretch/>
        </p:blipFill>
        <p:spPr>
          <a:xfrm>
            <a:off x="0" y="0"/>
            <a:ext cx="12192000" cy="285293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BDD3BB-58DF-E91A-7FE7-0F27E27379E7}"/>
              </a:ext>
            </a:extLst>
          </p:cNvPr>
          <p:cNvSpPr/>
          <p:nvPr/>
        </p:nvSpPr>
        <p:spPr>
          <a:xfrm>
            <a:off x="0" y="-27384"/>
            <a:ext cx="12192000" cy="295957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08330-E411-804B-CA68-94CA294CD4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3432" y="-382955"/>
            <a:ext cx="10559520" cy="1974193"/>
          </a:xfrm>
        </p:spPr>
        <p:txBody>
          <a:bodyPr>
            <a:normAutofit/>
          </a:bodyPr>
          <a:lstStyle/>
          <a:p>
            <a:r>
              <a:rPr lang="en-GB" sz="4000" dirty="0"/>
              <a:t>Limitations of paper-pen method</a:t>
            </a:r>
            <a:endParaRPr lang="en-US" sz="4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188402-FDD0-76B6-0042-864B805C196B}"/>
              </a:ext>
            </a:extLst>
          </p:cNvPr>
          <p:cNvSpPr/>
          <p:nvPr/>
        </p:nvSpPr>
        <p:spPr>
          <a:xfrm>
            <a:off x="1775520" y="2542370"/>
            <a:ext cx="648072" cy="620836"/>
          </a:xfrm>
          <a:prstGeom prst="roundRect">
            <a:avLst>
              <a:gd name="adj" fmla="val 719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+mj-lt"/>
              </a:rPr>
              <a:t>01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53499E-9685-C77E-C0DE-5B0B17548BAB}"/>
              </a:ext>
            </a:extLst>
          </p:cNvPr>
          <p:cNvSpPr/>
          <p:nvPr/>
        </p:nvSpPr>
        <p:spPr>
          <a:xfrm>
            <a:off x="4439816" y="2542370"/>
            <a:ext cx="648072" cy="620836"/>
          </a:xfrm>
          <a:prstGeom prst="roundRect">
            <a:avLst>
              <a:gd name="adj" fmla="val 719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+mj-lt"/>
              </a:rPr>
              <a:t>02</a:t>
            </a:r>
            <a:endParaRPr 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4538DF-106B-014A-C615-A5EE3CD186D2}"/>
              </a:ext>
            </a:extLst>
          </p:cNvPr>
          <p:cNvSpPr/>
          <p:nvPr/>
        </p:nvSpPr>
        <p:spPr>
          <a:xfrm>
            <a:off x="7104112" y="2542370"/>
            <a:ext cx="648072" cy="620836"/>
          </a:xfrm>
          <a:prstGeom prst="roundRect">
            <a:avLst>
              <a:gd name="adj" fmla="val 719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+mj-lt"/>
              </a:rPr>
              <a:t>03</a:t>
            </a:r>
            <a:endParaRPr 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FFF90A-5D62-FF88-AC8A-B7C8F7FB66EB}"/>
              </a:ext>
            </a:extLst>
          </p:cNvPr>
          <p:cNvSpPr/>
          <p:nvPr/>
        </p:nvSpPr>
        <p:spPr>
          <a:xfrm>
            <a:off x="9768408" y="2542370"/>
            <a:ext cx="648072" cy="620836"/>
          </a:xfrm>
          <a:prstGeom prst="roundRect">
            <a:avLst>
              <a:gd name="adj" fmla="val 7192"/>
            </a:avLst>
          </a:prstGeom>
          <a:gradFill flip="none" rotWithShape="1">
            <a:gsLst>
              <a:gs pos="0">
                <a:schemeClr val="accent2"/>
              </a:gs>
              <a:gs pos="50000">
                <a:schemeClr val="accent4"/>
              </a:gs>
              <a:gs pos="100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+mj-lt"/>
              </a:rPr>
              <a:t>04</a:t>
            </a:r>
            <a:endParaRPr 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9F4C0-F57D-A702-CA8E-1F4670B77E2D}"/>
              </a:ext>
            </a:extLst>
          </p:cNvPr>
          <p:cNvSpPr txBox="1"/>
          <p:nvPr/>
        </p:nvSpPr>
        <p:spPr>
          <a:xfrm>
            <a:off x="1171801" y="3271453"/>
            <a:ext cx="1863883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400" dirty="0">
                <a:solidFill>
                  <a:schemeClr val="accent2"/>
                </a:solidFill>
                <a:latin typeface="+mj-lt"/>
              </a:rPr>
              <a:t> synchronization</a:t>
            </a:r>
            <a:endParaRPr lang="en-US" sz="1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56BDC-A0BD-1F73-7669-30A0E7C1539B}"/>
              </a:ext>
            </a:extLst>
          </p:cNvPr>
          <p:cNvSpPr txBox="1"/>
          <p:nvPr/>
        </p:nvSpPr>
        <p:spPr>
          <a:xfrm>
            <a:off x="1171801" y="3925812"/>
            <a:ext cx="1863883" cy="2258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Cannot be synchronized across multiple devices, challenging to access tasks from different locations.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57300-BC87-DCD8-0576-A796890CE837}"/>
              </a:ext>
            </a:extLst>
          </p:cNvPr>
          <p:cNvSpPr txBox="1"/>
          <p:nvPr/>
        </p:nvSpPr>
        <p:spPr>
          <a:xfrm>
            <a:off x="4011932" y="3498119"/>
            <a:ext cx="150384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400" dirty="0">
                <a:solidFill>
                  <a:schemeClr val="accent2"/>
                </a:solidFill>
                <a:latin typeface="+mj-lt"/>
              </a:rPr>
              <a:t>organization</a:t>
            </a:r>
            <a:endParaRPr lang="en-US" sz="1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90AAE-BDA1-C996-3D5F-A15225C8713C}"/>
              </a:ext>
            </a:extLst>
          </p:cNvPr>
          <p:cNvSpPr txBox="1"/>
          <p:nvPr/>
        </p:nvSpPr>
        <p:spPr>
          <a:xfrm>
            <a:off x="3863752" y="3925812"/>
            <a:ext cx="1776389" cy="1889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Lack of advanced organization features such as sorting, filtering, and categorization.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C3C1A-490E-5D6C-6B86-8B82E6E88049}"/>
              </a:ext>
            </a:extLst>
          </p:cNvPr>
          <p:cNvSpPr txBox="1"/>
          <p:nvPr/>
        </p:nvSpPr>
        <p:spPr>
          <a:xfrm>
            <a:off x="6705106" y="3498119"/>
            <a:ext cx="150384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400" dirty="0">
                <a:solidFill>
                  <a:schemeClr val="accent2"/>
                </a:solidFill>
                <a:latin typeface="+mj-lt"/>
              </a:rPr>
              <a:t>Risk of loss</a:t>
            </a:r>
            <a:endParaRPr lang="en-US" sz="1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CC1EA6-37EF-0A7E-87A0-A36EB34ED2AC}"/>
              </a:ext>
            </a:extLst>
          </p:cNvPr>
          <p:cNvSpPr txBox="1"/>
          <p:nvPr/>
        </p:nvSpPr>
        <p:spPr>
          <a:xfrm>
            <a:off x="6566133" y="3925812"/>
            <a:ext cx="1724030" cy="1889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Paper-based lists are susceptible to loss or damage, especially if not stored properly.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A02ADE-47EB-D47F-359A-E9170E32D71E}"/>
              </a:ext>
            </a:extLst>
          </p:cNvPr>
          <p:cNvSpPr txBox="1"/>
          <p:nvPr/>
        </p:nvSpPr>
        <p:spPr>
          <a:xfrm>
            <a:off x="9258837" y="3485685"/>
            <a:ext cx="1667213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GB" sz="1400" dirty="0">
                <a:solidFill>
                  <a:schemeClr val="accent2"/>
                </a:solidFill>
                <a:latin typeface="+mj-lt"/>
              </a:rPr>
              <a:t>collaboration</a:t>
            </a:r>
            <a:endParaRPr lang="en-US" sz="1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A03D2B-5A75-3F2B-0300-BBCCE91DD280}"/>
              </a:ext>
            </a:extLst>
          </p:cNvPr>
          <p:cNvSpPr txBox="1"/>
          <p:nvPr/>
        </p:nvSpPr>
        <p:spPr>
          <a:xfrm>
            <a:off x="9099354" y="3828815"/>
            <a:ext cx="1843044" cy="225843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Sharing and collaborating on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paper-based lists can be cumbersome compared to digital alternatives.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1" name="!!base">
            <a:extLst>
              <a:ext uri="{FF2B5EF4-FFF2-40B4-BE49-F238E27FC236}">
                <a16:creationId xmlns:a16="http://schemas.microsoft.com/office/drawing/2014/main" id="{79F5AE45-51B4-D164-D36A-16A6D46723DF}"/>
              </a:ext>
            </a:extLst>
          </p:cNvPr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progress bar">
            <a:extLst>
              <a:ext uri="{FF2B5EF4-FFF2-40B4-BE49-F238E27FC236}">
                <a16:creationId xmlns:a16="http://schemas.microsoft.com/office/drawing/2014/main" id="{781703B7-9F9E-11BA-C38F-EEBE178D521A}"/>
              </a:ext>
            </a:extLst>
          </p:cNvPr>
          <p:cNvSpPr/>
          <p:nvPr/>
        </p:nvSpPr>
        <p:spPr>
          <a:xfrm>
            <a:off x="0" y="6597352"/>
            <a:ext cx="5447928" cy="260648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E8DA4D3-36C2-299A-4B64-4C5D9B0D2D94}"/>
              </a:ext>
            </a:extLst>
          </p:cNvPr>
          <p:cNvSpPr txBox="1">
            <a:spLocks/>
          </p:cNvSpPr>
          <p:nvPr/>
        </p:nvSpPr>
        <p:spPr>
          <a:xfrm>
            <a:off x="3988526" y="1532731"/>
            <a:ext cx="4549332" cy="535531"/>
          </a:xfrm>
          <a:prstGeom prst="rect">
            <a:avLst/>
          </a:prstGeom>
          <a:noFill/>
        </p:spPr>
        <p:txBody>
          <a:bodyPr vert="horz" wrap="square" lIns="0" tIns="45720" rIns="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( Traditional method - demerits)</a:t>
            </a:r>
          </a:p>
        </p:txBody>
      </p:sp>
    </p:spTree>
    <p:extLst>
      <p:ext uri="{BB962C8B-B14F-4D97-AF65-F5344CB8AC3E}">
        <p14:creationId xmlns:p14="http://schemas.microsoft.com/office/powerpoint/2010/main" val="253342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accel="33333" fill="hold" grpId="1" nodeType="withEffect" p14:presetBounceEnd="2666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6 L -1.875E-6 -2.96296E-6 " pathEditMode="relative" rAng="0" ptsTypes="AA" p14:bounceEnd="26667">
                                          <p:cBhvr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7 0.04351 L 4.58333E-6 4.07407E-6 " pathEditMode="relative" rAng="0" ptsTypes="AA">
                                          <p:cBhvr>
                                            <p:cTn id="1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7 0.04352 L 4.79167E-6 -4.44444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4.79167E-6 -4.44444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4.375E-6 -3.33333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3 -0.02106 L -8.33333E-7 -2.22222E-6 " pathEditMode="relative" rAng="0" ptsTypes="AA">
                                          <p:cBhvr>
                                            <p:cTn id="4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6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3 -0.02106 L -8.33333E-7 -2.22222E-6 " pathEditMode="relative" rAng="0" ptsTypes="AA">
                                          <p:cBhvr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6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3 -0.02106 L -8.33333E-7 -2.22222E-6 " pathEditMode="relative" rAng="0" ptsTypes="AA">
                                          <p:cBhvr>
                                            <p:cTn id="5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6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3 -0.02106 L -8.33333E-7 -2.22222E-6 " pathEditMode="relative" rAng="0" ptsTypes="AA">
                                          <p:cBhvr>
                                            <p:cTn id="6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6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2 0.02014 L 3.95833E-6 3.7037E-6 " pathEditMode="relative" rAng="0" ptsTypes="AA">
                                          <p:cBhvr>
                                            <p:cTn id="6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2 0.02014 L 3.95833E-6 2.96296E-6 " pathEditMode="relative" rAng="0" ptsTypes="AA">
                                          <p:cBhvr>
                                            <p:cTn id="74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2 0.02014 L 4.79167E-6 2.59259E-6 " pathEditMode="relative" rAng="0" ptsTypes="AA">
                                          <p:cBhvr>
                                            <p:cTn id="7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3 L -3.54167E-6 4.81481E-6 " pathEditMode="relative" rAng="0" ptsTypes="AA">
                                          <p:cBhvr>
                                            <p:cTn id="8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1.45833E-6 2.59259E-6 " pathEditMode="relative" rAng="0" ptsTypes="AA">
                                          <p:cBhvr>
                                            <p:cTn id="8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3 L -4.79167E-6 4.81481E-6 " pathEditMode="relative" rAng="0" ptsTypes="AA">
                                          <p:cBhvr>
                                            <p:cTn id="94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4.375E-6 2.96296E-6 " pathEditMode="relative" rAng="0" ptsTypes="AA">
                                          <p:cBhvr>
                                            <p:cTn id="9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2 0.02014 L 5E-6 3.33333E-6 " pathEditMode="relative" rAng="0" ptsTypes="AA">
                                          <p:cBhvr>
                                            <p:cTn id="10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4" presetClass="path" presetSubtype="0" accel="33333" fill="hold" grpId="1" nodeType="withEffect" p14:presetBounceEnd="26667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-1.875E-6 0 " pathEditMode="relative" rAng="0" ptsTypes="AA" p14:bounceEnd="26667">
                                          <p:cBhvr>
                                            <p:cTn id="10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4" grpId="0" animBg="1"/>
          <p:bldP spid="3" grpId="0"/>
          <p:bldP spid="3" grpId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/>
          <p:bldP spid="13" grpId="1"/>
          <p:bldP spid="14" grpId="0"/>
          <p:bldP spid="14" grpId="1"/>
          <p:bldP spid="15" grpId="0"/>
          <p:bldP spid="15" grpId="1"/>
          <p:bldP spid="16" grpId="0"/>
          <p:bldP spid="16" grpId="1"/>
          <p:bldP spid="17" grpId="0"/>
          <p:bldP spid="17" grpId="1"/>
          <p:bldP spid="18" grpId="0"/>
          <p:bldP spid="18" grpId="1"/>
          <p:bldP spid="19" grpId="0"/>
          <p:bldP spid="19" grpId="1"/>
          <p:bldP spid="20" grpId="0"/>
          <p:bldP spid="20" grpId="1"/>
          <p:bldP spid="29" grpId="0"/>
          <p:bldP spid="2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accel="33333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01185 0.01736 L -1.875E-6 -2.96296E-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7 0.04351 L 4.58333E-6 4.07407E-6 " pathEditMode="relative" rAng="0" ptsTypes="AA">
                                          <p:cBhvr>
                                            <p:cTn id="1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7 0.04352 L 4.79167E-6 -4.44444E-6 " pathEditMode="relative" rAng="0" ptsTypes="AA">
                                          <p:cBhvr>
                                            <p:cTn id="2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4.79167E-6 -4.44444E-6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accel="50000" decel="5000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-0.02656 0.04352 L -4.375E-6 -3.33333E-6 " pathEditMode="relative" rAng="0" ptsTypes="AA">
                                          <p:cBhvr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28" y="-21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3 -0.02106 L -8.33333E-7 -2.22222E-6 " pathEditMode="relative" rAng="0" ptsTypes="AA">
                                          <p:cBhvr>
                                            <p:cTn id="4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6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3 -0.02106 L -8.33333E-7 -2.22222E-6 " pathEditMode="relative" rAng="0" ptsTypes="AA">
                                          <p:cBhvr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6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3 -0.02106 L -8.33333E-7 -2.22222E-6 " pathEditMode="relative" rAng="0" ptsTypes="AA">
                                          <p:cBhvr>
                                            <p:cTn id="5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6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Motion origin="layout" path="M -0.00873 -0.02106 L -8.33333E-7 -2.22222E-6 " pathEditMode="relative" rAng="0" ptsTypes="AA">
                                          <p:cBhvr>
                                            <p:cTn id="6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6" y="104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2 0.02014 L 3.95833E-6 3.7037E-6 " pathEditMode="relative" rAng="0" ptsTypes="AA">
                                          <p:cBhvr>
                                            <p:cTn id="6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2 0.02014 L 3.95833E-6 2.96296E-6 " pathEditMode="relative" rAng="0" ptsTypes="AA">
                                          <p:cBhvr>
                                            <p:cTn id="74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2 0.02014 L 4.79167E-6 2.59259E-6 " pathEditMode="relative" rAng="0" ptsTypes="AA">
                                          <p:cBhvr>
                                            <p:cTn id="7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3 L -3.54167E-6 4.81481E-6 " pathEditMode="relative" rAng="0" ptsTypes="AA">
                                          <p:cBhvr>
                                            <p:cTn id="8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1.45833E-6 2.59259E-6 " pathEditMode="relative" rAng="0" ptsTypes="AA">
                                          <p:cBhvr>
                                            <p:cTn id="8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3 L -4.79167E-6 4.81481E-6 " pathEditMode="relative" rAng="0" ptsTypes="AA">
                                          <p:cBhvr>
                                            <p:cTn id="94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1 0.02014 L -4.375E-6 2.96296E-6 " pathEditMode="relative" rAng="0" ptsTypes="AA">
                                          <p:cBhvr>
                                            <p:cTn id="9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path" presetSubtype="0" accel="50000" decel="5000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Motion origin="layout" path="M -0.01472 0.02014 L 5E-6 3.33333E-6 " pathEditMode="relative" rAng="0" ptsTypes="AA">
                                          <p:cBhvr>
                                            <p:cTn id="10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29" y="-1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4" presetClass="path" presetSubtype="0" accel="33333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-1.875E-6 0 " pathEditMode="relative" rAng="0" ptsTypes="AA">
                                          <p:cBhvr>
                                            <p:cTn id="10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4" grpId="0" animBg="1"/>
          <p:bldP spid="3" grpId="0"/>
          <p:bldP spid="3" grpId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/>
          <p:bldP spid="13" grpId="1"/>
          <p:bldP spid="14" grpId="0"/>
          <p:bldP spid="14" grpId="1"/>
          <p:bldP spid="15" grpId="0"/>
          <p:bldP spid="15" grpId="1"/>
          <p:bldP spid="16" grpId="0"/>
          <p:bldP spid="16" grpId="1"/>
          <p:bldP spid="17" grpId="0"/>
          <p:bldP spid="17" grpId="1"/>
          <p:bldP spid="18" grpId="0"/>
          <p:bldP spid="18" grpId="1"/>
          <p:bldP spid="19" grpId="0"/>
          <p:bldP spid="19" grpId="1"/>
          <p:bldP spid="20" grpId="0"/>
          <p:bldP spid="20" grpId="1"/>
          <p:bldP spid="29" grpId="0"/>
          <p:bldP spid="29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5FF9978-61AE-EE6E-9A98-1042505BA78F}"/>
              </a:ext>
            </a:extLst>
          </p:cNvPr>
          <p:cNvSpPr txBox="1"/>
          <p:nvPr/>
        </p:nvSpPr>
        <p:spPr>
          <a:xfrm>
            <a:off x="911424" y="1628800"/>
            <a:ext cx="10233651" cy="411426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u="sng" dirty="0">
                <a:solidFill>
                  <a:srgbClr val="ECECEC"/>
                </a:solidFill>
                <a:effectLst/>
              </a:rPr>
              <a:t>Overview of Architecture:</a:t>
            </a:r>
            <a:endParaRPr lang="en-US" sz="2800" b="1" u="sng" dirty="0">
              <a:solidFill>
                <a:srgbClr val="ECECEC"/>
              </a:solidFill>
            </a:endParaRPr>
          </a:p>
          <a:p>
            <a:pPr algn="l"/>
            <a:endParaRPr lang="en-US" sz="2800" b="1" i="0" dirty="0">
              <a:solidFill>
                <a:srgbClr val="ECECEC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</a:rPr>
              <a:t>The To-Do list application will be designed using a modular architecture, consisting of several interconnected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ECECEC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CECEC"/>
                </a:solidFill>
                <a:effectLst/>
              </a:rPr>
              <a:t>These components will handle tasks such as user input, task management, storage, and user interface.</a:t>
            </a:r>
          </a:p>
          <a:p>
            <a:pPr lvl="1" algn="l">
              <a:lnSpc>
                <a:spcPct val="150000"/>
              </a:lnSpc>
            </a:pPr>
            <a:endParaRPr lang="en-US" b="0" i="0" dirty="0">
              <a:solidFill>
                <a:srgbClr val="ECECEC"/>
              </a:solidFill>
              <a:effectLst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67D42-EA02-B0F2-A5DF-33E557EB4A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6414" y="332656"/>
            <a:ext cx="8064896" cy="840843"/>
          </a:xfrm>
        </p:spPr>
        <p:txBody>
          <a:bodyPr>
            <a:noAutofit/>
          </a:bodyPr>
          <a:lstStyle/>
          <a:p>
            <a:r>
              <a:rPr lang="en-GB" sz="4000" dirty="0"/>
              <a:t>Proposed architecture</a:t>
            </a:r>
            <a:endParaRPr lang="en-US" sz="4000" dirty="0"/>
          </a:p>
        </p:txBody>
      </p:sp>
      <p:pic>
        <p:nvPicPr>
          <p:cNvPr id="2" name="Imagen 5" descr="Forma&#10;&#10;Descripción generada automáticamente">
            <a:extLst>
              <a:ext uri="{FF2B5EF4-FFF2-40B4-BE49-F238E27FC236}">
                <a16:creationId xmlns:a16="http://schemas.microsoft.com/office/drawing/2014/main" id="{92AA38AC-2E1D-2B74-379B-9B59E2083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61160" y="-26640"/>
            <a:ext cx="3322320" cy="880771"/>
          </a:xfrm>
          <a:prstGeom prst="rect">
            <a:avLst/>
          </a:prstGeom>
        </p:spPr>
      </p:pic>
      <p:pic>
        <p:nvPicPr>
          <p:cNvPr id="3" name="Imagen 5" descr="Forma&#10;&#10;Descripción generada automáticamente">
            <a:extLst>
              <a:ext uri="{FF2B5EF4-FFF2-40B4-BE49-F238E27FC236}">
                <a16:creationId xmlns:a16="http://schemas.microsoft.com/office/drawing/2014/main" id="{F860A983-68C1-4AE1-B0D2-B196CDC04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128448" y="5977229"/>
            <a:ext cx="3322320" cy="880771"/>
          </a:xfrm>
          <a:prstGeom prst="rect">
            <a:avLst/>
          </a:prstGeom>
        </p:spPr>
      </p:pic>
      <p:sp>
        <p:nvSpPr>
          <p:cNvPr id="5" name="!!base">
            <a:extLst>
              <a:ext uri="{FF2B5EF4-FFF2-40B4-BE49-F238E27FC236}">
                <a16:creationId xmlns:a16="http://schemas.microsoft.com/office/drawing/2014/main" id="{EA030237-C9D1-4364-0922-E9A6B1929D68}"/>
              </a:ext>
            </a:extLst>
          </p:cNvPr>
          <p:cNvSpPr/>
          <p:nvPr/>
        </p:nvSpPr>
        <p:spPr>
          <a:xfrm>
            <a:off x="-1" y="6597352"/>
            <a:ext cx="12997739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!!progress bar">
            <a:extLst>
              <a:ext uri="{FF2B5EF4-FFF2-40B4-BE49-F238E27FC236}">
                <a16:creationId xmlns:a16="http://schemas.microsoft.com/office/drawing/2014/main" id="{4343987E-4718-49E1-846C-917A944761D5}"/>
              </a:ext>
            </a:extLst>
          </p:cNvPr>
          <p:cNvSpPr/>
          <p:nvPr/>
        </p:nvSpPr>
        <p:spPr>
          <a:xfrm>
            <a:off x="0" y="6597352"/>
            <a:ext cx="5807968" cy="260648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6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 p14:presetBounceEnd="26667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-2.08333E-6 -2.22222E-6 " pathEditMode="relative" rAng="0" ptsTypes="AA" p14:bounceEnd="26667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-2.08333E-6 -2.22222E-6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00" y="-8800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5FF9978-61AE-EE6E-9A98-1042505BA78F}"/>
              </a:ext>
            </a:extLst>
          </p:cNvPr>
          <p:cNvSpPr txBox="1"/>
          <p:nvPr/>
        </p:nvSpPr>
        <p:spPr>
          <a:xfrm>
            <a:off x="911424" y="1497262"/>
            <a:ext cx="10233651" cy="408009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i="0" u="sng" dirty="0">
                <a:solidFill>
                  <a:srgbClr val="ECECEC"/>
                </a:solidFill>
                <a:effectLst/>
              </a:rPr>
              <a:t>Key Components</a:t>
            </a:r>
            <a:r>
              <a:rPr lang="en-US" sz="3200" b="0" i="0" u="sng" dirty="0">
                <a:solidFill>
                  <a:srgbClr val="ECECEC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ECECEC"/>
                </a:solidFill>
                <a:effectLst/>
              </a:rPr>
              <a:t>User Interface: </a:t>
            </a:r>
            <a:r>
              <a:rPr lang="en-US" sz="2400" b="0" i="0" dirty="0">
                <a:solidFill>
                  <a:srgbClr val="ECECEC"/>
                </a:solidFill>
                <a:effectLst/>
              </a:rPr>
              <a:t>Responsible for interacting with the user and displaying task information.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ECECEC"/>
                </a:solidFill>
                <a:effectLst/>
              </a:rPr>
              <a:t>Task Manager: </a:t>
            </a:r>
            <a:r>
              <a:rPr lang="en-US" sz="2400" b="0" i="0" dirty="0">
                <a:solidFill>
                  <a:srgbClr val="ECECEC"/>
                </a:solidFill>
                <a:effectLst/>
              </a:rPr>
              <a:t>Manages tasks, including creation, editing, prioritization, and completion.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ECECEC"/>
                </a:solidFill>
                <a:effectLst/>
              </a:rPr>
              <a:t>Storage: </a:t>
            </a:r>
            <a:r>
              <a:rPr lang="en-US" sz="2400" b="0" i="0" dirty="0">
                <a:solidFill>
                  <a:srgbClr val="ECECEC"/>
                </a:solidFill>
                <a:effectLst/>
              </a:rPr>
              <a:t>Handles persistent storage of tasks </a:t>
            </a:r>
            <a:r>
              <a:rPr lang="en-US" sz="2400" dirty="0">
                <a:solidFill>
                  <a:srgbClr val="ECECEC"/>
                </a:solidFill>
              </a:rPr>
              <a:t>using  </a:t>
            </a:r>
            <a:r>
              <a:rPr lang="en-US" sz="2400" b="1" dirty="0">
                <a:solidFill>
                  <a:srgbClr val="ECECEC"/>
                </a:solidFill>
              </a:rPr>
              <a:t>STACK CONCEPT </a:t>
            </a:r>
            <a:r>
              <a:rPr lang="en-US" sz="2400" b="0" i="0" dirty="0">
                <a:solidFill>
                  <a:srgbClr val="ECECEC"/>
                </a:solidFill>
                <a:effectLst/>
              </a:rPr>
              <a:t>, allowing users to access their tasks across sessions.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67D42-EA02-B0F2-A5DF-33E557EB4A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6414" y="332656"/>
            <a:ext cx="8064896" cy="840843"/>
          </a:xfrm>
        </p:spPr>
        <p:txBody>
          <a:bodyPr>
            <a:noAutofit/>
          </a:bodyPr>
          <a:lstStyle/>
          <a:p>
            <a:r>
              <a:rPr lang="en-GB" sz="4000" dirty="0"/>
              <a:t>Proposed architecture</a:t>
            </a:r>
            <a:endParaRPr lang="en-US" sz="4000" dirty="0"/>
          </a:p>
        </p:txBody>
      </p:sp>
      <p:pic>
        <p:nvPicPr>
          <p:cNvPr id="20" name="Imagen 5" descr="Forma&#10;&#10;Descripción generada automáticamente">
            <a:extLst>
              <a:ext uri="{FF2B5EF4-FFF2-40B4-BE49-F238E27FC236}">
                <a16:creationId xmlns:a16="http://schemas.microsoft.com/office/drawing/2014/main" id="{EA9D5B85-B200-1C69-882B-612910DDB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661160" y="-26640"/>
            <a:ext cx="3322320" cy="880771"/>
          </a:xfrm>
          <a:prstGeom prst="rect">
            <a:avLst/>
          </a:prstGeom>
        </p:spPr>
      </p:pic>
      <p:pic>
        <p:nvPicPr>
          <p:cNvPr id="23" name="Imagen 5" descr="Forma&#10;&#10;Descripción generada automáticamente">
            <a:extLst>
              <a:ext uri="{FF2B5EF4-FFF2-40B4-BE49-F238E27FC236}">
                <a16:creationId xmlns:a16="http://schemas.microsoft.com/office/drawing/2014/main" id="{7A2F13CA-55C3-9141-0239-228DE3A06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128448" y="5977229"/>
            <a:ext cx="3322320" cy="880771"/>
          </a:xfrm>
          <a:prstGeom prst="rect">
            <a:avLst/>
          </a:prstGeom>
        </p:spPr>
      </p:pic>
      <p:sp>
        <p:nvSpPr>
          <p:cNvPr id="24" name="!!base">
            <a:extLst>
              <a:ext uri="{FF2B5EF4-FFF2-40B4-BE49-F238E27FC236}">
                <a16:creationId xmlns:a16="http://schemas.microsoft.com/office/drawing/2014/main" id="{8C6BE66D-4295-8D05-C106-6027255D177A}"/>
              </a:ext>
            </a:extLst>
          </p:cNvPr>
          <p:cNvSpPr/>
          <p:nvPr/>
        </p:nvSpPr>
        <p:spPr>
          <a:xfrm>
            <a:off x="-1" y="6597352"/>
            <a:ext cx="14286921" cy="26064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progress bar">
            <a:extLst>
              <a:ext uri="{FF2B5EF4-FFF2-40B4-BE49-F238E27FC236}">
                <a16:creationId xmlns:a16="http://schemas.microsoft.com/office/drawing/2014/main" id="{BC9191C9-DEC4-FB48-4C98-1282A57848FB}"/>
              </a:ext>
            </a:extLst>
          </p:cNvPr>
          <p:cNvSpPr/>
          <p:nvPr/>
        </p:nvSpPr>
        <p:spPr>
          <a:xfrm>
            <a:off x="0" y="6597352"/>
            <a:ext cx="6384032" cy="260648"/>
          </a:xfrm>
          <a:prstGeom prst="rect">
            <a:avLst/>
          </a:prstGeom>
          <a:gradFill flip="none" rotWithShape="1">
            <a:gsLst>
              <a:gs pos="50000">
                <a:schemeClr val="accent4"/>
              </a:gs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 p14:presetBounceEnd="26667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-2.08333E-6 -2.22222E-6 " pathEditMode="relative" rAng="0" ptsTypes="AA" p14:bounceEnd="26667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accel="33333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.01185 0.01736 L -2.08333E-6 -2.22222E-6 " pathEditMode="relative" rAng="0" ptsTypes="AA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99" y="-8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Prezfull F#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1430"/>
      </a:accent1>
      <a:accent2>
        <a:srgbClr val="89E3F6"/>
      </a:accent2>
      <a:accent3>
        <a:srgbClr val="E8A1CF"/>
      </a:accent3>
      <a:accent4>
        <a:srgbClr val="9790F5"/>
      </a:accent4>
      <a:accent5>
        <a:srgbClr val="171430"/>
      </a:accent5>
      <a:accent6>
        <a:srgbClr val="89E3F6"/>
      </a:accent6>
      <a:hlink>
        <a:srgbClr val="0563C1"/>
      </a:hlink>
      <a:folHlink>
        <a:srgbClr val="954F72"/>
      </a:folHlink>
    </a:clrScheme>
    <a:fontScheme name="Prezfull F#4">
      <a:majorFont>
        <a:latin typeface="Azonix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803</Words>
  <Application>Microsoft Office PowerPoint</Application>
  <PresentationFormat>Widescreen</PresentationFormat>
  <Paragraphs>128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Söhne</vt:lpstr>
      <vt:lpstr>Azonix</vt:lpstr>
      <vt:lpstr>Seaford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 ARUN SANJEEV</dc:creator>
  <cp:lastModifiedBy>SENGOTTUVEL MUTHUSAMY</cp:lastModifiedBy>
  <cp:revision>4</cp:revision>
  <dcterms:created xsi:type="dcterms:W3CDTF">2022-12-22T11:24:23Z</dcterms:created>
  <dcterms:modified xsi:type="dcterms:W3CDTF">2024-04-21T19:13:02Z</dcterms:modified>
</cp:coreProperties>
</file>