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94712"/>
  </p:normalViewPr>
  <p:slideViewPr>
    <p:cSldViewPr snapToGrid="0" snapToObjects="1">
      <p:cViewPr>
        <p:scale>
          <a:sx n="200" d="100"/>
          <a:sy n="200" d="100"/>
        </p:scale>
        <p:origin x="-1928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9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80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0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3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1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0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4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9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15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3E94-0FDF-F840-B70F-A97B0ADF60B1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4168-6E88-9142-9127-9712AD8B2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8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38400" y="685800"/>
            <a:ext cx="7315200" cy="5547885"/>
            <a:chOff x="2438400" y="685800"/>
            <a:chExt cx="7315200" cy="55478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0" y="685800"/>
              <a:ext cx="7315200" cy="5486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267629" y="3174380"/>
              <a:ext cx="51449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Normalized reward for varying acceptable error rates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15228" y="5864353"/>
              <a:ext cx="23615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mtClean="0"/>
                <a:t># Time slots (deadline) </a:t>
              </a:r>
              <a:endParaRPr lang="en-GB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30" t="82348" r="11805" b="12559"/>
            <a:stretch/>
          </p:blipFill>
          <p:spPr>
            <a:xfrm>
              <a:off x="7899400" y="4673600"/>
              <a:ext cx="992278" cy="279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83" t="73087" r="11415" b="21704"/>
            <a:stretch/>
          </p:blipFill>
          <p:spPr>
            <a:xfrm>
              <a:off x="7924800" y="5198301"/>
              <a:ext cx="995036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10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Karl</dc:creator>
  <cp:lastModifiedBy>Holger Karl</cp:lastModifiedBy>
  <cp:revision>2</cp:revision>
  <dcterms:created xsi:type="dcterms:W3CDTF">2017-10-17T13:02:32Z</dcterms:created>
  <dcterms:modified xsi:type="dcterms:W3CDTF">2017-10-17T13:09:28Z</dcterms:modified>
</cp:coreProperties>
</file>