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A724-2818-E883-36A9-D72723AEC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AEE09-F260-8CFB-C59F-55B10C81D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333E8-C1EB-8FEE-9FAC-C08E7097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64B3-47AD-44AF-9D9B-3F749D595AA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BD939-03F5-2E0A-0139-6248DEF6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DB10-2263-574D-A823-7F5DF34F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1CFC-E812-4A1F-9FB2-EA5D470E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3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2177-92C2-E181-DA38-6D9ECD40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2BBF7-8357-1F37-0877-C03E3FF29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FFCDA-A525-25CE-F313-25A5DF1E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64B3-47AD-44AF-9D9B-3F749D595AA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6F01D-B1AF-6757-5DA7-79152428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0AFB6-D89D-6BB1-BE46-23E96466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1CFC-E812-4A1F-9FB2-EA5D470E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F987F-1AB5-7FF5-03AC-97F2AB72B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4D6EA-B086-087E-3D66-917E7FD60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908A2-81E2-F276-9062-C4A54279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64B3-47AD-44AF-9D9B-3F749D595AA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D54D4-D151-3358-A92E-6A0F69FE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F17E-06B8-1CF0-CFBF-02F8A0E0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1CFC-E812-4A1F-9FB2-EA5D470E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3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7D5C-2FED-F684-CAD8-F7FE418D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0A4B-9708-248F-6E5F-8EB9343E9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5AF0E-A47E-31AB-548D-B015145D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64B3-47AD-44AF-9D9B-3F749D595AA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C62E5-D559-4FE2-744B-BD600A04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DC867-E8CD-6E25-39D9-311C81B1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1CFC-E812-4A1F-9FB2-EA5D470E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0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709C-F29F-BA41-1270-AB09677B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5F93-3F87-229A-D208-5A10567C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6B6E-C692-C2E2-7FCA-634C823A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64B3-47AD-44AF-9D9B-3F749D595AA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3F7F-B377-CB11-0A8B-E1EB12E6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2BE68-B25E-E2A6-E064-BFA0FF47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1CFC-E812-4A1F-9FB2-EA5D470E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1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AEC0-B362-F7E4-C2A7-787CC6B7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42810-961D-1FB1-165E-A00CAADA8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52C0-0587-9CD0-DA15-B58FD851B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0B30E-C672-EAE3-4F1B-BE9B2114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64B3-47AD-44AF-9D9B-3F749D595AA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65E2E-2C88-64CE-BE78-98D981C2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DB502-9755-EF54-19C4-A20A3B68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1CFC-E812-4A1F-9FB2-EA5D470E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3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FB5D-269E-724C-8484-62DEF89A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9EA53-A700-A6DC-D788-18F4B6A62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D0710-68B3-369C-6358-EEFC56BC1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B68ED-1D5B-5596-0A58-0DDEAB579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8EBB0-E4BB-ED34-FE95-07B3AB365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87F1E-43C7-E69F-3314-950BDE30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64B3-47AD-44AF-9D9B-3F749D595AA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80F46-8B2E-3A7E-48B5-37A01266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B4CB9-CE9E-F4CF-4C64-7AE82508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1CFC-E812-4A1F-9FB2-EA5D470E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9C34-5B37-1EF9-B824-4106E09D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50D5B-3037-11F2-E436-5FAEE108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64B3-47AD-44AF-9D9B-3F749D595AA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FE83A-A0E5-4862-8C69-E45D8039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BBFA5-5416-ABE1-3E16-297B0501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1CFC-E812-4A1F-9FB2-EA5D470E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9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25D02-C3FC-57BF-7138-BA8F4435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64B3-47AD-44AF-9D9B-3F749D595AA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99A6A7-3AED-F2A4-0034-E74E5987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A15AE-FE08-E70D-4AA3-5BD194E7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1CFC-E812-4A1F-9FB2-EA5D470E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3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361F-4284-01FE-E94A-8B8D99E3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E31E2-1606-DF96-814C-D727C7B16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0AB1E-CB11-E500-1813-89E2D79A1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3F1A6-5388-064E-B04C-4A9EFC6E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64B3-47AD-44AF-9D9B-3F749D595AA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F65D2-1836-8C42-1D71-04508C90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5FEB-9F2E-E717-5B0F-8C84DC71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1CFC-E812-4A1F-9FB2-EA5D470E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2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C856-40E2-6AF6-441A-36AE2C58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9A285-661D-8683-8B67-7208B0505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88165-4734-5CE6-65CC-106E6A513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37953-6B48-1C85-F946-5BFA98BD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64B3-47AD-44AF-9D9B-3F749D595AA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C801-E095-43BE-D8A5-811E0858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26CCA-2A7A-D714-9728-DBBFD1F6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1CFC-E812-4A1F-9FB2-EA5D470E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F28DF-93AB-7E8C-587D-89CBF48B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64325-5609-0283-482F-884A3913D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E0F76-1907-AC8A-E84C-C14C3477E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64B3-47AD-44AF-9D9B-3F749D595AAD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45EA4-16F1-E4CF-4A0D-846931A32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BC74D-E858-F278-7EDC-FFB6119B0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D1CFC-E812-4A1F-9FB2-EA5D470E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6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78A9-05F9-0202-8670-27F21C090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722313"/>
            <a:ext cx="9144000" cy="2387600"/>
          </a:xfrm>
        </p:spPr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big O Notation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AB567-35AC-09FB-D9BF-4E9B0CEB3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191124"/>
            <a:ext cx="5524500" cy="1076325"/>
          </a:xfrm>
        </p:spPr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Arun K</a:t>
            </a:r>
          </a:p>
        </p:txBody>
      </p:sp>
    </p:spTree>
    <p:extLst>
      <p:ext uri="{BB962C8B-B14F-4D97-AF65-F5344CB8AC3E}">
        <p14:creationId xmlns:p14="http://schemas.microsoft.com/office/powerpoint/2010/main" val="163289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72AE-E9C4-7D3D-83E9-C6C37FF0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A22E-C4D6-47D9-ED44-A049A5F9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O Notation is  a Mathematical Notation, and it is used to measure whether the algorithm is Efficient then Other Algorithm.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A theoretical measure of the execution of an </a:t>
            </a:r>
            <a:r>
              <a:rPr lang="en-US" b="1" i="1" dirty="0">
                <a:solidFill>
                  <a:srgbClr val="000000"/>
                </a:solidFill>
                <a:effectLst/>
                <a:latin typeface="+mj-lt"/>
              </a:rPr>
              <a:t>algorith</a:t>
            </a:r>
            <a:r>
              <a:rPr lang="en-US" b="1" i="1" dirty="0">
                <a:solidFill>
                  <a:srgbClr val="000000"/>
                </a:solidFill>
                <a:latin typeface="+mj-lt"/>
              </a:rPr>
              <a:t>m.</a:t>
            </a:r>
          </a:p>
          <a:p>
            <a:r>
              <a:rPr lang="en-US" b="1" i="1" dirty="0">
                <a:solidFill>
                  <a:srgbClr val="000000"/>
                </a:solidFill>
                <a:latin typeface="+mj-lt"/>
              </a:rPr>
              <a:t>It is used to describe the complicity of a  code.</a:t>
            </a:r>
          </a:p>
          <a:p>
            <a:endParaRPr lang="en-US" b="1" i="1" dirty="0">
              <a:solidFill>
                <a:srgbClr val="000000"/>
              </a:solidFill>
              <a:latin typeface="+mj-lt"/>
            </a:endParaRPr>
          </a:p>
          <a:p>
            <a:endParaRPr lang="en-US" b="1" i="1" dirty="0">
              <a:solidFill>
                <a:srgbClr val="000000"/>
              </a:solidFill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816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A33D-A781-AFEE-4BCA-484BDA88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Big 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35277-4D36-AD7F-CA2F-55747D7D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Constant Time Complexity – O(1):</a:t>
            </a:r>
          </a:p>
          <a:p>
            <a:pPr lvl="8"/>
            <a:endParaRPr lang="en-US" dirty="0"/>
          </a:p>
          <a:p>
            <a:pPr lvl="8"/>
            <a:r>
              <a:rPr lang="en-US" sz="2400" dirty="0"/>
              <a:t>Its Works on Time Constant</a:t>
            </a:r>
          </a:p>
          <a:p>
            <a:pPr lvl="8"/>
            <a:r>
              <a:rPr lang="en-US" sz="2400" dirty="0"/>
              <a:t>Example int a={1,2,3}</a:t>
            </a:r>
          </a:p>
          <a:p>
            <a:r>
              <a:rPr lang="en-US" dirty="0"/>
              <a:t>Linear Time Complexity – O(n)</a:t>
            </a:r>
          </a:p>
          <a:p>
            <a:pPr lvl="8"/>
            <a:r>
              <a:rPr lang="en-US" sz="2400" dirty="0"/>
              <a:t>Its works  depends on size of the input</a:t>
            </a:r>
            <a:endParaRPr lang="en-US" sz="3400" dirty="0"/>
          </a:p>
          <a:p>
            <a:pPr lvl="8"/>
            <a:r>
              <a:rPr lang="en-US" sz="2400" dirty="0"/>
              <a:t>Example duration</a:t>
            </a:r>
          </a:p>
          <a:p>
            <a:r>
              <a:rPr lang="en-US" dirty="0"/>
              <a:t>Logarithmic Time Complexity-O(log n)</a:t>
            </a:r>
          </a:p>
          <a:p>
            <a:pPr lvl="8"/>
            <a:r>
              <a:rPr lang="en-US" sz="2400" dirty="0"/>
              <a:t>Time is Proportional to the Logarithmic Input</a:t>
            </a:r>
          </a:p>
          <a:p>
            <a:r>
              <a:rPr lang="en-US" sz="2400" dirty="0"/>
              <a:t>Quadratic Time Complexity-O(n^2)</a:t>
            </a:r>
          </a:p>
          <a:p>
            <a:pPr lvl="8"/>
            <a:r>
              <a:rPr lang="en-US" sz="2400" dirty="0"/>
              <a:t>Time is Proportional to the  square of the input size</a:t>
            </a:r>
          </a:p>
        </p:txBody>
      </p:sp>
    </p:spTree>
    <p:extLst>
      <p:ext uri="{BB962C8B-B14F-4D97-AF65-F5344CB8AC3E}">
        <p14:creationId xmlns:p14="http://schemas.microsoft.com/office/powerpoint/2010/main" val="92110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7B78-54FA-6861-07D0-8D90FD3B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DE82436-D946-C965-A95E-F95946C91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084808"/>
              </p:ext>
            </p:extLst>
          </p:nvPr>
        </p:nvGraphicFramePr>
        <p:xfrm>
          <a:off x="714375" y="1690688"/>
          <a:ext cx="10525125" cy="4310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7325">
                  <a:extLst>
                    <a:ext uri="{9D8B030D-6E8A-4147-A177-3AD203B41FA5}">
                      <a16:colId xmlns:a16="http://schemas.microsoft.com/office/drawing/2014/main" val="42728545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53053181"/>
                    </a:ext>
                  </a:extLst>
                </a:gridCol>
              </a:tblGrid>
              <a:tr h="718343">
                <a:tc>
                  <a:txBody>
                    <a:bodyPr/>
                    <a:lstStyle/>
                    <a:p>
                      <a:r>
                        <a:rPr lang="en-US" dirty="0"/>
                        <a:t>Linear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826247"/>
                  </a:ext>
                </a:extLst>
              </a:tr>
              <a:tr h="718343">
                <a:tc>
                  <a:txBody>
                    <a:bodyPr/>
                    <a:lstStyle/>
                    <a:p>
                      <a:r>
                        <a:rPr lang="en-US" b="1" dirty="0"/>
                        <a:t>Best Case-</a:t>
                      </a:r>
                      <a:r>
                        <a:rPr lang="en-US" b="0" dirty="0"/>
                        <a:t>Complexity</a:t>
                      </a:r>
                      <a:r>
                        <a:rPr lang="en-US" b="1" dirty="0"/>
                        <a:t> </a:t>
                      </a:r>
                      <a:r>
                        <a:rPr lang="en-US" dirty="0"/>
                        <a:t>is O(1) Because output return first whether the element is present in the first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case_ Complexity is O(1) whether the element is present in middle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776746"/>
                  </a:ext>
                </a:extLst>
              </a:tr>
              <a:tr h="718343">
                <a:tc>
                  <a:txBody>
                    <a:bodyPr/>
                    <a:lstStyle/>
                    <a:p>
                      <a:r>
                        <a:rPr lang="en-US" b="1" dirty="0"/>
                        <a:t>Worst Case- </a:t>
                      </a:r>
                      <a:r>
                        <a:rPr lang="en-US" b="0" dirty="0"/>
                        <a:t>Complexity is more whether the element is present in 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Worst case_- Complexity is more whether the element is not present in  idle of the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342359"/>
                  </a:ext>
                </a:extLst>
              </a:tr>
              <a:tr h="718343">
                <a:tc>
                  <a:txBody>
                    <a:bodyPr/>
                    <a:lstStyle/>
                    <a:p>
                      <a:r>
                        <a:rPr lang="en-US" dirty="0"/>
                        <a:t>Time Complexity is </a:t>
                      </a:r>
                      <a:r>
                        <a:rPr lang="en-US" dirty="0" err="1"/>
                        <a:t>Omga</a:t>
                      </a:r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23592"/>
                  </a:ext>
                </a:extLst>
              </a:tr>
              <a:tr h="7183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370245"/>
                  </a:ext>
                </a:extLst>
              </a:tr>
              <a:tr h="7183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11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91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 big O Notation.</vt:lpstr>
      <vt:lpstr>Introduction</vt:lpstr>
      <vt:lpstr>Types of Big O Notation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big O Notation.</dc:title>
  <dc:creator>Arun Sivakumar</dc:creator>
  <cp:lastModifiedBy>Arun Sivakumar</cp:lastModifiedBy>
  <cp:revision>1</cp:revision>
  <dcterms:created xsi:type="dcterms:W3CDTF">2022-10-04T09:00:11Z</dcterms:created>
  <dcterms:modified xsi:type="dcterms:W3CDTF">2022-10-04T10:03:20Z</dcterms:modified>
</cp:coreProperties>
</file>