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F036-5B21-B44B-B3EA-D2634955D37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6793-58D9-7B44-9653-2D31FB2FF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Credit Card Fraud Detection Using Unsupervised Learning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562" y="4865760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/>
              <a:t>Arun</a:t>
            </a:r>
            <a:r>
              <a:rPr lang="en-US" dirty="0" smtClean="0"/>
              <a:t> Sharma</a:t>
            </a:r>
          </a:p>
          <a:p>
            <a:pPr algn="r"/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Malkar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transactions as fraudulent / non-fraudulent using unsupervised learning.</a:t>
            </a:r>
          </a:p>
          <a:p>
            <a:r>
              <a:rPr lang="en-US" dirty="0" smtClean="0"/>
              <a:t>Model used : </a:t>
            </a:r>
            <a:r>
              <a:rPr lang="en-US" dirty="0" err="1" smtClean="0"/>
              <a:t>Autoencoder</a:t>
            </a:r>
            <a:r>
              <a:rPr lang="en-US" dirty="0" smtClean="0"/>
              <a:t> and Restricted Boltzmann Machine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: 284,708 transactions over a 48-hour period</a:t>
            </a:r>
          </a:p>
          <a:p>
            <a:r>
              <a:rPr lang="en-US" dirty="0" smtClean="0"/>
              <a:t>29 features out of which 28 are PCA transformed due to confidentiality.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Autoencoder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z-score normalization and </a:t>
            </a:r>
            <a:r>
              <a:rPr lang="en-US" dirty="0" err="1" smtClean="0"/>
              <a:t>tanh</a:t>
            </a:r>
            <a:r>
              <a:rPr lang="en-US" dirty="0" smtClean="0"/>
              <a:t> activation function.</a:t>
            </a:r>
          </a:p>
          <a:p>
            <a:r>
              <a:rPr lang="en-US" dirty="0" smtClean="0"/>
              <a:t>Data Split : 75% as training and validation, 25% as testing</a:t>
            </a:r>
          </a:p>
          <a:p>
            <a:r>
              <a:rPr lang="en-US" dirty="0" smtClean="0"/>
              <a:t>Using training and validation data to set a RMSE threshold for fraudulent data and flagging all transactions above threshold as fraud</a:t>
            </a:r>
          </a:p>
          <a:p>
            <a:r>
              <a:rPr lang="en-US" dirty="0" smtClean="0"/>
              <a:t>AUC score : 0.944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Restricted Boltzmann Machine</a:t>
            </a:r>
          </a:p>
          <a:p>
            <a:r>
              <a:rPr lang="en-US" dirty="0" smtClean="0"/>
              <a:t>Z-score normalized data with Gaussian-Bernoulli RBM activation function.</a:t>
            </a:r>
          </a:p>
          <a:p>
            <a:r>
              <a:rPr lang="en-US" dirty="0" smtClean="0"/>
              <a:t>Using the RBM ‘Free Energy’ equation to predict if fraudulent or not.</a:t>
            </a:r>
          </a:p>
          <a:p>
            <a:r>
              <a:rPr lang="en-US" dirty="0" smtClean="0"/>
              <a:t>Higher Free Energy = Fraudulent.</a:t>
            </a:r>
          </a:p>
          <a:p>
            <a:r>
              <a:rPr lang="en-US" dirty="0" smtClean="0"/>
              <a:t>AUC score </a:t>
            </a:r>
            <a:r>
              <a:rPr lang="mr-IN" dirty="0" smtClean="0"/>
              <a:t>–</a:t>
            </a:r>
            <a:r>
              <a:rPr lang="en-US" dirty="0" smtClean="0"/>
              <a:t> 0.96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1" y="29469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3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Credit Card Fraud Detection Using Unsupervised Learning</vt:lpstr>
      <vt:lpstr>Task</vt:lpstr>
      <vt:lpstr>Experience</vt:lpstr>
      <vt:lpstr>Performance</vt:lpstr>
      <vt:lpstr>Performance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Unsupervised Learning</dc:title>
  <dc:creator>Microsoft Office User</dc:creator>
  <cp:lastModifiedBy>Microsoft Office User</cp:lastModifiedBy>
  <cp:revision>3</cp:revision>
  <dcterms:created xsi:type="dcterms:W3CDTF">2017-12-09T02:01:08Z</dcterms:created>
  <dcterms:modified xsi:type="dcterms:W3CDTF">2017-12-09T02:18:59Z</dcterms:modified>
</cp:coreProperties>
</file>