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12D0E-3E24-B045-8494-0A2CCC36EBF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211A2-D17D-3047-A3A1-B93AB297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931C-99FE-344A-AA93-DFABD047475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4E2-7EAB-0543-8827-BC84C6A7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735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Project-1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1136"/>
            <a:ext cx="9837420" cy="33781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Sentiment Analysis using RNN with LSTMs</a:t>
            </a:r>
          </a:p>
          <a:p>
            <a:endParaRPr lang="en-US" sz="3600" dirty="0"/>
          </a:p>
          <a:p>
            <a:pPr algn="r"/>
            <a:endParaRPr lang="en-US" sz="3600" dirty="0" smtClean="0"/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Arun </a:t>
            </a:r>
            <a:r>
              <a:rPr lang="en-US" sz="2800" dirty="0" smtClean="0"/>
              <a:t>Sharma(</a:t>
            </a:r>
            <a:r>
              <a:rPr lang="en-US" sz="2800" dirty="0" err="1" smtClean="0"/>
              <a:t>arunshar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algn="r"/>
            <a:r>
              <a:rPr lang="en-US" sz="2800" dirty="0" err="1" smtClean="0"/>
              <a:t>Aman</a:t>
            </a:r>
            <a:r>
              <a:rPr lang="en-US" sz="2800" dirty="0" smtClean="0"/>
              <a:t> </a:t>
            </a:r>
            <a:r>
              <a:rPr lang="en-US" sz="2800" dirty="0" err="1" smtClean="0"/>
              <a:t>Malkar</a:t>
            </a:r>
            <a:r>
              <a:rPr lang="en-US" sz="2800" dirty="0" smtClean="0"/>
              <a:t>(</a:t>
            </a:r>
            <a:r>
              <a:rPr lang="en-US" sz="2800" smtClean="0"/>
              <a:t>amansuni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8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256"/>
            <a:ext cx="10515600" cy="873304"/>
          </a:xfrm>
        </p:spPr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/>
          <a:lstStyle/>
          <a:p>
            <a:r>
              <a:rPr lang="en-US" sz="2000" dirty="0" smtClean="0"/>
              <a:t>Check the sentiment analysis on </a:t>
            </a:r>
            <a:r>
              <a:rPr lang="en-US" sz="2000" dirty="0" err="1" smtClean="0"/>
              <a:t>IMBb</a:t>
            </a:r>
            <a:r>
              <a:rPr lang="en-US" sz="2000" dirty="0" smtClean="0"/>
              <a:t> review dataset using Recurrent Neural Network with Long Short Term Memory </a:t>
            </a:r>
          </a:p>
          <a:p>
            <a:r>
              <a:rPr lang="en-US" sz="2000" dirty="0" smtClean="0"/>
              <a:t>Further t</a:t>
            </a:r>
            <a:r>
              <a:rPr lang="en-US" sz="2000" dirty="0" smtClean="0"/>
              <a:t>uning hyper-parameters such as iterations, batch size and LSTM units and accordingly check the accuracy of the model.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33" y="2737477"/>
            <a:ext cx="5186794" cy="956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57" y="3693907"/>
            <a:ext cx="5053685" cy="1329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48" y="4918825"/>
            <a:ext cx="4598856" cy="13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38"/>
            <a:ext cx="10515600" cy="4713923"/>
          </a:xfrm>
        </p:spPr>
        <p:txBody>
          <a:bodyPr/>
          <a:lstStyle/>
          <a:p>
            <a:r>
              <a:rPr lang="en-US" sz="2000" dirty="0" smtClean="0"/>
              <a:t>For sentiment we used RNN since due to temporal nature of the data</a:t>
            </a:r>
          </a:p>
          <a:p>
            <a:r>
              <a:rPr lang="en-US" sz="2000" dirty="0" smtClean="0"/>
              <a:t>At each step a new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is updated called hidden state.</a:t>
            </a:r>
            <a:r>
              <a:rPr lang="en-US" sz="2000" baseline="-25000" dirty="0" smtClean="0"/>
              <a:t> </a:t>
            </a:r>
            <a:endParaRPr lang="en-US" sz="2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err="1" smtClean="0"/>
              <a:t>W</a:t>
            </a:r>
            <a:r>
              <a:rPr lang="en-US" sz="2000" baseline="30000" dirty="0" err="1" smtClean="0"/>
              <a:t>x</a:t>
            </a:r>
            <a:r>
              <a:rPr lang="en-US" sz="2000" dirty="0" smtClean="0"/>
              <a:t> is weight matrix for multiply with input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endParaRPr lang="en-US" sz="2000" baseline="-25000" dirty="0" smtClean="0"/>
          </a:p>
          <a:p>
            <a:r>
              <a:rPr lang="en-US" sz="2000" dirty="0" smtClean="0"/>
              <a:t>W</a:t>
            </a:r>
            <a:r>
              <a:rPr lang="en-US" sz="2000" baseline="30000" dirty="0" smtClean="0"/>
              <a:t>H</a:t>
            </a:r>
            <a:r>
              <a:rPr lang="en-US" sz="2000" dirty="0" smtClean="0"/>
              <a:t> is multiplied with hidden state at previous step.</a:t>
            </a:r>
          </a:p>
          <a:p>
            <a:r>
              <a:rPr lang="en-US" sz="2000" dirty="0" smtClean="0"/>
              <a:t>Hidden state fed into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function for +/- sentiment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30" y="2308860"/>
            <a:ext cx="511810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0" y="4487860"/>
            <a:ext cx="5640070" cy="17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580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94" y="1306397"/>
            <a:ext cx="5200005" cy="1272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94" y="2841519"/>
            <a:ext cx="5200005" cy="264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60" y="1306397"/>
            <a:ext cx="5042469" cy="2448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59" y="3999246"/>
            <a:ext cx="5042469" cy="14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3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Used Dropout 0.75 and </a:t>
            </a:r>
            <a:r>
              <a:rPr lang="en-US" sz="2000" dirty="0" err="1" smtClean="0"/>
              <a:t>AdamOptimizer</a:t>
            </a:r>
            <a:r>
              <a:rPr lang="en-US" sz="2000" dirty="0" smtClean="0"/>
              <a:t> for optimization</a:t>
            </a:r>
          </a:p>
          <a:p>
            <a:r>
              <a:rPr lang="en-US" sz="2000" dirty="0" smtClean="0"/>
              <a:t>Got bet training accuracy as the iteration increases.</a:t>
            </a:r>
          </a:p>
          <a:p>
            <a:r>
              <a:rPr lang="en-US" sz="2000" dirty="0" smtClean="0"/>
              <a:t>Similar trends in results were noticed of testing accuracy.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3" y="2687537"/>
            <a:ext cx="3351338" cy="1991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38" y="2698625"/>
            <a:ext cx="3313347" cy="1969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496" y="2604636"/>
            <a:ext cx="4104911" cy="3872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496" y="963929"/>
            <a:ext cx="4104911" cy="16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137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Project-1</vt:lpstr>
      <vt:lpstr>Abstract</vt:lpstr>
      <vt:lpstr>Model</vt:lpstr>
      <vt:lpstr>Code Snippets</vt:lpstr>
      <vt:lpstr>Conclusion and Results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Arun Sharma</dc:creator>
  <cp:lastModifiedBy>Arun Sharma</cp:lastModifiedBy>
  <cp:revision>15</cp:revision>
  <dcterms:created xsi:type="dcterms:W3CDTF">2017-10-29T19:30:02Z</dcterms:created>
  <dcterms:modified xsi:type="dcterms:W3CDTF">2017-11-06T04:52:49Z</dcterms:modified>
</cp:coreProperties>
</file>