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4" r:id="rId2"/>
  </p:sldIdLst>
  <p:sldSz cx="182880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5"/>
    <p:restoredTop sz="94730"/>
  </p:normalViewPr>
  <p:slideViewPr>
    <p:cSldViewPr snapToGrid="0">
      <p:cViewPr varScale="1">
        <p:scale>
          <a:sx n="89" d="100"/>
          <a:sy n="89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090E7-B7AB-964E-9140-46393A622976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1143000"/>
            <a:ext cx="771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EAA62-882D-7B49-9689-5D4C5FD1B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3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28625" y="1143000"/>
            <a:ext cx="7715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34EBD-D987-1C4C-AA3E-E25DDC9799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4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8164-D220-8283-9A9C-19315CEA5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197187"/>
            <a:ext cx="137160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DF9DD-B544-56F7-6CDD-5145388D8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3842174"/>
            <a:ext cx="13716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0" indent="0" algn="ctr">
              <a:buNone/>
              <a:defRPr sz="2000"/>
            </a:lvl2pPr>
            <a:lvl3pPr marL="914420" indent="0" algn="ctr">
              <a:buNone/>
              <a:defRPr sz="1800"/>
            </a:lvl3pPr>
            <a:lvl4pPr marL="1371630" indent="0" algn="ctr">
              <a:buNone/>
              <a:defRPr sz="1600"/>
            </a:lvl4pPr>
            <a:lvl5pPr marL="1828839" indent="0" algn="ctr">
              <a:buNone/>
              <a:defRPr sz="1600"/>
            </a:lvl5pPr>
            <a:lvl6pPr marL="2286050" indent="0" algn="ctr">
              <a:buNone/>
              <a:defRPr sz="1600"/>
            </a:lvl6pPr>
            <a:lvl7pPr marL="2743259" indent="0" algn="ctr">
              <a:buNone/>
              <a:defRPr sz="1600"/>
            </a:lvl7pPr>
            <a:lvl8pPr marL="3200468" indent="0" algn="ctr">
              <a:buNone/>
              <a:defRPr sz="1600"/>
            </a:lvl8pPr>
            <a:lvl9pPr marL="365767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0C46-97C1-5BE8-DD72-2BAA8F82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6B27-CC49-0942-A421-4AD3608B169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24A84-0F05-2ABC-1652-9CC3636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7DD1F-C158-D4CC-EC1F-BEB1389F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E0E7-7E5C-9A49-849C-1DB95849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06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899B-1029-92E1-670E-4E5DDB30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C77CE-38E0-EDBB-687B-3BD40050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441C5-7DA9-016E-4B48-7E47FA02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6B27-CC49-0942-A421-4AD3608B169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67271-0BBC-722F-0967-B10A8E41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E13E3-FDAD-CCE2-8DEC-A9646CA6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E0E7-7E5C-9A49-849C-1DB95849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5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80B08-16FC-71B4-AD5C-B831B1A79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2" y="389467"/>
            <a:ext cx="394335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FAE7A-0A1D-F356-3875-64E114044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2" y="389467"/>
            <a:ext cx="1160145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1BFEF-E214-A019-4025-6C35EDB3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6B27-CC49-0942-A421-4AD3608B169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3A03-DB48-33D8-EED9-7E6E4050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FF0D0-B687-2CEA-9FBD-3BD90CEA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E0E7-7E5C-9A49-849C-1DB95849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9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3DB4-78A3-E7DC-70EC-5A41DC45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EA13-8186-9C28-65B1-48F70EFE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5C59-C89F-11BC-261A-48622506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6B27-CC49-0942-A421-4AD3608B169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C407-60A3-E2D5-EF9F-58B8668B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84F5-5F99-0D52-3A34-D3C402B0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E0E7-7E5C-9A49-849C-1DB95849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1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AD47-4DC8-1CFE-935F-822D954E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6" y="1823733"/>
            <a:ext cx="157734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18EE9-2A43-EDDD-6BA8-C4989E598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6" y="4895440"/>
            <a:ext cx="157734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1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2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3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3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5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5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6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7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8163-15A3-36C2-97A8-3FB6682B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6B27-CC49-0942-A421-4AD3608B169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1F137-A179-2D2B-67C4-871C3730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05D87-B73D-F5C6-3671-05595CD4D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E0E7-7E5C-9A49-849C-1DB95849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4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FDAA-781B-2A42-12CA-DBD3C7D8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42AF-75C3-BE5C-B6D5-1E738144A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1947333"/>
            <a:ext cx="77724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10DCF-BF3D-1E22-FF92-B13DA2176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1947333"/>
            <a:ext cx="77724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07D8A-3EE3-1179-CA13-032974A2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6B27-CC49-0942-A421-4AD3608B169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8A94C-A216-EDF1-6703-393F8CD2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1B8A2-C4DA-D45A-F03A-5412B9A1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E0E7-7E5C-9A49-849C-1DB95849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8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7F69-CC5E-C480-4878-2F2D6A9A3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389471"/>
            <a:ext cx="15773400" cy="14139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43B58-F5C1-8987-5298-337D920E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6" y="1793242"/>
            <a:ext cx="7736680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30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50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8" indent="0">
              <a:buNone/>
              <a:defRPr sz="1600" b="1"/>
            </a:lvl8pPr>
            <a:lvl9pPr marL="36576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6C3C8-8424-636E-DDF1-167F30784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6" y="2672080"/>
            <a:ext cx="773668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BD256-F43B-4177-6FFD-8671AD242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1793242"/>
            <a:ext cx="7774782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0" indent="0">
              <a:buNone/>
              <a:defRPr sz="2000" b="1"/>
            </a:lvl2pPr>
            <a:lvl3pPr marL="914420" indent="0">
              <a:buNone/>
              <a:defRPr sz="1800" b="1"/>
            </a:lvl3pPr>
            <a:lvl4pPr marL="1371630" indent="0">
              <a:buNone/>
              <a:defRPr sz="1600" b="1"/>
            </a:lvl4pPr>
            <a:lvl5pPr marL="1828839" indent="0">
              <a:buNone/>
              <a:defRPr sz="1600" b="1"/>
            </a:lvl5pPr>
            <a:lvl6pPr marL="2286050" indent="0">
              <a:buNone/>
              <a:defRPr sz="1600" b="1"/>
            </a:lvl6pPr>
            <a:lvl7pPr marL="2743259" indent="0">
              <a:buNone/>
              <a:defRPr sz="1600" b="1"/>
            </a:lvl7pPr>
            <a:lvl8pPr marL="3200468" indent="0">
              <a:buNone/>
              <a:defRPr sz="1600" b="1"/>
            </a:lvl8pPr>
            <a:lvl9pPr marL="36576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D5960-FF59-B0BF-7DE9-50C316649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2672080"/>
            <a:ext cx="777478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EF2CA-A743-A254-43C2-45D08CC1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6B27-CC49-0942-A421-4AD3608B169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FD977-8CE1-17E9-B855-9831D3AA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00794-4156-F386-2304-98CC7696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E0E7-7E5C-9A49-849C-1DB95849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7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3CCE-649E-F907-1AA6-FCB2E73A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7856B-3BEA-68FF-DAD0-8DB5047B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6B27-CC49-0942-A421-4AD3608B169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0C39C-2531-642F-C3B5-18A49EFD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71D45-6292-7F13-E190-97A4DE7F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E0E7-7E5C-9A49-849C-1DB95849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6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1E366-8930-9FF6-B135-874E3C9A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6B27-CC49-0942-A421-4AD3608B169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D10DB-CD5E-697E-4B77-13493B04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1D242-0A3A-EC63-0D93-6E391BA5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E0E7-7E5C-9A49-849C-1DB95849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0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0D7F-E446-4075-15B6-DB715010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487680"/>
            <a:ext cx="5898356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C4216-66C2-3B57-118B-5FA0E5DA7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053266"/>
            <a:ext cx="925830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66D7F-6CB5-6940-2933-1FFEDB7B6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2" y="2194560"/>
            <a:ext cx="5898356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10" indent="0">
              <a:buNone/>
              <a:defRPr sz="1400"/>
            </a:lvl2pPr>
            <a:lvl3pPr marL="914420" indent="0">
              <a:buNone/>
              <a:defRPr sz="1200"/>
            </a:lvl3pPr>
            <a:lvl4pPr marL="1371630" indent="0">
              <a:buNone/>
              <a:defRPr sz="1000"/>
            </a:lvl4pPr>
            <a:lvl5pPr marL="1828839" indent="0">
              <a:buNone/>
              <a:defRPr sz="1000"/>
            </a:lvl5pPr>
            <a:lvl6pPr marL="2286050" indent="0">
              <a:buNone/>
              <a:defRPr sz="1000"/>
            </a:lvl6pPr>
            <a:lvl7pPr marL="2743259" indent="0">
              <a:buNone/>
              <a:defRPr sz="1000"/>
            </a:lvl7pPr>
            <a:lvl8pPr marL="3200468" indent="0">
              <a:buNone/>
              <a:defRPr sz="1000"/>
            </a:lvl8pPr>
            <a:lvl9pPr marL="365767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CC376-B165-55FD-1228-DBBC39F0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6B27-CC49-0942-A421-4AD3608B169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A5FD7-5D32-666F-3093-2EC0A141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385E9-7068-48E8-D294-473E152D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E0E7-7E5C-9A49-849C-1DB95849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CE61-158D-EF55-1A75-2476FD43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487680"/>
            <a:ext cx="5898356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263DE-9DB9-7E9A-FC7F-F24556A25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053266"/>
            <a:ext cx="9258300" cy="5198533"/>
          </a:xfrm>
        </p:spPr>
        <p:txBody>
          <a:bodyPr/>
          <a:lstStyle>
            <a:lvl1pPr marL="0" indent="0">
              <a:buNone/>
              <a:defRPr sz="3200"/>
            </a:lvl1pPr>
            <a:lvl2pPr marL="457210" indent="0">
              <a:buNone/>
              <a:defRPr sz="2800"/>
            </a:lvl2pPr>
            <a:lvl3pPr marL="914420" indent="0">
              <a:buNone/>
              <a:defRPr sz="2400"/>
            </a:lvl3pPr>
            <a:lvl4pPr marL="1371630" indent="0">
              <a:buNone/>
              <a:defRPr sz="2000"/>
            </a:lvl4pPr>
            <a:lvl5pPr marL="1828839" indent="0">
              <a:buNone/>
              <a:defRPr sz="2000"/>
            </a:lvl5pPr>
            <a:lvl6pPr marL="2286050" indent="0">
              <a:buNone/>
              <a:defRPr sz="2000"/>
            </a:lvl6pPr>
            <a:lvl7pPr marL="2743259" indent="0">
              <a:buNone/>
              <a:defRPr sz="2000"/>
            </a:lvl7pPr>
            <a:lvl8pPr marL="3200468" indent="0">
              <a:buNone/>
              <a:defRPr sz="2000"/>
            </a:lvl8pPr>
            <a:lvl9pPr marL="365767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CB496-5C30-8AFB-0005-CDB871E38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2" y="2194560"/>
            <a:ext cx="5898356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10" indent="0">
              <a:buNone/>
              <a:defRPr sz="1400"/>
            </a:lvl2pPr>
            <a:lvl3pPr marL="914420" indent="0">
              <a:buNone/>
              <a:defRPr sz="1200"/>
            </a:lvl3pPr>
            <a:lvl4pPr marL="1371630" indent="0">
              <a:buNone/>
              <a:defRPr sz="1000"/>
            </a:lvl4pPr>
            <a:lvl5pPr marL="1828839" indent="0">
              <a:buNone/>
              <a:defRPr sz="1000"/>
            </a:lvl5pPr>
            <a:lvl6pPr marL="2286050" indent="0">
              <a:buNone/>
              <a:defRPr sz="1000"/>
            </a:lvl6pPr>
            <a:lvl7pPr marL="2743259" indent="0">
              <a:buNone/>
              <a:defRPr sz="1000"/>
            </a:lvl7pPr>
            <a:lvl8pPr marL="3200468" indent="0">
              <a:buNone/>
              <a:defRPr sz="1000"/>
            </a:lvl8pPr>
            <a:lvl9pPr marL="365767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A08C5-9A14-6B63-330F-A2389600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6B27-CC49-0942-A421-4AD3608B169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5763-2D68-3D60-4728-57FB91DA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2C384-05EF-CAB8-B1A3-8FA4FA3D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AE0E7-7E5C-9A49-849C-1DB95849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9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1C668-ED39-4ED3-45E9-518A0EE0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389471"/>
            <a:ext cx="157734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CDF07-52B3-10CA-94E7-DF7135493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1947333"/>
            <a:ext cx="157734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A5B80-7769-D6FA-3EE5-BA59E250B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6780119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46B27-CC49-0942-A421-4AD3608B1698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99529-BFB0-39F5-5595-E38FAA815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6780119"/>
            <a:ext cx="6172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A2543-51A0-7D58-E45E-8760BDC65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6780119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AE0E7-7E5C-9A49-849C-1DB958495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8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4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4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4" indent="-228604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3" indent="-228604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3" indent="-228604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63" indent="-228604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73" indent="-228604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83" indent="-228604" algn="l" defTabSz="9144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0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9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8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7" algn="l" defTabSz="91442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1243BDA-C31B-A524-1A02-789C977BE5FC}"/>
              </a:ext>
            </a:extLst>
          </p:cNvPr>
          <p:cNvSpPr/>
          <p:nvPr/>
        </p:nvSpPr>
        <p:spPr>
          <a:xfrm>
            <a:off x="3691331" y="239405"/>
            <a:ext cx="530128" cy="173187"/>
          </a:xfrm>
          <a:prstGeom prst="roundRect">
            <a:avLst/>
          </a:prstGeom>
          <a:solidFill>
            <a:schemeClr val="accent6">
              <a:alpha val="59901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4689">
              <a:spcAft>
                <a:spcPts val="600"/>
              </a:spcAft>
            </a:pPr>
            <a:endParaRPr lang="en-US" sz="800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EB9CF2A9-9BB6-FA98-F7D6-25E980E3A65A}"/>
              </a:ext>
            </a:extLst>
          </p:cNvPr>
          <p:cNvSpPr/>
          <p:nvPr/>
        </p:nvSpPr>
        <p:spPr>
          <a:xfrm>
            <a:off x="5030263" y="237066"/>
            <a:ext cx="530128" cy="173187"/>
          </a:xfrm>
          <a:prstGeom prst="roundRect">
            <a:avLst/>
          </a:prstGeom>
          <a:solidFill>
            <a:srgbClr val="FF0000">
              <a:alpha val="59901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4689">
              <a:spcAft>
                <a:spcPts val="600"/>
              </a:spcAft>
            </a:pPr>
            <a:endParaRPr lang="en-US" sz="8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EBC8DC-A932-1EF7-FF50-FFCA359A9C57}"/>
              </a:ext>
            </a:extLst>
          </p:cNvPr>
          <p:cNvSpPr txBox="1"/>
          <p:nvPr/>
        </p:nvSpPr>
        <p:spPr>
          <a:xfrm>
            <a:off x="2381211" y="172100"/>
            <a:ext cx="1252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Systems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B0FCB2-F7E7-D39F-CC05-D770229C9E29}"/>
              </a:ext>
            </a:extLst>
          </p:cNvPr>
          <p:cNvSpPr txBox="1"/>
          <p:nvPr/>
        </p:nvSpPr>
        <p:spPr>
          <a:xfrm>
            <a:off x="4302389" y="13645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ML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806E5681-2DEC-D832-42C7-0C4D1F8BCC94}"/>
              </a:ext>
            </a:extLst>
          </p:cNvPr>
          <p:cNvSpPr/>
          <p:nvPr/>
        </p:nvSpPr>
        <p:spPr>
          <a:xfrm>
            <a:off x="1851083" y="239399"/>
            <a:ext cx="530128" cy="173187"/>
          </a:xfrm>
          <a:prstGeom prst="roundRect">
            <a:avLst/>
          </a:prstGeom>
          <a:solidFill>
            <a:srgbClr val="FFC000">
              <a:alpha val="59901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4689">
              <a:spcAft>
                <a:spcPts val="600"/>
              </a:spcAft>
            </a:pPr>
            <a:endParaRPr lang="en-US" sz="8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8EC91D8-A8D1-6523-CF97-45B0EA9D7277}"/>
              </a:ext>
            </a:extLst>
          </p:cNvPr>
          <p:cNvSpPr txBox="1"/>
          <p:nvPr/>
        </p:nvSpPr>
        <p:spPr>
          <a:xfrm>
            <a:off x="5627536" y="188306"/>
            <a:ext cx="560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Core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A64FC3E-72F3-6042-59B6-0FBA292B3AAD}"/>
              </a:ext>
            </a:extLst>
          </p:cNvPr>
          <p:cNvSpPr/>
          <p:nvPr/>
        </p:nvSpPr>
        <p:spPr>
          <a:xfrm rot="5400000">
            <a:off x="11400863" y="-71260"/>
            <a:ext cx="541145" cy="11147156"/>
          </a:xfrm>
          <a:prstGeom prst="rightBrace">
            <a:avLst>
              <a:gd name="adj1" fmla="val 0"/>
              <a:gd name="adj2" fmla="val 56248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981C130-CED5-B242-4582-E3D3D6051ED6}"/>
              </a:ext>
            </a:extLst>
          </p:cNvPr>
          <p:cNvSpPr/>
          <p:nvPr/>
        </p:nvSpPr>
        <p:spPr>
          <a:xfrm>
            <a:off x="1261484" y="2858341"/>
            <a:ext cx="1161288" cy="822954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150a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Compiler Design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5CC56DE-666E-36BE-EFB9-91B3B083B865}"/>
              </a:ext>
            </a:extLst>
          </p:cNvPr>
          <p:cNvSpPr/>
          <p:nvPr/>
        </p:nvSpPr>
        <p:spPr>
          <a:xfrm>
            <a:off x="3705197" y="2858341"/>
            <a:ext cx="1159248" cy="822954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180a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Algorithms</a:t>
            </a:r>
            <a:endParaRPr lang="en-US" sz="800" b="1" dirty="0">
              <a:solidFill>
                <a:schemeClr val="dk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378C5C5-C60B-405C-B05D-6AFA4DB30D0C}"/>
              </a:ext>
            </a:extLst>
          </p:cNvPr>
          <p:cNvSpPr/>
          <p:nvPr/>
        </p:nvSpPr>
        <p:spPr>
          <a:xfrm>
            <a:off x="39626" y="2858341"/>
            <a:ext cx="1159248" cy="822954"/>
          </a:xfrm>
          <a:prstGeom prst="roundRect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121b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Structures and </a:t>
            </a:r>
            <a:r>
              <a:rPr lang="en-US" sz="1000" b="1" dirty="0" err="1">
                <a:solidFill>
                  <a:schemeClr val="dk1"/>
                </a:solidFill>
              </a:rPr>
              <a:t>Interpr</a:t>
            </a:r>
            <a:r>
              <a:rPr lang="en-US" sz="1000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654B028-1D37-E21D-645F-829763C7AE6B}"/>
              </a:ext>
            </a:extLst>
          </p:cNvPr>
          <p:cNvSpPr/>
          <p:nvPr/>
        </p:nvSpPr>
        <p:spPr>
          <a:xfrm>
            <a:off x="2483340" y="2858341"/>
            <a:ext cx="1159248" cy="822954"/>
          </a:xfrm>
          <a:prstGeom prst="roundRect">
            <a:avLst/>
          </a:prstGeom>
          <a:solidFill>
            <a:srgbClr val="FFC000">
              <a:alpha val="5965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127b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 DB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AEF35A9-6027-6B7B-9382-62AB4E368F4B}"/>
              </a:ext>
            </a:extLst>
          </p:cNvPr>
          <p:cNvSpPr/>
          <p:nvPr/>
        </p:nvSpPr>
        <p:spPr>
          <a:xfrm>
            <a:off x="4912766" y="2858341"/>
            <a:ext cx="1159248" cy="822954"/>
          </a:xfrm>
          <a:prstGeom prst="roundRect">
            <a:avLst/>
          </a:prstGeom>
          <a:solidFill>
            <a:srgbClr val="FFC000">
              <a:alpha val="5965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128a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Intro to Computer Networking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709D7C0-3831-42CD-94FC-CD43F42B97A4}"/>
              </a:ext>
            </a:extLst>
          </p:cNvPr>
          <p:cNvSpPr/>
          <p:nvPr/>
        </p:nvSpPr>
        <p:spPr>
          <a:xfrm>
            <a:off x="6120336" y="2858341"/>
            <a:ext cx="1159248" cy="822954"/>
          </a:xfrm>
          <a:prstGeom prst="roundRect">
            <a:avLst/>
          </a:prstGeom>
          <a:solidFill>
            <a:srgbClr val="FF0000">
              <a:alpha val="59670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131a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Computer Systems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A180D11-45A8-521A-B7AE-9D06D5D8C37A}"/>
              </a:ext>
            </a:extLst>
          </p:cNvPr>
          <p:cNvSpPr/>
          <p:nvPr/>
        </p:nvSpPr>
        <p:spPr>
          <a:xfrm>
            <a:off x="7327905" y="2858341"/>
            <a:ext cx="1159248" cy="822954"/>
          </a:xfrm>
          <a:prstGeom prst="roundRect">
            <a:avLst/>
          </a:prstGeom>
          <a:solidFill>
            <a:srgbClr val="FFC000">
              <a:alpha val="5965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143b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Data </a:t>
            </a:r>
            <a:r>
              <a:rPr lang="en-US" sz="1000" b="1" dirty="0" err="1">
                <a:solidFill>
                  <a:schemeClr val="dk1"/>
                </a:solidFill>
              </a:rPr>
              <a:t>Manag</a:t>
            </a:r>
            <a:r>
              <a:rPr lang="en-US" sz="1000" b="1" dirty="0">
                <a:solidFill>
                  <a:schemeClr val="dk1"/>
                </a:solidFill>
              </a:rPr>
              <a:t>.  for Data Science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82A19A5-522A-E9CB-50AB-557240B436AD}"/>
              </a:ext>
            </a:extLst>
          </p:cNvPr>
          <p:cNvSpPr/>
          <p:nvPr/>
        </p:nvSpPr>
        <p:spPr>
          <a:xfrm>
            <a:off x="12229620" y="2858341"/>
            <a:ext cx="1159248" cy="822954"/>
          </a:xfrm>
          <a:prstGeom prst="roundRect">
            <a:avLst/>
          </a:prstGeom>
          <a:solidFill>
            <a:srgbClr val="00B050">
              <a:alpha val="5958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101a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AI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3B47636-1C93-977D-A23F-0DD76221A4DC}"/>
              </a:ext>
            </a:extLst>
          </p:cNvPr>
          <p:cNvSpPr/>
          <p:nvPr/>
        </p:nvSpPr>
        <p:spPr>
          <a:xfrm>
            <a:off x="8564050" y="2858341"/>
            <a:ext cx="1159248" cy="822954"/>
          </a:xfrm>
          <a:prstGeom prst="roundRect">
            <a:avLst/>
          </a:prstGeom>
          <a:solidFill>
            <a:srgbClr val="00B050">
              <a:alpha val="5958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123a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Statistical Machine Learning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DC5866B-EE24-6907-FC7E-188CF21A0A75}"/>
              </a:ext>
            </a:extLst>
          </p:cNvPr>
          <p:cNvSpPr/>
          <p:nvPr/>
        </p:nvSpPr>
        <p:spPr>
          <a:xfrm>
            <a:off x="11007763" y="2858341"/>
            <a:ext cx="1159248" cy="822954"/>
          </a:xfrm>
          <a:prstGeom prst="roundRect">
            <a:avLst/>
          </a:prstGeom>
          <a:solidFill>
            <a:srgbClr val="00B050">
              <a:alpha val="5958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126a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Unsupervised Learning and Data Mining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26736D8-AF97-6A9F-FE37-27412F066822}"/>
              </a:ext>
            </a:extLst>
          </p:cNvPr>
          <p:cNvSpPr/>
          <p:nvPr/>
        </p:nvSpPr>
        <p:spPr>
          <a:xfrm>
            <a:off x="15866616" y="2872931"/>
            <a:ext cx="1159248" cy="793774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119a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Robotics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8270B11-6882-5319-80D3-3981D9B4872B}"/>
              </a:ext>
            </a:extLst>
          </p:cNvPr>
          <p:cNvSpPr/>
          <p:nvPr/>
        </p:nvSpPr>
        <p:spPr>
          <a:xfrm>
            <a:off x="14659046" y="2858341"/>
            <a:ext cx="1159248" cy="822954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105b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Software Eng. for Scalability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C59ADC12-D43A-D7A2-3805-99B00FBAF27C}"/>
              </a:ext>
            </a:extLst>
          </p:cNvPr>
          <p:cNvSpPr/>
          <p:nvPr/>
        </p:nvSpPr>
        <p:spPr>
          <a:xfrm>
            <a:off x="13437189" y="2858341"/>
            <a:ext cx="1159248" cy="822954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166b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Capstone Software Engineering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6F2ECB-E040-EC68-FA2A-52D011B516B9}"/>
              </a:ext>
            </a:extLst>
          </p:cNvPr>
          <p:cNvSpPr/>
          <p:nvPr/>
        </p:nvSpPr>
        <p:spPr>
          <a:xfrm>
            <a:off x="17074188" y="2858341"/>
            <a:ext cx="1159248" cy="822954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120a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Topics in Computer Systems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270EC23-F2AE-C738-86AD-020291CCC715}"/>
              </a:ext>
            </a:extLst>
          </p:cNvPr>
          <p:cNvSpPr/>
          <p:nvPr/>
        </p:nvSpPr>
        <p:spPr>
          <a:xfrm>
            <a:off x="10352554" y="1412283"/>
            <a:ext cx="1159248" cy="822960"/>
          </a:xfrm>
          <a:prstGeom prst="roundRect">
            <a:avLst/>
          </a:prstGeom>
          <a:solidFill>
            <a:srgbClr val="00B050">
              <a:alpha val="5958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149b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Practical ML with Big Data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306588F-CFD6-ABE2-9F20-1A935CCFB9D9}"/>
              </a:ext>
            </a:extLst>
          </p:cNvPr>
          <p:cNvSpPr/>
          <p:nvPr/>
        </p:nvSpPr>
        <p:spPr>
          <a:xfrm>
            <a:off x="9092471" y="1412283"/>
            <a:ext cx="1159248" cy="822960"/>
          </a:xfrm>
          <a:prstGeom prst="roundRect">
            <a:avLst/>
          </a:prstGeom>
          <a:solidFill>
            <a:srgbClr val="00B050">
              <a:alpha val="5958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159a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Computer Vision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2E0F7221-F874-7E85-4153-AF2EA4212EAD}"/>
              </a:ext>
            </a:extLst>
          </p:cNvPr>
          <p:cNvSpPr/>
          <p:nvPr/>
        </p:nvSpPr>
        <p:spPr>
          <a:xfrm rot="5400000">
            <a:off x="8927661" y="-5206397"/>
            <a:ext cx="447616" cy="18193810"/>
          </a:xfrm>
          <a:prstGeom prst="rightBrace">
            <a:avLst>
              <a:gd name="adj1" fmla="val 0"/>
              <a:gd name="adj2" fmla="val 63453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4C551CC8-A890-E4F8-CC5E-8E1102113BD7}"/>
              </a:ext>
            </a:extLst>
          </p:cNvPr>
          <p:cNvSpPr/>
          <p:nvPr/>
        </p:nvSpPr>
        <p:spPr>
          <a:xfrm rot="5400000">
            <a:off x="9996756" y="2253471"/>
            <a:ext cx="794696" cy="3602959"/>
          </a:xfrm>
          <a:prstGeom prst="rightBrace">
            <a:avLst>
              <a:gd name="adj1" fmla="val 0"/>
              <a:gd name="adj2" fmla="val 50502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105DAB88-FAF9-B51C-C28E-EB637D2D85E1}"/>
              </a:ext>
            </a:extLst>
          </p:cNvPr>
          <p:cNvSpPr/>
          <p:nvPr/>
        </p:nvSpPr>
        <p:spPr>
          <a:xfrm>
            <a:off x="2489060" y="1412283"/>
            <a:ext cx="1159248" cy="822960"/>
          </a:xfrm>
          <a:prstGeom prst="roundRect">
            <a:avLst/>
          </a:prstGeom>
          <a:solidFill>
            <a:srgbClr val="FFC000">
              <a:alpha val="5965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100" b="1" dirty="0">
                <a:solidFill>
                  <a:schemeClr val="tx1"/>
                </a:solidFill>
              </a:rPr>
              <a:t>CS 167a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Advanced Data Systems</a:t>
            </a:r>
          </a:p>
          <a:p>
            <a:pPr algn="ctr" defTabSz="804689">
              <a:spcAft>
                <a:spcPts val="600"/>
              </a:spcAft>
            </a:pP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468DA661-A1D2-BFC4-09DC-7B0BD1E9F2E2}"/>
              </a:ext>
            </a:extLst>
          </p:cNvPr>
          <p:cNvSpPr/>
          <p:nvPr/>
        </p:nvSpPr>
        <p:spPr>
          <a:xfrm>
            <a:off x="4852607" y="1397995"/>
            <a:ext cx="1159248" cy="822960"/>
          </a:xfrm>
          <a:prstGeom prst="roundRect">
            <a:avLst/>
          </a:prstGeom>
          <a:solidFill>
            <a:srgbClr val="FFC000">
              <a:alpha val="5965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142a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 Embedded Systems Develop.</a:t>
            </a:r>
          </a:p>
          <a:p>
            <a:pPr algn="ctr" defTabSz="804689">
              <a:spcAft>
                <a:spcPts val="600"/>
              </a:spcAft>
            </a:pP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A6DC1B13-BF6B-35AB-4847-1838140DCBC6}"/>
              </a:ext>
            </a:extLst>
          </p:cNvPr>
          <p:cNvSpPr/>
          <p:nvPr/>
        </p:nvSpPr>
        <p:spPr>
          <a:xfrm>
            <a:off x="6092185" y="1397995"/>
            <a:ext cx="1159248" cy="822960"/>
          </a:xfrm>
          <a:prstGeom prst="roundRect">
            <a:avLst/>
          </a:prstGeom>
          <a:solidFill>
            <a:srgbClr val="FFC000">
              <a:alpha val="5965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100" b="1" dirty="0">
                <a:solidFill>
                  <a:schemeClr val="tx1"/>
                </a:solidFill>
              </a:rPr>
              <a:t>CS 146a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Computer System Design</a:t>
            </a:r>
          </a:p>
          <a:p>
            <a:pPr algn="ctr" defTabSz="804689">
              <a:spcAft>
                <a:spcPts val="600"/>
              </a:spcAft>
            </a:pP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034E602C-7EE6-F2AB-FE62-347316361F05}"/>
              </a:ext>
            </a:extLst>
          </p:cNvPr>
          <p:cNvSpPr/>
          <p:nvPr/>
        </p:nvSpPr>
        <p:spPr>
          <a:xfrm>
            <a:off x="7324789" y="1397995"/>
            <a:ext cx="1159248" cy="822960"/>
          </a:xfrm>
          <a:prstGeom prst="roundRect">
            <a:avLst/>
          </a:prstGeom>
          <a:solidFill>
            <a:srgbClr val="FFC000">
              <a:alpha val="5965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147a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Distributed Systems</a:t>
            </a:r>
          </a:p>
          <a:p>
            <a:pPr algn="ctr" defTabSz="804689">
              <a:spcAft>
                <a:spcPts val="600"/>
              </a:spcAft>
            </a:pP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88F03AEE-A527-07EA-E731-DBF8163D03D0}"/>
              </a:ext>
            </a:extLst>
          </p:cNvPr>
          <p:cNvSpPr/>
          <p:nvPr/>
        </p:nvSpPr>
        <p:spPr>
          <a:xfrm>
            <a:off x="43416" y="1412283"/>
            <a:ext cx="1159248" cy="822960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100" b="1" dirty="0">
                <a:solidFill>
                  <a:schemeClr val="tx1"/>
                </a:solidFill>
              </a:rPr>
              <a:t>CS 190a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Program. Language Theory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D973075-59B4-B1AF-7A1D-E9989C3E55B7}"/>
              </a:ext>
            </a:extLst>
          </p:cNvPr>
          <p:cNvCxnSpPr>
            <a:cxnSpLocks/>
            <a:stCxn id="44" idx="0"/>
            <a:endCxn id="76" idx="2"/>
          </p:cNvCxnSpPr>
          <p:nvPr/>
        </p:nvCxnSpPr>
        <p:spPr>
          <a:xfrm flipV="1">
            <a:off x="3062965" y="2235243"/>
            <a:ext cx="5720" cy="62309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ight Brace 105">
            <a:extLst>
              <a:ext uri="{FF2B5EF4-FFF2-40B4-BE49-F238E27FC236}">
                <a16:creationId xmlns:a16="http://schemas.microsoft.com/office/drawing/2014/main" id="{9F1FCCB1-1662-2FC5-3FAB-73F1E7E14EE1}"/>
              </a:ext>
            </a:extLst>
          </p:cNvPr>
          <p:cNvSpPr/>
          <p:nvPr/>
        </p:nvSpPr>
        <p:spPr>
          <a:xfrm rot="5400000">
            <a:off x="6355172" y="699121"/>
            <a:ext cx="548399" cy="3587005"/>
          </a:xfrm>
          <a:prstGeom prst="rightBrace">
            <a:avLst>
              <a:gd name="adj1" fmla="val 0"/>
              <a:gd name="adj2" fmla="val 47929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4DB1565-21F0-8E5F-493F-7299A338A7B7}"/>
              </a:ext>
            </a:extLst>
          </p:cNvPr>
          <p:cNvCxnSpPr>
            <a:cxnSpLocks/>
            <a:stCxn id="43" idx="0"/>
            <a:endCxn id="97" idx="2"/>
          </p:cNvCxnSpPr>
          <p:nvPr/>
        </p:nvCxnSpPr>
        <p:spPr>
          <a:xfrm flipV="1">
            <a:off x="619250" y="2235243"/>
            <a:ext cx="3790" cy="623098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A5853079-C48D-BE62-3780-6933649F0E49}"/>
              </a:ext>
            </a:extLst>
          </p:cNvPr>
          <p:cNvSpPr/>
          <p:nvPr/>
        </p:nvSpPr>
        <p:spPr>
          <a:xfrm rot="5400000">
            <a:off x="2050602" y="1773265"/>
            <a:ext cx="822960" cy="4609830"/>
          </a:xfrm>
          <a:prstGeom prst="rightBrace">
            <a:avLst>
              <a:gd name="adj1" fmla="val 0"/>
              <a:gd name="adj2" fmla="val 54258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4FFD8C25-2FAF-57EE-3B60-32E0CBC5610D}"/>
              </a:ext>
            </a:extLst>
          </p:cNvPr>
          <p:cNvSpPr/>
          <p:nvPr/>
        </p:nvSpPr>
        <p:spPr>
          <a:xfrm>
            <a:off x="7351163" y="4439707"/>
            <a:ext cx="1161288" cy="822960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103a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 SWE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DB1366A8-D7B5-2CE7-68EA-5F270C392A33}"/>
              </a:ext>
            </a:extLst>
          </p:cNvPr>
          <p:cNvSpPr/>
          <p:nvPr/>
        </p:nvSpPr>
        <p:spPr>
          <a:xfrm>
            <a:off x="11025341" y="4439707"/>
            <a:ext cx="1161288" cy="822960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116a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Information </a:t>
            </a:r>
            <a:r>
              <a:rPr lang="en-US" sz="900" b="1" dirty="0">
                <a:solidFill>
                  <a:schemeClr val="dk1"/>
                </a:solidFill>
              </a:rPr>
              <a:t>Visualization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79C46600-3B24-EFF4-B115-E8BFEA08EB10}"/>
              </a:ext>
            </a:extLst>
          </p:cNvPr>
          <p:cNvSpPr/>
          <p:nvPr/>
        </p:nvSpPr>
        <p:spPr>
          <a:xfrm>
            <a:off x="12250066" y="4439707"/>
            <a:ext cx="1161288" cy="822960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125a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HCI</a:t>
            </a:r>
          </a:p>
          <a:p>
            <a:pPr algn="ctr" defTabSz="804689">
              <a:spcAft>
                <a:spcPts val="600"/>
              </a:spcAft>
            </a:pP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32525773-8F31-0F5E-0716-C72C385C55B0}"/>
              </a:ext>
            </a:extLst>
          </p:cNvPr>
          <p:cNvSpPr/>
          <p:nvPr/>
        </p:nvSpPr>
        <p:spPr>
          <a:xfrm>
            <a:off x="6126436" y="4439707"/>
            <a:ext cx="1161288" cy="822960"/>
          </a:xfrm>
          <a:prstGeom prst="roundRect">
            <a:avLst/>
          </a:prstGeom>
          <a:solidFill>
            <a:srgbClr val="FF0000">
              <a:alpha val="59670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lnSpc>
                <a:spcPts val="500"/>
              </a:lnSpc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21a</a:t>
            </a:r>
          </a:p>
          <a:p>
            <a:pPr algn="ctr"/>
            <a:r>
              <a:rPr lang="en-US" sz="1000" b="1" dirty="0">
                <a:solidFill>
                  <a:schemeClr val="dk1"/>
                </a:solidFill>
              </a:rPr>
              <a:t>Data Structures and Algorithms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6D322CCD-5A52-0D93-CFF6-22AB8A94B9F8}"/>
              </a:ext>
            </a:extLst>
          </p:cNvPr>
          <p:cNvSpPr/>
          <p:nvPr/>
        </p:nvSpPr>
        <p:spPr>
          <a:xfrm>
            <a:off x="8575889" y="4439707"/>
            <a:ext cx="1161288" cy="822960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107a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Computer Security</a:t>
            </a:r>
            <a:endParaRPr lang="en-US" sz="1000" b="1" dirty="0"/>
          </a:p>
          <a:p>
            <a:pPr algn="ctr" defTabSz="804689">
              <a:spcAft>
                <a:spcPts val="600"/>
              </a:spcAft>
            </a:pP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E0032A88-F0AD-F2F8-413B-2582B34D05F7}"/>
              </a:ext>
            </a:extLst>
          </p:cNvPr>
          <p:cNvSpPr/>
          <p:nvPr/>
        </p:nvSpPr>
        <p:spPr>
          <a:xfrm>
            <a:off x="9800614" y="4439707"/>
            <a:ext cx="1161288" cy="822960"/>
          </a:xfrm>
          <a:prstGeom prst="roundRect">
            <a:avLst/>
          </a:prstGeom>
          <a:solidFill>
            <a:srgbClr val="00B050">
              <a:alpha val="5958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104b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Intro  to ML</a:t>
            </a:r>
          </a:p>
          <a:p>
            <a:pPr algn="ctr" defTabSz="804689">
              <a:spcAft>
                <a:spcPts val="600"/>
              </a:spcAft>
            </a:pP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1B0E178F-103D-5DD2-3BA4-BF8B1E132D9C}"/>
              </a:ext>
            </a:extLst>
          </p:cNvPr>
          <p:cNvSpPr/>
          <p:nvPr/>
        </p:nvSpPr>
        <p:spPr>
          <a:xfrm>
            <a:off x="14699517" y="4439707"/>
            <a:ext cx="1161288" cy="822960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153a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Mobile Application</a:t>
            </a:r>
          </a:p>
          <a:p>
            <a:pPr algn="ctr" defTabSz="804689">
              <a:spcAft>
                <a:spcPts val="600"/>
              </a:spcAft>
            </a:pP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5EF9B178-8E43-9B06-1D0A-D78542D6F223}"/>
              </a:ext>
            </a:extLst>
          </p:cNvPr>
          <p:cNvSpPr/>
          <p:nvPr/>
        </p:nvSpPr>
        <p:spPr>
          <a:xfrm>
            <a:off x="13474793" y="4439707"/>
            <a:ext cx="1161288" cy="822960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152a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Web Application</a:t>
            </a:r>
          </a:p>
          <a:p>
            <a:pPr algn="ctr" defTabSz="804689">
              <a:spcAft>
                <a:spcPts val="600"/>
              </a:spcAft>
            </a:pP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638DAA8C-62F1-8C67-AD28-23224ED76147}"/>
              </a:ext>
            </a:extLst>
          </p:cNvPr>
          <p:cNvSpPr/>
          <p:nvPr/>
        </p:nvSpPr>
        <p:spPr>
          <a:xfrm>
            <a:off x="14686081" y="5898733"/>
            <a:ext cx="1161288" cy="822960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102a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Software Entrepreneur.</a:t>
            </a:r>
          </a:p>
          <a:p>
            <a:pPr algn="ctr" defTabSz="804689">
              <a:spcAft>
                <a:spcPts val="600"/>
              </a:spcAft>
            </a:pP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48EE0DA8-622A-B3F9-52F6-643A24E24778}"/>
              </a:ext>
            </a:extLst>
          </p:cNvPr>
          <p:cNvSpPr/>
          <p:nvPr/>
        </p:nvSpPr>
        <p:spPr>
          <a:xfrm>
            <a:off x="10424850" y="5858306"/>
            <a:ext cx="1161288" cy="822960"/>
          </a:xfrm>
          <a:prstGeom prst="roundRect">
            <a:avLst/>
          </a:prstGeom>
          <a:solidFill>
            <a:srgbClr val="FF0000">
              <a:alpha val="59670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12b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Programming in Java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32038597-8555-E091-EB6B-A26F631BFF78}"/>
              </a:ext>
            </a:extLst>
          </p:cNvPr>
          <p:cNvSpPr/>
          <p:nvPr/>
        </p:nvSpPr>
        <p:spPr>
          <a:xfrm>
            <a:off x="6469055" y="5870157"/>
            <a:ext cx="1161288" cy="822960"/>
          </a:xfrm>
          <a:prstGeom prst="roundRect">
            <a:avLst/>
          </a:prstGeom>
          <a:solidFill>
            <a:srgbClr val="00B0F0">
              <a:alpha val="60000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10a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Problem Solving in Python</a:t>
            </a:r>
          </a:p>
          <a:p>
            <a:pPr algn="ctr" defTabSz="804689">
              <a:spcAft>
                <a:spcPts val="600"/>
              </a:spcAft>
            </a:pPr>
            <a:endParaRPr lang="en-US" sz="1000" b="1" dirty="0">
              <a:solidFill>
                <a:schemeClr val="dk1"/>
              </a:solidFill>
            </a:endParaRP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7573DED0-000F-695F-3AAA-0E75A36522E3}"/>
              </a:ext>
            </a:extLst>
          </p:cNvPr>
          <p:cNvSpPr/>
          <p:nvPr/>
        </p:nvSpPr>
        <p:spPr>
          <a:xfrm>
            <a:off x="1687211" y="5368766"/>
            <a:ext cx="1161288" cy="822960"/>
          </a:xfrm>
          <a:prstGeom prst="roundRect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29a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Discrete Math.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29568F4C-68B7-07A9-D73E-44F128FD21CA}"/>
              </a:ext>
            </a:extLst>
          </p:cNvPr>
          <p:cNvSpPr/>
          <p:nvPr/>
        </p:nvSpPr>
        <p:spPr>
          <a:xfrm>
            <a:off x="4045305" y="4449755"/>
            <a:ext cx="1161288" cy="822960"/>
          </a:xfrm>
          <a:prstGeom prst="roundRect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130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TOC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793AE70-D3A8-6DB3-4D4F-0B893CBE92AE}"/>
              </a:ext>
            </a:extLst>
          </p:cNvPr>
          <p:cNvCxnSpPr>
            <a:cxnSpLocks/>
          </p:cNvCxnSpPr>
          <p:nvPr/>
        </p:nvCxnSpPr>
        <p:spPr>
          <a:xfrm flipV="1">
            <a:off x="2267912" y="4054656"/>
            <a:ext cx="0" cy="129058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8A465CF-5134-E84E-B45B-0B682BC69456}"/>
              </a:ext>
            </a:extLst>
          </p:cNvPr>
          <p:cNvCxnSpPr>
            <a:cxnSpLocks/>
          </p:cNvCxnSpPr>
          <p:nvPr/>
        </p:nvCxnSpPr>
        <p:spPr>
          <a:xfrm flipV="1">
            <a:off x="10980566" y="5489932"/>
            <a:ext cx="6781" cy="38630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3B3CA46-A03B-5368-D41D-65818B7DEA5C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10381258" y="4054656"/>
            <a:ext cx="0" cy="385053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27CC2D8-260A-3D94-4DF3-1004E142EE02}"/>
              </a:ext>
            </a:extLst>
          </p:cNvPr>
          <p:cNvCxnSpPr>
            <a:cxnSpLocks/>
          </p:cNvCxnSpPr>
          <p:nvPr/>
        </p:nvCxnSpPr>
        <p:spPr>
          <a:xfrm flipV="1">
            <a:off x="6707080" y="3884251"/>
            <a:ext cx="0" cy="555456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CFD5CDC-B49A-0F16-1599-5FAC75D1C3EB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6699959" y="2521288"/>
            <a:ext cx="0" cy="33705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29053375-6352-9D8B-6A50-B2A1BC9505E4}"/>
              </a:ext>
            </a:extLst>
          </p:cNvPr>
          <p:cNvCxnSpPr>
            <a:cxnSpLocks/>
            <a:stCxn id="126" idx="3"/>
            <a:endCxn id="127" idx="2"/>
          </p:cNvCxnSpPr>
          <p:nvPr/>
        </p:nvCxnSpPr>
        <p:spPr>
          <a:xfrm flipV="1">
            <a:off x="2848499" y="5272716"/>
            <a:ext cx="1777451" cy="507531"/>
          </a:xfrm>
          <a:prstGeom prst="bentConnector2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5ABDA64-A0C2-061F-3376-12D0768137E8}"/>
              </a:ext>
            </a:extLst>
          </p:cNvPr>
          <p:cNvSpPr/>
          <p:nvPr/>
        </p:nvSpPr>
        <p:spPr>
          <a:xfrm>
            <a:off x="9785907" y="2858341"/>
            <a:ext cx="1159248" cy="822954"/>
          </a:xfrm>
          <a:prstGeom prst="roundRect">
            <a:avLst/>
          </a:prstGeom>
          <a:solidFill>
            <a:srgbClr val="00B050">
              <a:alpha val="59586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165b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Deep Learning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CBE6909-5659-88B1-4361-5EBE1554D50D}"/>
              </a:ext>
            </a:extLst>
          </p:cNvPr>
          <p:cNvSpPr/>
          <p:nvPr/>
        </p:nvSpPr>
        <p:spPr>
          <a:xfrm rot="5400000">
            <a:off x="10001104" y="1324076"/>
            <a:ext cx="590035" cy="2407301"/>
          </a:xfrm>
          <a:prstGeom prst="rightBrace">
            <a:avLst>
              <a:gd name="adj1" fmla="val 0"/>
              <a:gd name="adj2" fmla="val 47142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278F02-12C2-267F-C4C0-7E44449AA5A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0365530" y="2521288"/>
            <a:ext cx="0" cy="33705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E23DBE-AFF7-CE86-DC54-04A356FBBAD7}"/>
              </a:ext>
            </a:extLst>
          </p:cNvPr>
          <p:cNvCxnSpPr>
            <a:stCxn id="125" idx="3"/>
            <a:endCxn id="124" idx="1"/>
          </p:cNvCxnSpPr>
          <p:nvPr/>
        </p:nvCxnSpPr>
        <p:spPr>
          <a:xfrm flipV="1">
            <a:off x="7630343" y="6269786"/>
            <a:ext cx="2794507" cy="11851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Up Arrow 3">
            <a:extLst>
              <a:ext uri="{FF2B5EF4-FFF2-40B4-BE49-F238E27FC236}">
                <a16:creationId xmlns:a16="http://schemas.microsoft.com/office/drawing/2014/main" id="{F011C7CD-97D4-B395-B5FF-78ACEAA9856D}"/>
              </a:ext>
            </a:extLst>
          </p:cNvPr>
          <p:cNvSpPr/>
          <p:nvPr/>
        </p:nvSpPr>
        <p:spPr>
          <a:xfrm rot="18150943">
            <a:off x="11818446" y="6234409"/>
            <a:ext cx="514532" cy="75358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02E5C-063D-3A55-4475-08F1E64198FE}"/>
              </a:ext>
            </a:extLst>
          </p:cNvPr>
          <p:cNvSpPr txBox="1"/>
          <p:nvPr/>
        </p:nvSpPr>
        <p:spPr>
          <a:xfrm>
            <a:off x="12531729" y="6701948"/>
            <a:ext cx="14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are HERE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AC0D49A-2210-E5DD-FBCD-EB0689BE01AA}"/>
              </a:ext>
            </a:extLst>
          </p:cNvPr>
          <p:cNvSpPr/>
          <p:nvPr/>
        </p:nvSpPr>
        <p:spPr>
          <a:xfrm>
            <a:off x="15943677" y="4449755"/>
            <a:ext cx="1161288" cy="82296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tx1"/>
                </a:solidFill>
              </a:rPr>
              <a:t>CS 114</a:t>
            </a:r>
          </a:p>
          <a:p>
            <a:pPr algn="ctr" defTabSz="804689">
              <a:spcAft>
                <a:spcPts val="600"/>
              </a:spcAft>
            </a:pPr>
            <a:r>
              <a:rPr lang="en-US" sz="1000" b="1" dirty="0">
                <a:solidFill>
                  <a:schemeClr val="dk1"/>
                </a:solidFill>
              </a:rPr>
              <a:t>Fundamentals of  NLP I</a:t>
            </a:r>
            <a:endParaRPr lang="en-US" sz="1000" b="1" dirty="0"/>
          </a:p>
          <a:p>
            <a:pPr algn="ctr" defTabSz="804689">
              <a:spcAft>
                <a:spcPts val="600"/>
              </a:spcAft>
            </a:pPr>
            <a:endParaRPr lang="en-US" sz="1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5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76" grpId="0" animBg="1"/>
      <p:bldP spid="77" grpId="0" animBg="1"/>
      <p:bldP spid="81" grpId="0" animBg="1"/>
      <p:bldP spid="92" grpId="0" animBg="1"/>
      <p:bldP spid="97" grpId="0" animBg="1"/>
      <p:bldP spid="106" grpId="0" animBg="1"/>
      <p:bldP spid="109" grpId="0" animBg="1"/>
      <p:bldP spid="110" grpId="0" animBg="1"/>
      <p:bldP spid="111" grpId="0" animBg="1"/>
      <p:bldP spid="112" grpId="0" animBg="1"/>
      <p:bldP spid="114" grpId="0" animBg="1"/>
      <p:bldP spid="115" grpId="0" animBg="1"/>
      <p:bldP spid="117" grpId="0" animBg="1"/>
      <p:bldP spid="118" grpId="0" animBg="1"/>
      <p:bldP spid="119" grpId="0" animBg="1"/>
      <p:bldP spid="122" grpId="0" animBg="1"/>
      <p:bldP spid="124" grpId="0" animBg="1"/>
      <p:bldP spid="125" grpId="0" animBg="1"/>
      <p:bldP spid="126" grpId="0" animBg="1"/>
      <p:bldP spid="127" grpId="0" animBg="1"/>
      <p:bldP spid="2" grpId="0" animBg="1"/>
      <p:bldP spid="3" grpId="0" animBg="1"/>
      <p:bldP spid="4" grpId="0" animBg="1"/>
      <p:bldP spid="5" grpId="0"/>
      <p:bldP spid="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185</Words>
  <Application>Microsoft Macintosh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Antonella Di Lillo</dc:creator>
  <cp:lastModifiedBy>Antonella Di Lillo</cp:lastModifiedBy>
  <cp:revision>10</cp:revision>
  <cp:lastPrinted>2024-09-09T17:51:46Z</cp:lastPrinted>
  <dcterms:created xsi:type="dcterms:W3CDTF">2024-09-09T14:52:44Z</dcterms:created>
  <dcterms:modified xsi:type="dcterms:W3CDTF">2024-09-19T10:10:14Z</dcterms:modified>
</cp:coreProperties>
</file>