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8"/>
    <p:restoredTop sz="96327"/>
  </p:normalViewPr>
  <p:slideViewPr>
    <p:cSldViewPr snapToGrid="0" snapToObjects="1" showGuides="1">
      <p:cViewPr varScale="1">
        <p:scale>
          <a:sx n="161" d="100"/>
          <a:sy n="161" d="100"/>
        </p:scale>
        <p:origin x="224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FCEF3F31-B79D-0B4A-A4DF-D36476C4A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50" t="7751" r="8293" b="1"/>
          <a:stretch/>
        </p:blipFill>
        <p:spPr>
          <a:xfrm>
            <a:off x="996593" y="0"/>
            <a:ext cx="11195407" cy="6858000"/>
          </a:xfrm>
          <a:prstGeom prst="rect">
            <a:avLst/>
          </a:prstGeom>
        </p:spPr>
      </p:pic>
      <p:pic>
        <p:nvPicPr>
          <p:cNvPr id="33" name="Picture 10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14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E0914-BF7E-6E4C-B33B-C866A3DC6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2659895" cy="1101057"/>
          </a:xfrm>
        </p:spPr>
        <p:txBody>
          <a:bodyPr>
            <a:normAutofit/>
          </a:bodyPr>
          <a:lstStyle/>
          <a:p>
            <a:r>
              <a:rPr lang="en-US" sz="3200" dirty="0"/>
              <a:t>SolidFire Healthtool</a:t>
            </a: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6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480" y="863029"/>
            <a:ext cx="9090660" cy="102225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sfupdate-healthtools for neon mNode steps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01CAA2-0A0D-4509-AFEC-5B1A6E2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964" y="1686188"/>
            <a:ext cx="10256108" cy="4084873"/>
          </a:xfrm>
        </p:spPr>
        <p:txBody>
          <a:bodyPr>
            <a:normAutofit/>
          </a:bodyPr>
          <a:lstStyle/>
          <a:p>
            <a:r>
              <a:rPr lang="en-IN" dirty="0"/>
              <a:t>Move the solidfire-healthtools-neon-&lt;version&gt;.tgz from the component's directory to /tmp and rename solidfire-healthtools-&lt;version&gt;.tgz</a:t>
            </a:r>
          </a:p>
          <a:p>
            <a:r>
              <a:rPr lang="en-IN" dirty="0"/>
              <a:t>Remove the /sf/healthtools-staging/components-&lt;version&gt; directory</a:t>
            </a:r>
          </a:p>
          <a:p>
            <a:r>
              <a:rPr lang="en-IN" dirty="0"/>
              <a:t>Rename /sf/bin/sfupdate-healthtools-&lt;version&gt; to /sf/bin/sfupdate-healthtools-0.0.0.0 and relink it.</a:t>
            </a:r>
          </a:p>
          <a:p>
            <a:r>
              <a:rPr lang="en-IN" dirty="0"/>
              <a:t>sfupdate-healthtools /tmp/solidfire-healthtools-&lt;version&gt;.tgz running this command to restart the sfupdate-healthtools.</a:t>
            </a:r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DAC07A-AA05-194A-9D55-1CFEB9EA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r="9082" b="-2"/>
          <a:stretch/>
        </p:blipFill>
        <p:spPr>
          <a:xfrm>
            <a:off x="10626810" y="116338"/>
            <a:ext cx="1475567" cy="17742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364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AB7195D8-039D-EB42-911D-DA1415586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56" t="7684" r="9837"/>
          <a:stretch/>
        </p:blipFill>
        <p:spPr>
          <a:xfrm>
            <a:off x="0" y="0"/>
            <a:ext cx="12191675" cy="6858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36" y="2678464"/>
            <a:ext cx="2741146" cy="521936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3200" dirty="0"/>
              <a:t>Thank you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23729-6042-5144-89AA-DD077197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281" y="3343835"/>
            <a:ext cx="2668401" cy="1344706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Any Questions?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3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96" y="808056"/>
            <a:ext cx="9118844" cy="10772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Element Health Tools Overview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01CAA2-0A0D-4509-AFEC-5B1A6E2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742" y="2052115"/>
            <a:ext cx="10256108" cy="3232949"/>
          </a:xfrm>
        </p:spPr>
        <p:txBody>
          <a:bodyPr>
            <a:normAutofit/>
          </a:bodyPr>
          <a:lstStyle/>
          <a:p>
            <a:r>
              <a:rPr lang="en-IN" dirty="0"/>
              <a:t>The Element HealthTools suite includes the components required for upgrading Element software on the NetApp HCI and SolidFire AFA storage cluster. </a:t>
            </a:r>
          </a:p>
          <a:p>
            <a:r>
              <a:rPr lang="en-IN" dirty="0"/>
              <a:t>Currently the tools included in this suite are:</a:t>
            </a:r>
            <a:br>
              <a:rPr lang="en-IN" dirty="0"/>
            </a:br>
            <a:r>
              <a:rPr lang="en-IN" dirty="0"/>
              <a:t>- sfupdate-healthtools</a:t>
            </a:r>
            <a:br>
              <a:rPr lang="en-IN" dirty="0"/>
            </a:br>
            <a:r>
              <a:rPr lang="en-IN" dirty="0"/>
              <a:t>- sfupgradecheck</a:t>
            </a:r>
            <a:br>
              <a:rPr lang="en-IN" dirty="0"/>
            </a:br>
            <a:r>
              <a:rPr lang="en-IN" dirty="0"/>
              <a:t>- sfinstall</a:t>
            </a:r>
          </a:p>
          <a:p>
            <a:r>
              <a:rPr lang="en-IN" dirty="0"/>
              <a:t>Support site -&gt; "https://mysupport.netapp.com/products/p/healthtools.html"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DAC07A-AA05-194A-9D55-1CFEB9EA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r="9082" b="-2"/>
          <a:stretch/>
        </p:blipFill>
        <p:spPr>
          <a:xfrm>
            <a:off x="10626810" y="116338"/>
            <a:ext cx="1475567" cy="17742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3239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86" y="1006679"/>
            <a:ext cx="8959453" cy="87860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Prerequisites for using HealthTools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01CAA2-0A0D-4509-AFEC-5B1A6E2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742" y="2052115"/>
            <a:ext cx="10256108" cy="3249727"/>
          </a:xfrm>
        </p:spPr>
        <p:txBody>
          <a:bodyPr>
            <a:normAutofit/>
          </a:bodyPr>
          <a:lstStyle/>
          <a:p>
            <a:r>
              <a:rPr lang="en-IN" dirty="0"/>
              <a:t>The management node is running Element version 10.3 or later.</a:t>
            </a:r>
          </a:p>
          <a:p>
            <a:r>
              <a:rPr lang="en-IN" dirty="0"/>
              <a:t>All storage nodes in the cluster are running Element version 9.3 or later.</a:t>
            </a:r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DAC07A-AA05-194A-9D55-1CFEB9EA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r="9082" b="-2"/>
          <a:stretch/>
        </p:blipFill>
        <p:spPr>
          <a:xfrm>
            <a:off x="10626810" y="116338"/>
            <a:ext cx="1475567" cy="17742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4520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86" y="1006679"/>
            <a:ext cx="8959453" cy="87860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Running sfupdate-healthtools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01CAA2-0A0D-4509-AFEC-5B1A6E2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742" y="2052115"/>
            <a:ext cx="10256108" cy="3249727"/>
          </a:xfrm>
        </p:spPr>
        <p:txBody>
          <a:bodyPr>
            <a:normAutofit/>
          </a:bodyPr>
          <a:lstStyle/>
          <a:p>
            <a:r>
              <a:rPr lang="en-IN" dirty="0"/>
              <a:t>To run sfupdate-healthtools, log in to the Management node.</a:t>
            </a:r>
          </a:p>
          <a:p>
            <a:r>
              <a:rPr lang="en-IN" dirty="0"/>
              <a:t>Run this command with &lt;options&gt; in a command-line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b="1" dirty="0"/>
              <a:t>sudo /sf/bin/sfupdate-healthtools &lt;options&gt;</a:t>
            </a:r>
          </a:p>
          <a:p>
            <a:r>
              <a:rPr lang="en-IN" b="1" dirty="0"/>
              <a:t>sfupdate-healthtools</a:t>
            </a:r>
            <a:r>
              <a:rPr lang="en-IN" dirty="0"/>
              <a:t> ensures that the latest HealthTools are installed.</a:t>
            </a:r>
          </a:p>
          <a:p>
            <a:r>
              <a:rPr lang="en-IN" dirty="0"/>
              <a:t>Run this prior to executing sfupgradecheck and sfinstall so it can update the HealthTools package on all storage nodes in the cluster.</a:t>
            </a:r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DAC07A-AA05-194A-9D55-1CFEB9EA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r="9082" b="-2"/>
          <a:stretch/>
        </p:blipFill>
        <p:spPr>
          <a:xfrm>
            <a:off x="10626810" y="116338"/>
            <a:ext cx="1475567" cy="17742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93010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480" y="863029"/>
            <a:ext cx="9090660" cy="102225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sfupdate-healthtools options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01CAA2-0A0D-4509-AFEC-5B1A6E2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742" y="2038525"/>
            <a:ext cx="10256108" cy="4084873"/>
          </a:xfrm>
        </p:spPr>
        <p:txBody>
          <a:bodyPr>
            <a:normAutofit/>
          </a:bodyPr>
          <a:lstStyle/>
          <a:p>
            <a:r>
              <a:rPr lang="en-IN" sz="1600" dirty="0"/>
              <a:t>&lt;install file&gt;: Install new healthtools tarball</a:t>
            </a:r>
          </a:p>
          <a:p>
            <a:r>
              <a:rPr lang="en-IN" sz="1600" dirty="0"/>
              <a:t>-l, --latest-version: Show latest version on NSS</a:t>
            </a:r>
          </a:p>
          <a:p>
            <a:r>
              <a:rPr lang="en-IN" sz="1600" dirty="0"/>
              <a:t>-v, - -version: show version installed</a:t>
            </a:r>
          </a:p>
          <a:p>
            <a:r>
              <a:rPr lang="en-IN" sz="1600" dirty="0"/>
              <a:t>-s, --show-versions: Show all previously installed versions</a:t>
            </a:r>
          </a:p>
          <a:p>
            <a:r>
              <a:rPr lang="en-IN" sz="1600" dirty="0"/>
              <a:t>-r, --revert-version &lt;VERSION_NUMBER&gt;: Revert healthtools to this previously installed version (as seen in -s)</a:t>
            </a:r>
          </a:p>
          <a:p>
            <a:r>
              <a:rPr lang="en-IN" sz="1600" dirty="0"/>
              <a:t>--metadata &lt;metadata file URI&gt;: Use this metadata file instead of looking up the NSS file.</a:t>
            </a:r>
          </a:p>
          <a:p>
            <a:r>
              <a:rPr lang="en-IN" sz="1600" dirty="0"/>
              <a:t>-n, --no-validate</a:t>
            </a:r>
          </a:p>
          <a:p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DAC07A-AA05-194A-9D55-1CFEB9EA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r="9082" b="-2"/>
          <a:stretch/>
        </p:blipFill>
        <p:spPr>
          <a:xfrm>
            <a:off x="10626810" y="116338"/>
            <a:ext cx="1475567" cy="17742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7317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480" y="863029"/>
            <a:ext cx="9090660" cy="102225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sfupdate-healthtools folder structure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01CAA2-0A0D-4509-AFEC-5B1A6E2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964" y="1954635"/>
            <a:ext cx="10256108" cy="3481431"/>
          </a:xfrm>
        </p:spPr>
        <p:txBody>
          <a:bodyPr>
            <a:normAutofit/>
          </a:bodyPr>
          <a:lstStyle/>
          <a:p>
            <a:r>
              <a:rPr lang="en-IN" sz="1600" dirty="0"/>
              <a:t>SF_BIN = </a:t>
            </a:r>
            <a:r>
              <a:rPr lang="en-IN" dirty="0"/>
              <a:t>"/sf/bin”</a:t>
            </a:r>
          </a:p>
          <a:p>
            <a:r>
              <a:rPr lang="en-IN" sz="1600" dirty="0"/>
              <a:t>LOCAL_BIN = </a:t>
            </a:r>
            <a:r>
              <a:rPr lang="en-IN" dirty="0"/>
              <a:t>"/</a:t>
            </a:r>
            <a:r>
              <a:rPr lang="en-IN" dirty="0" err="1"/>
              <a:t>usr</a:t>
            </a:r>
            <a:r>
              <a:rPr lang="en-IN" dirty="0"/>
              <a:t>/local/bin” </a:t>
            </a:r>
          </a:p>
          <a:p>
            <a:r>
              <a:rPr lang="en-IN" sz="1600" dirty="0"/>
              <a:t>SF_DOC = </a:t>
            </a:r>
            <a:r>
              <a:rPr lang="en-IN" dirty="0"/>
              <a:t>"/sf/doc”</a:t>
            </a:r>
          </a:p>
          <a:p>
            <a:r>
              <a:rPr lang="en-IN" sz="1600" dirty="0"/>
              <a:t>STAGING = </a:t>
            </a:r>
            <a:r>
              <a:rPr lang="en-IN" dirty="0"/>
              <a:t>"/sf/</a:t>
            </a:r>
            <a:r>
              <a:rPr lang="en-IN" dirty="0" err="1"/>
              <a:t>healthtools</a:t>
            </a:r>
            <a:r>
              <a:rPr lang="en-IN" dirty="0"/>
              <a:t>-staging"</a:t>
            </a:r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DAC07A-AA05-194A-9D55-1CFEB9EA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r="9082" b="-2"/>
          <a:stretch/>
        </p:blipFill>
        <p:spPr>
          <a:xfrm>
            <a:off x="10626810" y="116338"/>
            <a:ext cx="1475567" cy="17742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7316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310" y="863029"/>
            <a:ext cx="9090660" cy="102225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sfupdate-healthtools Code Flow</a:t>
            </a:r>
            <a:endParaRPr lang="en-US" dirty="0"/>
          </a:p>
        </p:txBody>
      </p:sp>
      <p:pic>
        <p:nvPicPr>
          <p:cNvPr id="7" name="Content Placeholder 6" descr="Chart, funnel chart&#10;&#10;Description automatically generated">
            <a:extLst>
              <a:ext uri="{FF2B5EF4-FFF2-40B4-BE49-F238E27FC236}">
                <a16:creationId xmlns:a16="http://schemas.microsoft.com/office/drawing/2014/main" id="{EC82B993-07B1-4A47-9EC6-2500D761C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032" y="2021305"/>
            <a:ext cx="10468044" cy="3493971"/>
          </a:xfrm>
        </p:spPr>
      </p:pic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DAC07A-AA05-194A-9D55-1CFEB9EA0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5" r="9082" b="-2"/>
          <a:stretch/>
        </p:blipFill>
        <p:spPr>
          <a:xfrm>
            <a:off x="10626810" y="116338"/>
            <a:ext cx="1475567" cy="17742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42721-3147-514F-A799-639103998114}"/>
              </a:ext>
            </a:extLst>
          </p:cNvPr>
          <p:cNvSpPr txBox="1"/>
          <p:nvPr/>
        </p:nvSpPr>
        <p:spPr>
          <a:xfrm>
            <a:off x="1405289" y="5640405"/>
            <a:ext cx="1043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https://cloud.smartdraw.com/share.aspx/?pubDocShare=3014CBE041870EADBF6E8D138CDECFBDF05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4E283-734E-6D4E-AF89-4FA937D110CE}"/>
              </a:ext>
            </a:extLst>
          </p:cNvPr>
          <p:cNvSpPr txBox="1"/>
          <p:nvPr/>
        </p:nvSpPr>
        <p:spPr>
          <a:xfrm>
            <a:off x="1417739" y="6082018"/>
            <a:ext cx="978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https://bitbucket.ngage.netapp.com/projects/HEAL/repos/solidfire-healthtools/browse</a:t>
            </a:r>
          </a:p>
        </p:txBody>
      </p:sp>
    </p:spTree>
    <p:extLst>
      <p:ext uri="{BB962C8B-B14F-4D97-AF65-F5344CB8AC3E}">
        <p14:creationId xmlns:p14="http://schemas.microsoft.com/office/powerpoint/2010/main" val="393345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48" y="431515"/>
            <a:ext cx="9387292" cy="877168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sfupdate-healthtools untar files</a:t>
            </a:r>
            <a:endParaRPr lang="en-US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90D2F0-5736-5948-AFC6-1FEF6CAEB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331" y="1438381"/>
            <a:ext cx="10741336" cy="5311739"/>
          </a:xfrm>
        </p:spPr>
      </p:pic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DAC07A-AA05-194A-9D55-1CFEB9EA0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5" r="9082" b="-2"/>
          <a:stretch/>
        </p:blipFill>
        <p:spPr>
          <a:xfrm>
            <a:off x="10626810" y="116338"/>
            <a:ext cx="1475567" cy="125012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40515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456C-8612-DB48-9B98-6ED9A330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480" y="863029"/>
            <a:ext cx="9090660" cy="102225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sfupdate-healthtools for neon mNode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01CAA2-0A0D-4509-AFEC-5B1A6E2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964" y="1686188"/>
            <a:ext cx="10256108" cy="4084873"/>
          </a:xfrm>
        </p:spPr>
        <p:txBody>
          <a:bodyPr>
            <a:normAutofit/>
          </a:bodyPr>
          <a:lstStyle/>
          <a:p>
            <a:r>
              <a:rPr lang="en-US" dirty="0"/>
              <a:t>Checking the mNode version with the help of </a:t>
            </a:r>
            <a:r>
              <a:rPr lang="en-IN" b="1" dirty="0"/>
              <a:t>/sf/bin/sfconfig –Version </a:t>
            </a:r>
            <a:r>
              <a:rPr lang="en-IN" dirty="0"/>
              <a:t>command</a:t>
            </a:r>
          </a:p>
          <a:p>
            <a:r>
              <a:rPr lang="en-IN" dirty="0"/>
              <a:t>Neon is defined as any version &lt;= 10 of mNode.</a:t>
            </a:r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DAC07A-AA05-194A-9D55-1CFEB9EA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r="9082" b="-2"/>
          <a:stretch/>
        </p:blipFill>
        <p:spPr>
          <a:xfrm>
            <a:off x="10626810" y="116338"/>
            <a:ext cx="1475567" cy="17742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4750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443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MS Shell Dlg 2</vt:lpstr>
      <vt:lpstr>Wingdings</vt:lpstr>
      <vt:lpstr>Wingdings 3</vt:lpstr>
      <vt:lpstr>Madison</vt:lpstr>
      <vt:lpstr>SolidFire Healthtool</vt:lpstr>
      <vt:lpstr>Element Health Tools Overview</vt:lpstr>
      <vt:lpstr>Prerequisites for using HealthTools</vt:lpstr>
      <vt:lpstr>Running sfupdate-healthtools</vt:lpstr>
      <vt:lpstr>sfupdate-healthtools options</vt:lpstr>
      <vt:lpstr>sfupdate-healthtools folder structure</vt:lpstr>
      <vt:lpstr>sfupdate-healthtools Code Flow</vt:lpstr>
      <vt:lpstr>sfupdate-healthtools untar files</vt:lpstr>
      <vt:lpstr>sfupdate-healthtools for neon mNode</vt:lpstr>
      <vt:lpstr>sfupdate-healthtools for neon mNode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SolidFire Healthtool</dc:title>
  <dc:creator>Singh, Arun</dc:creator>
  <cp:lastModifiedBy>Singh, Arun</cp:lastModifiedBy>
  <cp:revision>7</cp:revision>
  <dcterms:created xsi:type="dcterms:W3CDTF">2021-08-18T07:07:53Z</dcterms:created>
  <dcterms:modified xsi:type="dcterms:W3CDTF">2021-08-31T11:17:34Z</dcterms:modified>
</cp:coreProperties>
</file>