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0487001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0487001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0487001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0487001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10c265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10c265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10c265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10c265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8969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MIE 1624 Assignment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Canadian Election Sentiment Analysis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7444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 Arun Shanmugam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No: 1005009884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UTORid: shanm159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04350" y="61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888775" y="2353050"/>
            <a:ext cx="36153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A quick analysis of party affiliation of tweets</a:t>
            </a:r>
            <a:endParaRPr b="1" sz="12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50" y="2312950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575" y="2312950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1000" y="2707925"/>
            <a:ext cx="2985550" cy="23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5499" y="812100"/>
            <a:ext cx="1951550" cy="13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1407" y="812100"/>
            <a:ext cx="2016793" cy="13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937225" y="4788900"/>
            <a:ext cx="1506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Sentiment 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438200" y="4788900"/>
            <a:ext cx="1840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Canadian Election 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240400" y="2002525"/>
            <a:ext cx="3615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Word clouds generated after data cleaning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644325" y="2002513"/>
            <a:ext cx="1506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Sentiment 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161025" y="2047100"/>
            <a:ext cx="184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Canadian Election 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136900" y="493775"/>
            <a:ext cx="1951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Raw Data vs Clean-up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42300" y="1215913"/>
            <a:ext cx="4771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Tweets from Sentiment.csv &amp; Canadian Elections  were cleaned up by removing special characters, punctuations, stop words, tokenizing &amp; then  lemmatizing.Cleaned up tweets were subject to various Exploratory Data Analysis for visualization as shown.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72675" y="61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&amp; Modelling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5196650" y="610475"/>
            <a:ext cx="3888900" cy="4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Cleaned Tweets were prepared for ML modelling using Word Frequency &amp; TF-IDF vectorizers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following models were tried out on the Sentiment.csv dataset: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k-Nearest Neighbours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Naive Bayes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SVM Classifier (long runtime)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xGB 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performed best with an accuracy of 77.793% on the test set of Sentiment.csv after Cross Validation &amp; Hyper Parameter Tuning using grid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Bias Variance tradeoff curves were plotted for kNN, Decision Trees &amp; Random Forest to understand relationship &amp; better tune models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250" y="3637875"/>
            <a:ext cx="2038653" cy="13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240" y="1653849"/>
            <a:ext cx="2197409" cy="13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800" y="1560663"/>
            <a:ext cx="2393325" cy="15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348050" y="1236475"/>
            <a:ext cx="2609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Learning curve for Logistic Regression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999250" y="1236463"/>
            <a:ext cx="2609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Learning curve for Naive Bayes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65050" y="3157513"/>
            <a:ext cx="2792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Bias Variance Tradeoff for kNN Classifier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957150" y="3157525"/>
            <a:ext cx="2197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Bias Variance Tradeoff for Random Forest Classifier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438" y="3390920"/>
            <a:ext cx="2393325" cy="167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72675" y="610475"/>
            <a:ext cx="855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Implementation on Canadian Elections Data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285450" y="1189975"/>
            <a:ext cx="3513000" cy="22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Model choice:</a:t>
            </a:r>
            <a:r>
              <a:rPr lang="en"/>
              <a:t> Logistic Classifier model with tuned hyperparameters along with TF-IDF vectorization for Feature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Training: </a:t>
            </a:r>
            <a:r>
              <a:rPr lang="en"/>
              <a:t>Logistic classifier was trained on Sentiment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</a:t>
            </a:r>
            <a:r>
              <a:rPr b="1" lang="en"/>
              <a:t>mplementation:</a:t>
            </a:r>
            <a:r>
              <a:rPr lang="en"/>
              <a:t> Model was implemented on the Canadian Elections data and an accuracy of </a:t>
            </a:r>
            <a:r>
              <a:rPr lang="en" sz="1200">
                <a:solidFill>
                  <a:srgbClr val="000000"/>
                </a:solidFill>
              </a:rPr>
              <a:t>62.21%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450" y="1189972"/>
            <a:ext cx="5130528" cy="13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750" y="2942200"/>
            <a:ext cx="2584100" cy="17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8100" y="3012075"/>
            <a:ext cx="1765649" cy="16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-17400" y="2858325"/>
            <a:ext cx="41187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Discussion on Predictions: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Misclassification can be attributed to the word frequency feature engineering that eliminates context, which greatly dictates sentiment of tweets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NLP analytics of elections is useful because voters vote with hearts than brains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Since liberals have garnered the most number of tweets, it can be inferred that they would then win the election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036000" y="2554275"/>
            <a:ext cx="4997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We can see that the model does a good job of predicting the sentiment for the four categories with misclassification occuring in the None category.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372675" y="582525"/>
            <a:ext cx="855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reason behind negative tweets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279550" y="3147650"/>
            <a:ext cx="50130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Discussion on reason predictions: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Random Forest model performs best but still has a fair degree of misclassification as evidenced by the above figure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Misclassification can be attributed to: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Deletion of ‘Other’ tweets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Skewness to reasons that are more in number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Elimination of context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bonus, Word Embeddings was carried out with a relatively small corpus due to memory and time considerations, and was passed to the Random Forest model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00" y="1465100"/>
            <a:ext cx="2597052" cy="16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126" y="1465098"/>
            <a:ext cx="2354813" cy="168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8050" y="3264612"/>
            <a:ext cx="1822975" cy="138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8925" y="1380125"/>
            <a:ext cx="1787650" cy="13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1126" y="1366688"/>
            <a:ext cx="1822975" cy="138588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5218050" y="1020500"/>
            <a:ext cx="23547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Logistic Regression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7575400" y="1020500"/>
            <a:ext cx="171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kNN Classifier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5424425" y="2898613"/>
            <a:ext cx="171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Random Forest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630075" y="2673950"/>
            <a:ext cx="1065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Accuracy: </a:t>
            </a:r>
            <a:r>
              <a:rPr lang="en" sz="800">
                <a:highlight>
                  <a:srgbClr val="FFFFFF"/>
                </a:highlight>
              </a:rPr>
              <a:t>0.5182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7715200" y="2636600"/>
            <a:ext cx="1065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Accuracy: 0.</a:t>
            </a:r>
            <a:r>
              <a:rPr lang="en" sz="800">
                <a:highlight>
                  <a:srgbClr val="FFFFFF"/>
                </a:highlight>
              </a:rPr>
              <a:t>5337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5749175" y="4650500"/>
            <a:ext cx="1065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Accuracy: 0.</a:t>
            </a:r>
            <a:r>
              <a:rPr lang="en" sz="800">
                <a:highlight>
                  <a:srgbClr val="FFFFFF"/>
                </a:highlight>
              </a:rPr>
              <a:t>6114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41034" y="3343225"/>
            <a:ext cx="2057542" cy="13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7337200" y="2826775"/>
            <a:ext cx="1714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  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Random Forest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(with Word Embeddings)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7608700" y="4650500"/>
            <a:ext cx="11715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Accuracy: </a:t>
            </a:r>
            <a:r>
              <a:rPr lang="en" sz="800">
                <a:highlight>
                  <a:srgbClr val="FFFFFF"/>
                </a:highlight>
              </a:rPr>
              <a:t>0.378248</a:t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804525" y="1158500"/>
            <a:ext cx="1621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Prediction vs. Actual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