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3"/>
  </p:notesMasterIdLst>
  <p:sldIdLst>
    <p:sldId id="265" r:id="rId2"/>
  </p:sldIdLst>
  <p:sldSz cx="43891200" cy="329184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rebuchet MS" panose="020B0603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rebuchet MS" panose="020B0603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rebuchet MS" panose="020B0603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rebuchet MS" panose="020B0603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E697"/>
    <a:srgbClr val="E6B9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17" autoAdjust="0"/>
    <p:restoredTop sz="94660"/>
  </p:normalViewPr>
  <p:slideViewPr>
    <p:cSldViewPr snapToGrid="0">
      <p:cViewPr>
        <p:scale>
          <a:sx n="25" d="100"/>
          <a:sy n="25" d="100"/>
        </p:scale>
        <p:origin x="744" y="43"/>
      </p:cViewPr>
      <p:guideLst>
        <p:guide orient="horz" pos="10368"/>
        <p:guide pos="13824"/>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F78FA9-802D-A3C1-8F15-1B34E38D32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03B7EDBF-4E2D-78D7-99AA-18DD270FA0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94F4BA4-B871-48F5-AC56-B5B4A9B99AB1}" type="datetimeFigureOut">
              <a:rPr lang="en-IN"/>
              <a:pPr>
                <a:defRPr/>
              </a:pPr>
              <a:t>06-05-2025</a:t>
            </a:fld>
            <a:endParaRPr lang="en-IN"/>
          </a:p>
        </p:txBody>
      </p:sp>
      <p:sp>
        <p:nvSpPr>
          <p:cNvPr id="4" name="Slide Image Placeholder 3">
            <a:extLst>
              <a:ext uri="{FF2B5EF4-FFF2-40B4-BE49-F238E27FC236}">
                <a16:creationId xmlns:a16="http://schemas.microsoft.com/office/drawing/2014/main" id="{A8A4E5A9-E3CD-B41B-9C27-D8D1BC060EA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95F21DF-9E46-70F7-2358-229F676910B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1D6C5E61-EA6B-5CAB-5FF9-9F1D4A8E73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BB4E8EE1-6A51-DC0F-F6BE-35352E13BEC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E96A7F8-77F1-4601-BB25-FD94FCD1EEC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3686175" rtl="0" eaLnBrk="0" fontAlgn="base" hangingPunct="0">
      <a:spcBef>
        <a:spcPct val="30000"/>
      </a:spcBef>
      <a:spcAft>
        <a:spcPct val="0"/>
      </a:spcAft>
      <a:defRPr sz="4800" kern="1200">
        <a:solidFill>
          <a:schemeClr val="tx1"/>
        </a:solidFill>
        <a:latin typeface="+mn-lt"/>
        <a:ea typeface="+mn-ea"/>
        <a:cs typeface="+mn-cs"/>
      </a:defRPr>
    </a:lvl1pPr>
    <a:lvl2pPr marL="1843088" algn="l" defTabSz="3686175" rtl="0" eaLnBrk="0" fontAlgn="base" hangingPunct="0">
      <a:spcBef>
        <a:spcPct val="30000"/>
      </a:spcBef>
      <a:spcAft>
        <a:spcPct val="0"/>
      </a:spcAft>
      <a:defRPr sz="4800" kern="1200">
        <a:solidFill>
          <a:schemeClr val="tx1"/>
        </a:solidFill>
        <a:latin typeface="+mn-lt"/>
        <a:ea typeface="+mn-ea"/>
        <a:cs typeface="+mn-cs"/>
      </a:defRPr>
    </a:lvl2pPr>
    <a:lvl3pPr marL="3686175" algn="l" defTabSz="3686175" rtl="0" eaLnBrk="0" fontAlgn="base" hangingPunct="0">
      <a:spcBef>
        <a:spcPct val="30000"/>
      </a:spcBef>
      <a:spcAft>
        <a:spcPct val="0"/>
      </a:spcAft>
      <a:defRPr sz="4800" kern="1200">
        <a:solidFill>
          <a:schemeClr val="tx1"/>
        </a:solidFill>
        <a:latin typeface="+mn-lt"/>
        <a:ea typeface="+mn-ea"/>
        <a:cs typeface="+mn-cs"/>
      </a:defRPr>
    </a:lvl3pPr>
    <a:lvl4pPr marL="5529263" algn="l" defTabSz="3686175" rtl="0" eaLnBrk="0" fontAlgn="base" hangingPunct="0">
      <a:spcBef>
        <a:spcPct val="30000"/>
      </a:spcBef>
      <a:spcAft>
        <a:spcPct val="0"/>
      </a:spcAft>
      <a:defRPr sz="4800" kern="1200">
        <a:solidFill>
          <a:schemeClr val="tx1"/>
        </a:solidFill>
        <a:latin typeface="+mn-lt"/>
        <a:ea typeface="+mn-ea"/>
        <a:cs typeface="+mn-cs"/>
      </a:defRPr>
    </a:lvl4pPr>
    <a:lvl5pPr marL="7372350" algn="l" defTabSz="3686175" rtl="0" eaLnBrk="0" fontAlgn="base" hangingPunct="0">
      <a:spcBef>
        <a:spcPct val="30000"/>
      </a:spcBef>
      <a:spcAft>
        <a:spcPct val="0"/>
      </a:spcAft>
      <a:defRPr sz="4800"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97F6E45B-EC18-C7E9-07EE-17B30FC70455}"/>
              </a:ext>
            </a:extLst>
          </p:cNvPr>
          <p:cNvGrpSpPr>
            <a:grpSpLocks/>
          </p:cNvGrpSpPr>
          <p:nvPr/>
        </p:nvGrpSpPr>
        <p:grpSpPr bwMode="auto">
          <a:xfrm>
            <a:off x="-41275" y="-41275"/>
            <a:ext cx="44022963" cy="33000950"/>
            <a:chOff x="-8466" y="-8468"/>
            <a:chExt cx="9171316" cy="6874935"/>
          </a:xfrm>
        </p:grpSpPr>
        <p:cxnSp>
          <p:nvCxnSpPr>
            <p:cNvPr id="5" name="Straight Connector 4">
              <a:extLst>
                <a:ext uri="{FF2B5EF4-FFF2-40B4-BE49-F238E27FC236}">
                  <a16:creationId xmlns:a16="http://schemas.microsoft.com/office/drawing/2014/main" id="{7B951F1F-917B-A5BC-DDA9-137E92C91236}"/>
                </a:ext>
              </a:extLst>
            </p:cNvPr>
            <p:cNvCxnSpPr/>
            <p:nvPr/>
          </p:nvCxnSpPr>
          <p:spPr>
            <a:xfrm flipV="1">
              <a:off x="5130990" y="4175757"/>
              <a:ext cx="4022269" cy="2682111"/>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27CA002-9766-DD92-EE60-36D1BE4C54CA}"/>
                </a:ext>
              </a:extLst>
            </p:cNvPr>
            <p:cNvCxnSpPr/>
            <p:nvPr/>
          </p:nvCxnSpPr>
          <p:spPr>
            <a:xfrm>
              <a:off x="7042576" y="131"/>
              <a:ext cx="1219381" cy="685773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0">
              <a:extLst>
                <a:ext uri="{FF2B5EF4-FFF2-40B4-BE49-F238E27FC236}">
                  <a16:creationId xmlns:a16="http://schemas.microsoft.com/office/drawing/2014/main" id="{18DC619D-BEA8-24E8-282C-EFC3AE749BD5}"/>
                </a:ext>
              </a:extLst>
            </p:cNvPr>
            <p:cNvSpPr/>
            <p:nvPr/>
          </p:nvSpPr>
          <p:spPr>
            <a:xfrm>
              <a:off x="6891766" y="131"/>
              <a:ext cx="2269430" cy="686633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21">
              <a:extLst>
                <a:ext uri="{FF2B5EF4-FFF2-40B4-BE49-F238E27FC236}">
                  <a16:creationId xmlns:a16="http://schemas.microsoft.com/office/drawing/2014/main" id="{425F9443-4614-9133-621A-939FF4031429}"/>
                </a:ext>
              </a:extLst>
            </p:cNvPr>
            <p:cNvSpPr/>
            <p:nvPr/>
          </p:nvSpPr>
          <p:spPr>
            <a:xfrm>
              <a:off x="7205293" y="-8468"/>
              <a:ext cx="1947966" cy="686633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2">
              <a:extLst>
                <a:ext uri="{FF2B5EF4-FFF2-40B4-BE49-F238E27FC236}">
                  <a16:creationId xmlns:a16="http://schemas.microsoft.com/office/drawing/2014/main" id="{08911D4B-CDAD-2F45-CA94-20B420BE0EDB}"/>
                </a:ext>
              </a:extLst>
            </p:cNvPr>
            <p:cNvSpPr/>
            <p:nvPr/>
          </p:nvSpPr>
          <p:spPr>
            <a:xfrm>
              <a:off x="6637770" y="3920114"/>
              <a:ext cx="2513836" cy="293775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3">
              <a:extLst>
                <a:ext uri="{FF2B5EF4-FFF2-40B4-BE49-F238E27FC236}">
                  <a16:creationId xmlns:a16="http://schemas.microsoft.com/office/drawing/2014/main" id="{441119EA-17EB-275D-4918-BC4DB09A81F5}"/>
                </a:ext>
              </a:extLst>
            </p:cNvPr>
            <p:cNvSpPr/>
            <p:nvPr/>
          </p:nvSpPr>
          <p:spPr>
            <a:xfrm>
              <a:off x="7010496" y="-8468"/>
              <a:ext cx="2142763" cy="686633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4">
              <a:extLst>
                <a:ext uri="{FF2B5EF4-FFF2-40B4-BE49-F238E27FC236}">
                  <a16:creationId xmlns:a16="http://schemas.microsoft.com/office/drawing/2014/main" id="{F113C41F-0186-B566-B57D-0EE31F864484}"/>
                </a:ext>
              </a:extLst>
            </p:cNvPr>
            <p:cNvSpPr/>
            <p:nvPr/>
          </p:nvSpPr>
          <p:spPr>
            <a:xfrm>
              <a:off x="8295691" y="-8468"/>
              <a:ext cx="857568" cy="686633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5">
              <a:extLst>
                <a:ext uri="{FF2B5EF4-FFF2-40B4-BE49-F238E27FC236}">
                  <a16:creationId xmlns:a16="http://schemas.microsoft.com/office/drawing/2014/main" id="{EDC919D2-2B30-C073-A45D-346B7B492677}"/>
                </a:ext>
              </a:extLst>
            </p:cNvPr>
            <p:cNvSpPr/>
            <p:nvPr/>
          </p:nvSpPr>
          <p:spPr>
            <a:xfrm>
              <a:off x="8094280" y="-8468"/>
              <a:ext cx="1066586" cy="686633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6">
              <a:extLst>
                <a:ext uri="{FF2B5EF4-FFF2-40B4-BE49-F238E27FC236}">
                  <a16:creationId xmlns:a16="http://schemas.microsoft.com/office/drawing/2014/main" id="{B63DC8A1-F1B1-A9AD-62AA-F94CD79231E6}"/>
                </a:ext>
              </a:extLst>
            </p:cNvPr>
            <p:cNvSpPr/>
            <p:nvPr/>
          </p:nvSpPr>
          <p:spPr>
            <a:xfrm>
              <a:off x="8068814" y="4893743"/>
              <a:ext cx="1094036" cy="1964125"/>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91A74D28-76B5-8081-693B-CF1B14417001}"/>
                </a:ext>
              </a:extLst>
            </p:cNvPr>
            <p:cNvSpPr/>
            <p:nvPr/>
          </p:nvSpPr>
          <p:spPr>
            <a:xfrm>
              <a:off x="-8466" y="-8468"/>
              <a:ext cx="863521" cy="5697915"/>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426859" y="11541763"/>
            <a:ext cx="27968251" cy="7902250"/>
          </a:xfrm>
        </p:spPr>
        <p:txBody>
          <a:bodyPr anchor="b">
            <a:noAutofit/>
          </a:bodyPr>
          <a:lstStyle>
            <a:lvl1pPr algn="r">
              <a:defRPr sz="2592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426859" y="19444006"/>
            <a:ext cx="27968251" cy="5265115"/>
          </a:xfrm>
        </p:spPr>
        <p:txBody>
          <a:bodyPr/>
          <a:lstStyle>
            <a:lvl1pPr marL="0" indent="0" algn="r">
              <a:buNone/>
              <a:defRPr>
                <a:solidFill>
                  <a:schemeClr val="tx1">
                    <a:lumMod val="50000"/>
                    <a:lumOff val="50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GB"/>
              <a:t>Click to edit Master subtitle style</a:t>
            </a:r>
            <a:endParaRPr lang="en-US" dirty="0"/>
          </a:p>
        </p:txBody>
      </p:sp>
      <p:sp>
        <p:nvSpPr>
          <p:cNvPr id="15" name="Date Placeholder 3">
            <a:extLst>
              <a:ext uri="{FF2B5EF4-FFF2-40B4-BE49-F238E27FC236}">
                <a16:creationId xmlns:a16="http://schemas.microsoft.com/office/drawing/2014/main" id="{FC2071AA-32F5-1CEE-1C85-3E859B6B7916}"/>
              </a:ext>
            </a:extLst>
          </p:cNvPr>
          <p:cNvSpPr>
            <a:spLocks noGrp="1"/>
          </p:cNvSpPr>
          <p:nvPr>
            <p:ph type="dt" sz="half" idx="10"/>
          </p:nvPr>
        </p:nvSpPr>
        <p:spPr/>
        <p:txBody>
          <a:bodyPr/>
          <a:lstStyle>
            <a:lvl1pPr>
              <a:defRPr/>
            </a:lvl1pPr>
          </a:lstStyle>
          <a:p>
            <a:pPr>
              <a:defRPr/>
            </a:pPr>
            <a:endParaRPr lang="en-US"/>
          </a:p>
        </p:txBody>
      </p:sp>
      <p:sp>
        <p:nvSpPr>
          <p:cNvPr id="16" name="Footer Placeholder 4">
            <a:extLst>
              <a:ext uri="{FF2B5EF4-FFF2-40B4-BE49-F238E27FC236}">
                <a16:creationId xmlns:a16="http://schemas.microsoft.com/office/drawing/2014/main" id="{8B264D96-29E8-5A67-799C-F727EFFE486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D86A1C5A-CA56-CA7D-52B8-3A64693B871D}"/>
              </a:ext>
            </a:extLst>
          </p:cNvPr>
          <p:cNvSpPr>
            <a:spLocks noGrp="1"/>
          </p:cNvSpPr>
          <p:nvPr>
            <p:ph type="sldNum" sz="quarter" idx="12"/>
          </p:nvPr>
        </p:nvSpPr>
        <p:spPr/>
        <p:txBody>
          <a:bodyPr/>
          <a:lstStyle>
            <a:lvl1pPr>
              <a:defRPr/>
            </a:lvl1pPr>
          </a:lstStyle>
          <a:p>
            <a:pPr>
              <a:defRPr/>
            </a:pPr>
            <a:fld id="{CD676DC9-BDC9-4324-8BC5-514760970D1F}" type="slidenum">
              <a:rPr lang="en-US" altLang="en-US"/>
              <a:pPr>
                <a:defRPr/>
              </a:pPr>
              <a:t>‹#›</a:t>
            </a:fld>
            <a:endParaRPr lang="en-US" altLang="en-US"/>
          </a:p>
        </p:txBody>
      </p:sp>
    </p:spTree>
    <p:extLst>
      <p:ext uri="{BB962C8B-B14F-4D97-AF65-F5344CB8AC3E}">
        <p14:creationId xmlns:p14="http://schemas.microsoft.com/office/powerpoint/2010/main" val="304815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7" cy="16337280"/>
          </a:xfrm>
        </p:spPr>
        <p:txBody>
          <a:bodyPr anchor="ctr"/>
          <a:lstStyle>
            <a:lvl1pPr algn="l">
              <a:defRPr sz="21120" b="0" cap="none"/>
            </a:lvl1pPr>
          </a:lstStyle>
          <a:p>
            <a:r>
              <a:rPr lang="en-GB"/>
              <a:t>Click to edit Master title style</a:t>
            </a:r>
            <a:endParaRPr lang="en-US" dirty="0"/>
          </a:p>
        </p:txBody>
      </p:sp>
      <p:sp>
        <p:nvSpPr>
          <p:cNvPr id="3" name="Text Placeholder 2"/>
          <p:cNvSpPr>
            <a:spLocks noGrp="1"/>
          </p:cNvSpPr>
          <p:nvPr>
            <p:ph type="body" idx="1"/>
          </p:nvPr>
        </p:nvSpPr>
        <p:spPr>
          <a:xfrm>
            <a:off x="2926080" y="21457920"/>
            <a:ext cx="30469027" cy="7540618"/>
          </a:xfrm>
        </p:spPr>
        <p:txBody>
          <a:bodyPr anchor="ct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8D0680C-2FDD-51A0-F54D-B3B99693690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194B24B-79E8-0BBE-968B-4C7B82302A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47C583-1E8C-A338-B623-829BAC8314B8}"/>
              </a:ext>
            </a:extLst>
          </p:cNvPr>
          <p:cNvSpPr>
            <a:spLocks noGrp="1"/>
          </p:cNvSpPr>
          <p:nvPr>
            <p:ph type="sldNum" sz="quarter" idx="12"/>
          </p:nvPr>
        </p:nvSpPr>
        <p:spPr/>
        <p:txBody>
          <a:bodyPr/>
          <a:lstStyle>
            <a:lvl1pPr>
              <a:defRPr/>
            </a:lvl1pPr>
          </a:lstStyle>
          <a:p>
            <a:pPr>
              <a:defRPr/>
            </a:pPr>
            <a:fld id="{71C99AE5-DDA7-464E-9558-03629C370AE5}" type="slidenum">
              <a:rPr lang="en-US" altLang="en-US"/>
              <a:pPr>
                <a:defRPr/>
              </a:pPr>
              <a:t>‹#›</a:t>
            </a:fld>
            <a:endParaRPr lang="en-US" altLang="en-US" sz="1100">
              <a:solidFill>
                <a:srgbClr val="000000"/>
              </a:solidFill>
            </a:endParaRPr>
          </a:p>
        </p:txBody>
      </p:sp>
    </p:spTree>
    <p:extLst>
      <p:ext uri="{BB962C8B-B14F-4D97-AF65-F5344CB8AC3E}">
        <p14:creationId xmlns:p14="http://schemas.microsoft.com/office/powerpoint/2010/main" val="11760064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85A711-4885-C2E2-FD08-65681CC6F14F}"/>
              </a:ext>
            </a:extLst>
          </p:cNvPr>
          <p:cNvSpPr txBox="1">
            <a:spLocks noChangeArrowheads="1"/>
          </p:cNvSpPr>
          <p:nvPr/>
        </p:nvSpPr>
        <p:spPr bwMode="auto">
          <a:xfrm>
            <a:off x="2317750" y="3794125"/>
            <a:ext cx="2193925" cy="2806700"/>
          </a:xfrm>
          <a:prstGeom prst="rect">
            <a:avLst/>
          </a:prstGeom>
          <a:noFill/>
          <a:ln>
            <a:noFill/>
          </a:ln>
        </p:spPr>
        <p:txBody>
          <a:bodyPr lIns="438912" tIns="219456" rIns="438912" bIns="219456" anchor="ct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fontAlgn="base">
              <a:spcBef>
                <a:spcPct val="0"/>
              </a:spcBef>
              <a:spcAft>
                <a:spcPct val="0"/>
              </a:spcAft>
              <a:defRPr>
                <a:solidFill>
                  <a:schemeClr val="tx1"/>
                </a:solidFill>
                <a:latin typeface="Trebuchet MS" pitchFamily="34" charset="0"/>
              </a:defRPr>
            </a:lvl6pPr>
            <a:lvl7pPr marL="2971800" indent="-228600" defTabSz="457200" fontAlgn="base">
              <a:spcBef>
                <a:spcPct val="0"/>
              </a:spcBef>
              <a:spcAft>
                <a:spcPct val="0"/>
              </a:spcAft>
              <a:defRPr>
                <a:solidFill>
                  <a:schemeClr val="tx1"/>
                </a:solidFill>
                <a:latin typeface="Trebuchet MS" pitchFamily="34" charset="0"/>
              </a:defRPr>
            </a:lvl7pPr>
            <a:lvl8pPr marL="3429000" indent="-228600" defTabSz="457200" fontAlgn="base">
              <a:spcBef>
                <a:spcPct val="0"/>
              </a:spcBef>
              <a:spcAft>
                <a:spcPct val="0"/>
              </a:spcAft>
              <a:defRPr>
                <a:solidFill>
                  <a:schemeClr val="tx1"/>
                </a:solidFill>
                <a:latin typeface="Trebuchet MS" pitchFamily="34" charset="0"/>
              </a:defRPr>
            </a:lvl8pPr>
            <a:lvl9pPr marL="3886200" indent="-228600" defTabSz="457200" fontAlgn="base">
              <a:spcBef>
                <a:spcPct val="0"/>
              </a:spcBef>
              <a:spcAft>
                <a:spcPct val="0"/>
              </a:spcAft>
              <a:defRPr>
                <a:solidFill>
                  <a:schemeClr val="tx1"/>
                </a:solidFill>
                <a:latin typeface="Trebuchet MS" pitchFamily="34" charset="0"/>
              </a:defRPr>
            </a:lvl9pPr>
          </a:lstStyle>
          <a:p>
            <a:pPr eaLnBrk="1" hangingPunct="1">
              <a:defRPr/>
            </a:pPr>
            <a:r>
              <a:rPr lang="en-US" sz="38400">
                <a:solidFill>
                  <a:srgbClr val="9FE0F5"/>
                </a:solidFill>
                <a:latin typeface="Arial" charset="0"/>
                <a:cs typeface="Arial" charset="0"/>
              </a:rPr>
              <a:t>“</a:t>
            </a:r>
          </a:p>
        </p:txBody>
      </p:sp>
      <p:sp>
        <p:nvSpPr>
          <p:cNvPr id="5" name="TextBox 4">
            <a:extLst>
              <a:ext uri="{FF2B5EF4-FFF2-40B4-BE49-F238E27FC236}">
                <a16:creationId xmlns:a16="http://schemas.microsoft.com/office/drawing/2014/main" id="{3316D248-B388-C7AE-4FA1-022A8C4772ED}"/>
              </a:ext>
            </a:extLst>
          </p:cNvPr>
          <p:cNvSpPr txBox="1">
            <a:spLocks noChangeArrowheads="1"/>
          </p:cNvSpPr>
          <p:nvPr/>
        </p:nvSpPr>
        <p:spPr bwMode="auto">
          <a:xfrm>
            <a:off x="32388175" y="13855700"/>
            <a:ext cx="2195513" cy="2806700"/>
          </a:xfrm>
          <a:prstGeom prst="rect">
            <a:avLst/>
          </a:prstGeom>
          <a:noFill/>
          <a:ln>
            <a:noFill/>
          </a:ln>
        </p:spPr>
        <p:txBody>
          <a:bodyPr lIns="438912" tIns="219456" rIns="438912" bIns="219456" anchor="ct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fontAlgn="base">
              <a:spcBef>
                <a:spcPct val="0"/>
              </a:spcBef>
              <a:spcAft>
                <a:spcPct val="0"/>
              </a:spcAft>
              <a:defRPr>
                <a:solidFill>
                  <a:schemeClr val="tx1"/>
                </a:solidFill>
                <a:latin typeface="Trebuchet MS" pitchFamily="34" charset="0"/>
              </a:defRPr>
            </a:lvl6pPr>
            <a:lvl7pPr marL="2971800" indent="-228600" defTabSz="457200" fontAlgn="base">
              <a:spcBef>
                <a:spcPct val="0"/>
              </a:spcBef>
              <a:spcAft>
                <a:spcPct val="0"/>
              </a:spcAft>
              <a:defRPr>
                <a:solidFill>
                  <a:schemeClr val="tx1"/>
                </a:solidFill>
                <a:latin typeface="Trebuchet MS" pitchFamily="34" charset="0"/>
              </a:defRPr>
            </a:lvl7pPr>
            <a:lvl8pPr marL="3429000" indent="-228600" defTabSz="457200" fontAlgn="base">
              <a:spcBef>
                <a:spcPct val="0"/>
              </a:spcBef>
              <a:spcAft>
                <a:spcPct val="0"/>
              </a:spcAft>
              <a:defRPr>
                <a:solidFill>
                  <a:schemeClr val="tx1"/>
                </a:solidFill>
                <a:latin typeface="Trebuchet MS" pitchFamily="34" charset="0"/>
              </a:defRPr>
            </a:lvl8pPr>
            <a:lvl9pPr marL="3886200" indent="-228600" defTabSz="457200" fontAlgn="base">
              <a:spcBef>
                <a:spcPct val="0"/>
              </a:spcBef>
              <a:spcAft>
                <a:spcPct val="0"/>
              </a:spcAft>
              <a:defRPr>
                <a:solidFill>
                  <a:schemeClr val="tx1"/>
                </a:solidFill>
                <a:latin typeface="Trebuchet MS" pitchFamily="34" charset="0"/>
              </a:defRPr>
            </a:lvl9pPr>
          </a:lstStyle>
          <a:p>
            <a:pPr eaLnBrk="1" hangingPunct="1">
              <a:defRPr/>
            </a:pPr>
            <a:r>
              <a:rPr lang="en-US" sz="38400">
                <a:solidFill>
                  <a:srgbClr val="9FE0F5"/>
                </a:solidFill>
                <a:latin typeface="Arial" charset="0"/>
                <a:cs typeface="Arial" charset="0"/>
              </a:rPr>
              <a:t>”</a:t>
            </a:r>
          </a:p>
        </p:txBody>
      </p:sp>
      <p:sp>
        <p:nvSpPr>
          <p:cNvPr id="2" name="Title 1"/>
          <p:cNvSpPr>
            <a:spLocks noGrp="1"/>
          </p:cNvSpPr>
          <p:nvPr>
            <p:ph type="title"/>
          </p:nvPr>
        </p:nvSpPr>
        <p:spPr>
          <a:xfrm>
            <a:off x="3719448" y="2926080"/>
            <a:ext cx="29146474" cy="14508480"/>
          </a:xfrm>
        </p:spPr>
        <p:txBody>
          <a:bodyPr anchor="ctr"/>
          <a:lstStyle>
            <a:lvl1pPr algn="l">
              <a:defRPr sz="2112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5285155" y="17434560"/>
            <a:ext cx="26015059" cy="1828800"/>
          </a:xfrm>
        </p:spPr>
        <p:txBody>
          <a:bodyPr anchor="ctr">
            <a:noAutofit/>
          </a:bodyPr>
          <a:lstStyle>
            <a:lvl1pPr marL="0" indent="0">
              <a:buFontTx/>
              <a:buNone/>
              <a:defRPr sz="7680">
                <a:solidFill>
                  <a:schemeClr val="tx1">
                    <a:lumMod val="50000"/>
                    <a:lumOff val="50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GB"/>
              <a:t>Click to edit Master text styles</a:t>
            </a:r>
          </a:p>
        </p:txBody>
      </p:sp>
      <p:sp>
        <p:nvSpPr>
          <p:cNvPr id="3" name="Text Placeholder 2"/>
          <p:cNvSpPr>
            <a:spLocks noGrp="1"/>
          </p:cNvSpPr>
          <p:nvPr>
            <p:ph type="body" idx="1"/>
          </p:nvPr>
        </p:nvSpPr>
        <p:spPr>
          <a:xfrm>
            <a:off x="2926073" y="21457920"/>
            <a:ext cx="30469032" cy="7540618"/>
          </a:xfrm>
        </p:spPr>
        <p:txBody>
          <a:bodyPr anchor="ct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6" name="Date Placeholder 3">
            <a:extLst>
              <a:ext uri="{FF2B5EF4-FFF2-40B4-BE49-F238E27FC236}">
                <a16:creationId xmlns:a16="http://schemas.microsoft.com/office/drawing/2014/main" id="{EA7726FB-9B91-E766-E4A1-7AF96927C47D}"/>
              </a:ext>
            </a:extLst>
          </p:cNvPr>
          <p:cNvSpPr>
            <a:spLocks noGrp="1"/>
          </p:cNvSpPr>
          <p:nvPr>
            <p:ph type="dt" sz="half" idx="14"/>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55EC25A4-0BBD-4F16-7FBA-B4D3604CC52A}"/>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39C2B36-68B1-7E5E-9E2F-563AE1841963}"/>
              </a:ext>
            </a:extLst>
          </p:cNvPr>
          <p:cNvSpPr>
            <a:spLocks noGrp="1"/>
          </p:cNvSpPr>
          <p:nvPr>
            <p:ph type="sldNum" sz="quarter" idx="16"/>
          </p:nvPr>
        </p:nvSpPr>
        <p:spPr/>
        <p:txBody>
          <a:bodyPr/>
          <a:lstStyle>
            <a:lvl1pPr>
              <a:defRPr/>
            </a:lvl1pPr>
          </a:lstStyle>
          <a:p>
            <a:pPr>
              <a:defRPr/>
            </a:pPr>
            <a:fld id="{25389E62-8A37-43DA-914A-4661CA6A7932}" type="slidenum">
              <a:rPr lang="en-US" altLang="en-US"/>
              <a:pPr>
                <a:defRPr/>
              </a:pPr>
              <a:t>‹#›</a:t>
            </a:fld>
            <a:endParaRPr lang="en-US" altLang="en-US" sz="1100">
              <a:solidFill>
                <a:srgbClr val="000000"/>
              </a:solidFill>
            </a:endParaRPr>
          </a:p>
        </p:txBody>
      </p:sp>
    </p:spTree>
    <p:extLst>
      <p:ext uri="{BB962C8B-B14F-4D97-AF65-F5344CB8AC3E}">
        <p14:creationId xmlns:p14="http://schemas.microsoft.com/office/powerpoint/2010/main" val="36928609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26073" y="9273542"/>
            <a:ext cx="30469032" cy="12458208"/>
          </a:xfrm>
        </p:spPr>
        <p:txBody>
          <a:bodyPr anchor="b"/>
          <a:lstStyle>
            <a:lvl1pPr algn="l">
              <a:defRPr sz="21120" b="0" cap="none"/>
            </a:lvl1pPr>
          </a:lstStyle>
          <a:p>
            <a:r>
              <a:rPr lang="en-GB"/>
              <a:t>Click to edit Master title style</a:t>
            </a:r>
            <a:endParaRPr lang="en-US" dirty="0"/>
          </a:p>
        </p:txBody>
      </p:sp>
      <p:sp>
        <p:nvSpPr>
          <p:cNvPr id="3" name="Text Placeholder 2"/>
          <p:cNvSpPr>
            <a:spLocks noGrp="1"/>
          </p:cNvSpPr>
          <p:nvPr>
            <p:ph type="body" idx="1"/>
          </p:nvPr>
        </p:nvSpPr>
        <p:spPr>
          <a:xfrm>
            <a:off x="2926073" y="21731751"/>
            <a:ext cx="30469032" cy="7266787"/>
          </a:xfrm>
        </p:spPr>
        <p:txBody>
          <a:bodyPr/>
          <a:lstStyle>
            <a:lvl1pPr marL="0" indent="0" algn="l">
              <a:buNone/>
              <a:defRPr sz="8640">
                <a:solidFill>
                  <a:schemeClr val="tx1">
                    <a:lumMod val="75000"/>
                    <a:lumOff val="2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465DC8-95AA-967F-B723-7B891A985AB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3129B3B-0249-DC5C-C4BF-ECBB85A2C1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4CC799B-6B1F-D154-DE7D-F7DE1758A854}"/>
              </a:ext>
            </a:extLst>
          </p:cNvPr>
          <p:cNvSpPr>
            <a:spLocks noGrp="1"/>
          </p:cNvSpPr>
          <p:nvPr>
            <p:ph type="sldNum" sz="quarter" idx="12"/>
          </p:nvPr>
        </p:nvSpPr>
        <p:spPr/>
        <p:txBody>
          <a:bodyPr/>
          <a:lstStyle>
            <a:lvl1pPr>
              <a:defRPr/>
            </a:lvl1pPr>
          </a:lstStyle>
          <a:p>
            <a:pPr>
              <a:defRPr/>
            </a:pPr>
            <a:fld id="{77BB695C-2FED-46D0-ABE3-AE3172A79152}" type="slidenum">
              <a:rPr lang="en-US" altLang="en-US"/>
              <a:pPr>
                <a:defRPr/>
              </a:pPr>
              <a:t>‹#›</a:t>
            </a:fld>
            <a:endParaRPr lang="en-US" altLang="en-US" sz="1100">
              <a:solidFill>
                <a:srgbClr val="000000"/>
              </a:solidFill>
            </a:endParaRPr>
          </a:p>
        </p:txBody>
      </p:sp>
    </p:spTree>
    <p:extLst>
      <p:ext uri="{BB962C8B-B14F-4D97-AF65-F5344CB8AC3E}">
        <p14:creationId xmlns:p14="http://schemas.microsoft.com/office/powerpoint/2010/main" val="2665810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DA510-515B-4D76-39F3-489524C25B38}"/>
              </a:ext>
            </a:extLst>
          </p:cNvPr>
          <p:cNvSpPr txBox="1">
            <a:spLocks noChangeArrowheads="1"/>
          </p:cNvSpPr>
          <p:nvPr/>
        </p:nvSpPr>
        <p:spPr bwMode="auto">
          <a:xfrm>
            <a:off x="2317750" y="3794125"/>
            <a:ext cx="2193925" cy="2806700"/>
          </a:xfrm>
          <a:prstGeom prst="rect">
            <a:avLst/>
          </a:prstGeom>
          <a:noFill/>
          <a:ln>
            <a:noFill/>
          </a:ln>
        </p:spPr>
        <p:txBody>
          <a:bodyPr lIns="438912" tIns="219456" rIns="438912" bIns="219456" anchor="ct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fontAlgn="base">
              <a:spcBef>
                <a:spcPct val="0"/>
              </a:spcBef>
              <a:spcAft>
                <a:spcPct val="0"/>
              </a:spcAft>
              <a:defRPr>
                <a:solidFill>
                  <a:schemeClr val="tx1"/>
                </a:solidFill>
                <a:latin typeface="Trebuchet MS" pitchFamily="34" charset="0"/>
              </a:defRPr>
            </a:lvl6pPr>
            <a:lvl7pPr marL="2971800" indent="-228600" defTabSz="457200" fontAlgn="base">
              <a:spcBef>
                <a:spcPct val="0"/>
              </a:spcBef>
              <a:spcAft>
                <a:spcPct val="0"/>
              </a:spcAft>
              <a:defRPr>
                <a:solidFill>
                  <a:schemeClr val="tx1"/>
                </a:solidFill>
                <a:latin typeface="Trebuchet MS" pitchFamily="34" charset="0"/>
              </a:defRPr>
            </a:lvl7pPr>
            <a:lvl8pPr marL="3429000" indent="-228600" defTabSz="457200" fontAlgn="base">
              <a:spcBef>
                <a:spcPct val="0"/>
              </a:spcBef>
              <a:spcAft>
                <a:spcPct val="0"/>
              </a:spcAft>
              <a:defRPr>
                <a:solidFill>
                  <a:schemeClr val="tx1"/>
                </a:solidFill>
                <a:latin typeface="Trebuchet MS" pitchFamily="34" charset="0"/>
              </a:defRPr>
            </a:lvl8pPr>
            <a:lvl9pPr marL="3886200" indent="-228600" defTabSz="457200" fontAlgn="base">
              <a:spcBef>
                <a:spcPct val="0"/>
              </a:spcBef>
              <a:spcAft>
                <a:spcPct val="0"/>
              </a:spcAft>
              <a:defRPr>
                <a:solidFill>
                  <a:schemeClr val="tx1"/>
                </a:solidFill>
                <a:latin typeface="Trebuchet MS" pitchFamily="34" charset="0"/>
              </a:defRPr>
            </a:lvl9pPr>
          </a:lstStyle>
          <a:p>
            <a:pPr eaLnBrk="1" hangingPunct="1">
              <a:defRPr/>
            </a:pPr>
            <a:r>
              <a:rPr lang="en-US" sz="38400">
                <a:solidFill>
                  <a:srgbClr val="9FE0F5"/>
                </a:solidFill>
                <a:latin typeface="Arial" charset="0"/>
                <a:cs typeface="Arial" charset="0"/>
              </a:rPr>
              <a:t>“</a:t>
            </a:r>
          </a:p>
        </p:txBody>
      </p:sp>
      <p:sp>
        <p:nvSpPr>
          <p:cNvPr id="5" name="TextBox 4">
            <a:extLst>
              <a:ext uri="{FF2B5EF4-FFF2-40B4-BE49-F238E27FC236}">
                <a16:creationId xmlns:a16="http://schemas.microsoft.com/office/drawing/2014/main" id="{F9A182A0-BB72-687C-B7AE-766235A2608B}"/>
              </a:ext>
            </a:extLst>
          </p:cNvPr>
          <p:cNvSpPr txBox="1">
            <a:spLocks noChangeArrowheads="1"/>
          </p:cNvSpPr>
          <p:nvPr/>
        </p:nvSpPr>
        <p:spPr bwMode="auto">
          <a:xfrm>
            <a:off x="32388175" y="13855700"/>
            <a:ext cx="2195513" cy="2806700"/>
          </a:xfrm>
          <a:prstGeom prst="rect">
            <a:avLst/>
          </a:prstGeom>
          <a:noFill/>
          <a:ln>
            <a:noFill/>
          </a:ln>
        </p:spPr>
        <p:txBody>
          <a:bodyPr lIns="438912" tIns="219456" rIns="438912" bIns="219456" anchor="ct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fontAlgn="base">
              <a:spcBef>
                <a:spcPct val="0"/>
              </a:spcBef>
              <a:spcAft>
                <a:spcPct val="0"/>
              </a:spcAft>
              <a:defRPr>
                <a:solidFill>
                  <a:schemeClr val="tx1"/>
                </a:solidFill>
                <a:latin typeface="Trebuchet MS" pitchFamily="34" charset="0"/>
              </a:defRPr>
            </a:lvl6pPr>
            <a:lvl7pPr marL="2971800" indent="-228600" defTabSz="457200" fontAlgn="base">
              <a:spcBef>
                <a:spcPct val="0"/>
              </a:spcBef>
              <a:spcAft>
                <a:spcPct val="0"/>
              </a:spcAft>
              <a:defRPr>
                <a:solidFill>
                  <a:schemeClr val="tx1"/>
                </a:solidFill>
                <a:latin typeface="Trebuchet MS" pitchFamily="34" charset="0"/>
              </a:defRPr>
            </a:lvl7pPr>
            <a:lvl8pPr marL="3429000" indent="-228600" defTabSz="457200" fontAlgn="base">
              <a:spcBef>
                <a:spcPct val="0"/>
              </a:spcBef>
              <a:spcAft>
                <a:spcPct val="0"/>
              </a:spcAft>
              <a:defRPr>
                <a:solidFill>
                  <a:schemeClr val="tx1"/>
                </a:solidFill>
                <a:latin typeface="Trebuchet MS" pitchFamily="34" charset="0"/>
              </a:defRPr>
            </a:lvl8pPr>
            <a:lvl9pPr marL="3886200" indent="-228600" defTabSz="457200" fontAlgn="base">
              <a:spcBef>
                <a:spcPct val="0"/>
              </a:spcBef>
              <a:spcAft>
                <a:spcPct val="0"/>
              </a:spcAft>
              <a:defRPr>
                <a:solidFill>
                  <a:schemeClr val="tx1"/>
                </a:solidFill>
                <a:latin typeface="Trebuchet MS" pitchFamily="34" charset="0"/>
              </a:defRPr>
            </a:lvl9pPr>
          </a:lstStyle>
          <a:p>
            <a:pPr eaLnBrk="1" hangingPunct="1">
              <a:defRPr/>
            </a:pPr>
            <a:r>
              <a:rPr lang="en-US" sz="38400">
                <a:solidFill>
                  <a:srgbClr val="9FE0F5"/>
                </a:solidFill>
                <a:latin typeface="Arial" charset="0"/>
                <a:cs typeface="Arial" charset="0"/>
              </a:rPr>
              <a:t>”</a:t>
            </a:r>
          </a:p>
        </p:txBody>
      </p:sp>
      <p:sp>
        <p:nvSpPr>
          <p:cNvPr id="2" name="Title 1"/>
          <p:cNvSpPr>
            <a:spLocks noGrp="1"/>
          </p:cNvSpPr>
          <p:nvPr>
            <p:ph type="title"/>
          </p:nvPr>
        </p:nvSpPr>
        <p:spPr>
          <a:xfrm>
            <a:off x="3719448" y="2926080"/>
            <a:ext cx="29146474" cy="14508480"/>
          </a:xfrm>
        </p:spPr>
        <p:txBody>
          <a:bodyPr anchor="ctr"/>
          <a:lstStyle>
            <a:lvl1pPr algn="l">
              <a:defRPr sz="2112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2926066" y="19263360"/>
            <a:ext cx="30469037" cy="2468390"/>
          </a:xfrm>
        </p:spPr>
        <p:txBody>
          <a:bodyPr anchor="b">
            <a:noAutofit/>
          </a:bodyPr>
          <a:lstStyle>
            <a:lvl1pPr marL="0" indent="0">
              <a:buFontTx/>
              <a:buNone/>
              <a:defRPr sz="11520">
                <a:solidFill>
                  <a:schemeClr val="tx1">
                    <a:lumMod val="75000"/>
                    <a:lumOff val="25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GB"/>
              <a:t>Click to edit Master text styles</a:t>
            </a:r>
          </a:p>
        </p:txBody>
      </p:sp>
      <p:sp>
        <p:nvSpPr>
          <p:cNvPr id="3" name="Text Placeholder 2"/>
          <p:cNvSpPr>
            <a:spLocks noGrp="1"/>
          </p:cNvSpPr>
          <p:nvPr>
            <p:ph type="body" idx="1"/>
          </p:nvPr>
        </p:nvSpPr>
        <p:spPr>
          <a:xfrm>
            <a:off x="2926073" y="21731751"/>
            <a:ext cx="30469032" cy="7266787"/>
          </a:xfrm>
        </p:spPr>
        <p:txBody>
          <a:bodyPr/>
          <a:lstStyle>
            <a:lvl1pPr marL="0" indent="0" algn="l">
              <a:buNone/>
              <a:defRPr sz="864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6" name="Date Placeholder 3">
            <a:extLst>
              <a:ext uri="{FF2B5EF4-FFF2-40B4-BE49-F238E27FC236}">
                <a16:creationId xmlns:a16="http://schemas.microsoft.com/office/drawing/2014/main" id="{3D844CB2-1D1A-C65D-0FF5-00078471B5EF}"/>
              </a:ext>
            </a:extLst>
          </p:cNvPr>
          <p:cNvSpPr>
            <a:spLocks noGrp="1"/>
          </p:cNvSpPr>
          <p:nvPr>
            <p:ph type="dt" sz="half" idx="14"/>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2393A3BF-5C17-53F7-F70A-1F942DDA1D35}"/>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8C6A28CD-7230-891D-28D9-FFC879556170}"/>
              </a:ext>
            </a:extLst>
          </p:cNvPr>
          <p:cNvSpPr>
            <a:spLocks noGrp="1"/>
          </p:cNvSpPr>
          <p:nvPr>
            <p:ph type="sldNum" sz="quarter" idx="16"/>
          </p:nvPr>
        </p:nvSpPr>
        <p:spPr/>
        <p:txBody>
          <a:bodyPr/>
          <a:lstStyle>
            <a:lvl1pPr>
              <a:defRPr/>
            </a:lvl1pPr>
          </a:lstStyle>
          <a:p>
            <a:pPr>
              <a:defRPr/>
            </a:pPr>
            <a:fld id="{E3C96C1A-58F1-4958-9DA9-C07183973993}" type="slidenum">
              <a:rPr lang="en-US" altLang="en-US"/>
              <a:pPr>
                <a:defRPr/>
              </a:pPr>
              <a:t>‹#›</a:t>
            </a:fld>
            <a:endParaRPr lang="en-US" altLang="en-US" sz="1100">
              <a:solidFill>
                <a:srgbClr val="000000"/>
              </a:solidFill>
            </a:endParaRPr>
          </a:p>
        </p:txBody>
      </p:sp>
    </p:spTree>
    <p:extLst>
      <p:ext uri="{BB962C8B-B14F-4D97-AF65-F5344CB8AC3E}">
        <p14:creationId xmlns:p14="http://schemas.microsoft.com/office/powerpoint/2010/main" val="32194227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56073" y="2926080"/>
            <a:ext cx="30439032" cy="14508480"/>
          </a:xfrm>
        </p:spPr>
        <p:txBody>
          <a:bodyPr anchor="ctr"/>
          <a:lstStyle>
            <a:lvl1pPr algn="l">
              <a:defRPr sz="2112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2926066" y="19263360"/>
            <a:ext cx="30469037" cy="246839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GB"/>
              <a:t>Click to edit Master text styles</a:t>
            </a:r>
          </a:p>
        </p:txBody>
      </p:sp>
      <p:sp>
        <p:nvSpPr>
          <p:cNvPr id="3" name="Text Placeholder 2"/>
          <p:cNvSpPr>
            <a:spLocks noGrp="1"/>
          </p:cNvSpPr>
          <p:nvPr>
            <p:ph type="body" idx="1"/>
          </p:nvPr>
        </p:nvSpPr>
        <p:spPr>
          <a:xfrm>
            <a:off x="2926073" y="21731751"/>
            <a:ext cx="30469032" cy="7266787"/>
          </a:xfrm>
        </p:spPr>
        <p:txBody>
          <a:bodyPr/>
          <a:lstStyle>
            <a:lvl1pPr marL="0" indent="0" algn="l">
              <a:buNone/>
              <a:defRPr sz="864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7DEDB8-3605-F6A0-6803-3B0B990A19D1}"/>
              </a:ext>
            </a:extLst>
          </p:cNvPr>
          <p:cNvSpPr>
            <a:spLocks noGrp="1"/>
          </p:cNvSpPr>
          <p:nvPr>
            <p:ph type="dt" sz="half" idx="14"/>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9EDD639-FBFE-5EB6-4CCA-087CFD1902EB}"/>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1756790-6BF1-4860-2590-74758C67BD92}"/>
              </a:ext>
            </a:extLst>
          </p:cNvPr>
          <p:cNvSpPr>
            <a:spLocks noGrp="1"/>
          </p:cNvSpPr>
          <p:nvPr>
            <p:ph type="sldNum" sz="quarter" idx="16"/>
          </p:nvPr>
        </p:nvSpPr>
        <p:spPr/>
        <p:txBody>
          <a:bodyPr/>
          <a:lstStyle>
            <a:lvl1pPr>
              <a:defRPr/>
            </a:lvl1pPr>
          </a:lstStyle>
          <a:p>
            <a:pPr>
              <a:defRPr/>
            </a:pPr>
            <a:fld id="{24FA4D2E-AA64-422F-81C7-12D152D51075}" type="slidenum">
              <a:rPr lang="en-US" altLang="en-US"/>
              <a:pPr>
                <a:defRPr/>
              </a:pPr>
              <a:t>‹#›</a:t>
            </a:fld>
            <a:endParaRPr lang="en-US" altLang="en-US" sz="1100">
              <a:solidFill>
                <a:srgbClr val="000000"/>
              </a:solidFill>
            </a:endParaRPr>
          </a:p>
        </p:txBody>
      </p:sp>
    </p:spTree>
    <p:extLst>
      <p:ext uri="{BB962C8B-B14F-4D97-AF65-F5344CB8AC3E}">
        <p14:creationId xmlns:p14="http://schemas.microsoft.com/office/powerpoint/2010/main" val="13357058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09A1278E-04DD-2134-9442-7C811E395C9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D3A8959-A9C8-C5E5-7839-82C3E1DE43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581623-B877-B7F2-C75C-09E2FD5ECF0C}"/>
              </a:ext>
            </a:extLst>
          </p:cNvPr>
          <p:cNvSpPr>
            <a:spLocks noGrp="1"/>
          </p:cNvSpPr>
          <p:nvPr>
            <p:ph type="sldNum" sz="quarter" idx="12"/>
          </p:nvPr>
        </p:nvSpPr>
        <p:spPr/>
        <p:txBody>
          <a:bodyPr/>
          <a:lstStyle>
            <a:lvl1pPr>
              <a:defRPr/>
            </a:lvl1pPr>
          </a:lstStyle>
          <a:p>
            <a:pPr>
              <a:defRPr/>
            </a:pPr>
            <a:fld id="{4374A1CD-2A0C-4FEC-9B97-2E726003970A}" type="slidenum">
              <a:rPr lang="en-US" altLang="en-US"/>
              <a:pPr>
                <a:defRPr/>
              </a:pPr>
              <a:t>‹#›</a:t>
            </a:fld>
            <a:endParaRPr lang="en-US" altLang="en-US"/>
          </a:p>
        </p:txBody>
      </p:sp>
    </p:spTree>
    <p:extLst>
      <p:ext uri="{BB962C8B-B14F-4D97-AF65-F5344CB8AC3E}">
        <p14:creationId xmlns:p14="http://schemas.microsoft.com/office/powerpoint/2010/main" val="3460186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91097" y="2926082"/>
            <a:ext cx="4698298" cy="25206965"/>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926075" y="2926082"/>
            <a:ext cx="24936125" cy="2520696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2C1835FB-889D-02AE-DC94-84EBC91FE58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4882384-4102-2C5A-1FF0-9FDD351C8B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A36835C-630C-3E6D-736E-37691382368B}"/>
              </a:ext>
            </a:extLst>
          </p:cNvPr>
          <p:cNvSpPr>
            <a:spLocks noGrp="1"/>
          </p:cNvSpPr>
          <p:nvPr>
            <p:ph type="sldNum" sz="quarter" idx="12"/>
          </p:nvPr>
        </p:nvSpPr>
        <p:spPr/>
        <p:txBody>
          <a:bodyPr/>
          <a:lstStyle>
            <a:lvl1pPr>
              <a:defRPr/>
            </a:lvl1pPr>
          </a:lstStyle>
          <a:p>
            <a:pPr>
              <a:defRPr/>
            </a:pPr>
            <a:fld id="{4C87BD6B-F661-41B8-A473-FA3035165224}" type="slidenum">
              <a:rPr lang="en-US" altLang="en-US"/>
              <a:pPr>
                <a:defRPr/>
              </a:pPr>
              <a:t>‹#›</a:t>
            </a:fld>
            <a:endParaRPr lang="en-US" altLang="en-US"/>
          </a:p>
        </p:txBody>
      </p:sp>
    </p:spTree>
    <p:extLst>
      <p:ext uri="{BB962C8B-B14F-4D97-AF65-F5344CB8AC3E}">
        <p14:creationId xmlns:p14="http://schemas.microsoft.com/office/powerpoint/2010/main" val="304341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28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B13C849A-06B4-D6A4-3B5D-0A7B28D5105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53C919A-3B86-1069-5494-E3AC844B6E5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323D81E-4862-5DBD-DE91-5A0D56BA0716}"/>
              </a:ext>
            </a:extLst>
          </p:cNvPr>
          <p:cNvSpPr>
            <a:spLocks noGrp="1"/>
          </p:cNvSpPr>
          <p:nvPr>
            <p:ph type="sldNum" sz="quarter" idx="12"/>
          </p:nvPr>
        </p:nvSpPr>
        <p:spPr/>
        <p:txBody>
          <a:bodyPr/>
          <a:lstStyle>
            <a:lvl1pPr>
              <a:defRPr/>
            </a:lvl1pPr>
          </a:lstStyle>
          <a:p>
            <a:pPr>
              <a:defRPr/>
            </a:pPr>
            <a:fld id="{E0658202-6F3C-4438-867D-34ABAEDE5492}" type="slidenum">
              <a:rPr lang="en-US" altLang="en-US"/>
              <a:pPr>
                <a:defRPr/>
              </a:pPr>
              <a:t>‹#›</a:t>
            </a:fld>
            <a:endParaRPr lang="en-US" altLang="en-US"/>
          </a:p>
        </p:txBody>
      </p:sp>
    </p:spTree>
    <p:extLst>
      <p:ext uri="{BB962C8B-B14F-4D97-AF65-F5344CB8AC3E}">
        <p14:creationId xmlns:p14="http://schemas.microsoft.com/office/powerpoint/2010/main" val="286855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6073" y="12964169"/>
            <a:ext cx="30469032" cy="8767589"/>
          </a:xfrm>
        </p:spPr>
        <p:txBody>
          <a:bodyPr anchor="b"/>
          <a:lstStyle>
            <a:lvl1pPr algn="l">
              <a:defRPr sz="19200" b="0" cap="none"/>
            </a:lvl1pPr>
          </a:lstStyle>
          <a:p>
            <a:r>
              <a:rPr lang="en-GB"/>
              <a:t>Click to edit Master title style</a:t>
            </a:r>
            <a:endParaRPr lang="en-US" dirty="0"/>
          </a:p>
        </p:txBody>
      </p:sp>
      <p:sp>
        <p:nvSpPr>
          <p:cNvPr id="3" name="Text Placeholder 2"/>
          <p:cNvSpPr>
            <a:spLocks noGrp="1"/>
          </p:cNvSpPr>
          <p:nvPr>
            <p:ph type="body" idx="1"/>
          </p:nvPr>
        </p:nvSpPr>
        <p:spPr>
          <a:xfrm>
            <a:off x="2926073" y="21731750"/>
            <a:ext cx="30469032" cy="4129920"/>
          </a:xfrm>
        </p:spPr>
        <p:txBody>
          <a:bodyPr/>
          <a:lstStyle>
            <a:lvl1pPr marL="0" indent="0" algn="l">
              <a:buNone/>
              <a:defRPr sz="9600">
                <a:solidFill>
                  <a:schemeClr val="tx1">
                    <a:lumMod val="50000"/>
                    <a:lumOff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4C7BE36-C18F-9B9B-3FEB-16AD268DDF0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693DF5F-6DD9-5DC1-B12B-963F26B2EC4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24F5677-5B03-C776-09EF-9333C1E840E2}"/>
              </a:ext>
            </a:extLst>
          </p:cNvPr>
          <p:cNvSpPr>
            <a:spLocks noGrp="1"/>
          </p:cNvSpPr>
          <p:nvPr>
            <p:ph type="sldNum" sz="quarter" idx="12"/>
          </p:nvPr>
        </p:nvSpPr>
        <p:spPr/>
        <p:txBody>
          <a:bodyPr/>
          <a:lstStyle>
            <a:lvl1pPr>
              <a:defRPr/>
            </a:lvl1pPr>
          </a:lstStyle>
          <a:p>
            <a:pPr>
              <a:defRPr/>
            </a:pPr>
            <a:fld id="{A5E4FCB0-A8D5-4D57-9A45-D21953479F50}" type="slidenum">
              <a:rPr lang="en-US" altLang="en-US"/>
              <a:pPr>
                <a:defRPr/>
              </a:pPr>
              <a:t>‹#›</a:t>
            </a:fld>
            <a:endParaRPr lang="en-US" altLang="en-US"/>
          </a:p>
        </p:txBody>
      </p:sp>
    </p:spTree>
    <p:extLst>
      <p:ext uri="{BB962C8B-B14F-4D97-AF65-F5344CB8AC3E}">
        <p14:creationId xmlns:p14="http://schemas.microsoft.com/office/powerpoint/2010/main" val="361128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7" cy="6339840"/>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926083" y="10370827"/>
            <a:ext cx="14822923" cy="18627706"/>
          </a:xfrm>
        </p:spPr>
        <p:txBody>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8572179" y="10370835"/>
            <a:ext cx="14822928" cy="18627710"/>
          </a:xfrm>
        </p:spPr>
        <p:txBody>
          <a:bodyPr/>
          <a:lstStyle>
            <a:lvl1pPr>
              <a:defRPr sz="8640"/>
            </a:lvl1pPr>
            <a:lvl2pPr>
              <a:defRPr sz="7680"/>
            </a:lvl2pPr>
            <a:lvl3pPr>
              <a:defRPr sz="6720"/>
            </a:lvl3pPr>
            <a:lvl4pPr>
              <a:defRPr sz="5760"/>
            </a:lvl4pPr>
            <a:lvl5pPr>
              <a:defRPr sz="5760"/>
            </a:lvl5pPr>
            <a:lvl6pPr>
              <a:defRPr sz="5760"/>
            </a:lvl6pPr>
            <a:lvl7pPr>
              <a:defRPr sz="5760"/>
            </a:lvl7pPr>
            <a:lvl8pPr>
              <a:defRPr sz="5760"/>
            </a:lvl8pPr>
            <a:lvl9pPr>
              <a:defRPr sz="576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a:extLst>
              <a:ext uri="{FF2B5EF4-FFF2-40B4-BE49-F238E27FC236}">
                <a16:creationId xmlns:a16="http://schemas.microsoft.com/office/drawing/2014/main" id="{4595470A-EAA9-B86C-7802-F5212B005FE2}"/>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AE1DC93A-AA53-52CB-C2A5-8053DD26EA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0E126544-0DA4-E957-DD49-BFC551BC8071}"/>
              </a:ext>
            </a:extLst>
          </p:cNvPr>
          <p:cNvSpPr>
            <a:spLocks noGrp="1"/>
          </p:cNvSpPr>
          <p:nvPr>
            <p:ph type="sldNum" sz="quarter" idx="12"/>
          </p:nvPr>
        </p:nvSpPr>
        <p:spPr/>
        <p:txBody>
          <a:bodyPr/>
          <a:lstStyle>
            <a:lvl1pPr>
              <a:defRPr/>
            </a:lvl1pPr>
          </a:lstStyle>
          <a:p>
            <a:pPr>
              <a:defRPr/>
            </a:pPr>
            <a:fld id="{03BC2506-89B1-4636-AF76-C232F74C642E}" type="slidenum">
              <a:rPr lang="en-US" altLang="en-US"/>
              <a:pPr>
                <a:defRPr/>
              </a:pPr>
              <a:t>‹#›</a:t>
            </a:fld>
            <a:endParaRPr lang="en-US" altLang="en-US"/>
          </a:p>
        </p:txBody>
      </p:sp>
    </p:spTree>
    <p:extLst>
      <p:ext uri="{BB962C8B-B14F-4D97-AF65-F5344CB8AC3E}">
        <p14:creationId xmlns:p14="http://schemas.microsoft.com/office/powerpoint/2010/main" val="163755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26078" y="2926080"/>
            <a:ext cx="30469022" cy="6339840"/>
          </a:xfrm>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2926075" y="10372718"/>
            <a:ext cx="14835226"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GB"/>
              <a:t>Click to edit Master text styles</a:t>
            </a:r>
          </a:p>
        </p:txBody>
      </p:sp>
      <p:sp>
        <p:nvSpPr>
          <p:cNvPr id="4" name="Content Placeholder 3"/>
          <p:cNvSpPr>
            <a:spLocks noGrp="1"/>
          </p:cNvSpPr>
          <p:nvPr>
            <p:ph sz="half" idx="2"/>
          </p:nvPr>
        </p:nvSpPr>
        <p:spPr>
          <a:xfrm>
            <a:off x="2926075" y="13138783"/>
            <a:ext cx="14835226" cy="15859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8559872" y="10372718"/>
            <a:ext cx="14835226"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GB"/>
              <a:t>Click to edit Master text styles</a:t>
            </a:r>
          </a:p>
        </p:txBody>
      </p:sp>
      <p:sp>
        <p:nvSpPr>
          <p:cNvPr id="6" name="Content Placeholder 5"/>
          <p:cNvSpPr>
            <a:spLocks noGrp="1"/>
          </p:cNvSpPr>
          <p:nvPr>
            <p:ph sz="quarter" idx="4"/>
          </p:nvPr>
        </p:nvSpPr>
        <p:spPr>
          <a:xfrm>
            <a:off x="18559872" y="13138783"/>
            <a:ext cx="14835226" cy="15859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a:extLst>
              <a:ext uri="{FF2B5EF4-FFF2-40B4-BE49-F238E27FC236}">
                <a16:creationId xmlns:a16="http://schemas.microsoft.com/office/drawing/2014/main" id="{92B4F398-B4D9-19FF-02FB-F43780894EB0}"/>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2C9A2563-13D1-7C59-9DCD-85089600224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2D125A6-B0B6-B612-D6F0-3F69B4648255}"/>
              </a:ext>
            </a:extLst>
          </p:cNvPr>
          <p:cNvSpPr>
            <a:spLocks noGrp="1"/>
          </p:cNvSpPr>
          <p:nvPr>
            <p:ph type="sldNum" sz="quarter" idx="12"/>
          </p:nvPr>
        </p:nvSpPr>
        <p:spPr/>
        <p:txBody>
          <a:bodyPr/>
          <a:lstStyle>
            <a:lvl1pPr>
              <a:defRPr/>
            </a:lvl1pPr>
          </a:lstStyle>
          <a:p>
            <a:pPr>
              <a:defRPr/>
            </a:pPr>
            <a:fld id="{CE6C5393-D607-4910-B929-6EC5B5CE474C}" type="slidenum">
              <a:rPr lang="en-US" altLang="en-US"/>
              <a:pPr>
                <a:defRPr/>
              </a:pPr>
              <a:t>‹#›</a:t>
            </a:fld>
            <a:endParaRPr lang="en-US" altLang="en-US" sz="1100">
              <a:solidFill>
                <a:srgbClr val="000000"/>
              </a:solidFill>
            </a:endParaRPr>
          </a:p>
        </p:txBody>
      </p:sp>
    </p:spTree>
    <p:extLst>
      <p:ext uri="{BB962C8B-B14F-4D97-AF65-F5344CB8AC3E}">
        <p14:creationId xmlns:p14="http://schemas.microsoft.com/office/powerpoint/2010/main" val="4033158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26075" y="2926080"/>
            <a:ext cx="30469027" cy="6339840"/>
          </a:xfrm>
        </p:spPr>
        <p:txBody>
          <a:bodyPr/>
          <a:lstStyle/>
          <a:p>
            <a:r>
              <a:rPr lang="en-GB"/>
              <a:t>Click to edit Master title style</a:t>
            </a:r>
            <a:endParaRPr lang="en-US" dirty="0"/>
          </a:p>
        </p:txBody>
      </p:sp>
      <p:sp>
        <p:nvSpPr>
          <p:cNvPr id="3" name="Date Placeholder 2">
            <a:extLst>
              <a:ext uri="{FF2B5EF4-FFF2-40B4-BE49-F238E27FC236}">
                <a16:creationId xmlns:a16="http://schemas.microsoft.com/office/drawing/2014/main" id="{3CF665F9-E43B-3CD2-C9E4-7CBE9B5CF37A}"/>
              </a:ext>
            </a:extLst>
          </p:cNvPr>
          <p:cNvSpPr>
            <a:spLocks noGrp="1"/>
          </p:cNvSpPr>
          <p:nvPr>
            <p:ph type="dt" sz="half" idx="10"/>
          </p:nvPr>
        </p:nvSpPr>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DB09B8C1-EE22-A671-B8FF-56C4935B673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F61968B6-ECAD-BD4C-FB35-B5B212B51342}"/>
              </a:ext>
            </a:extLst>
          </p:cNvPr>
          <p:cNvSpPr>
            <a:spLocks noGrp="1"/>
          </p:cNvSpPr>
          <p:nvPr>
            <p:ph type="sldNum" sz="quarter" idx="12"/>
          </p:nvPr>
        </p:nvSpPr>
        <p:spPr/>
        <p:txBody>
          <a:bodyPr/>
          <a:lstStyle>
            <a:lvl1pPr>
              <a:defRPr/>
            </a:lvl1pPr>
          </a:lstStyle>
          <a:p>
            <a:pPr>
              <a:defRPr/>
            </a:pPr>
            <a:fld id="{57D9BD05-DA56-456A-872A-BE69E2D057CB}" type="slidenum">
              <a:rPr lang="en-US" altLang="en-US"/>
              <a:pPr>
                <a:defRPr/>
              </a:pPr>
              <a:t>‹#›</a:t>
            </a:fld>
            <a:endParaRPr lang="en-US" altLang="en-US"/>
          </a:p>
        </p:txBody>
      </p:sp>
    </p:spTree>
    <p:extLst>
      <p:ext uri="{BB962C8B-B14F-4D97-AF65-F5344CB8AC3E}">
        <p14:creationId xmlns:p14="http://schemas.microsoft.com/office/powerpoint/2010/main" val="269125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790C4-CE9D-D3A4-EDFE-9B6E2A699BB3}"/>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178BD9E0-0CFA-8904-9F9B-DA34F72C144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AAB91914-69AE-21D0-1055-33242DFA2E8A}"/>
              </a:ext>
            </a:extLst>
          </p:cNvPr>
          <p:cNvSpPr>
            <a:spLocks noGrp="1"/>
          </p:cNvSpPr>
          <p:nvPr>
            <p:ph type="sldNum" sz="quarter" idx="12"/>
          </p:nvPr>
        </p:nvSpPr>
        <p:spPr/>
        <p:txBody>
          <a:bodyPr/>
          <a:lstStyle>
            <a:lvl1pPr>
              <a:defRPr/>
            </a:lvl1pPr>
          </a:lstStyle>
          <a:p>
            <a:pPr>
              <a:defRPr/>
            </a:pPr>
            <a:fld id="{06C76EB1-A8E9-4531-8FD1-D237156C6E66}" type="slidenum">
              <a:rPr lang="en-US" altLang="en-US"/>
              <a:pPr>
                <a:defRPr/>
              </a:pPr>
              <a:t>‹#›</a:t>
            </a:fld>
            <a:endParaRPr lang="en-US" altLang="en-US"/>
          </a:p>
        </p:txBody>
      </p:sp>
    </p:spTree>
    <p:extLst>
      <p:ext uri="{BB962C8B-B14F-4D97-AF65-F5344CB8AC3E}">
        <p14:creationId xmlns:p14="http://schemas.microsoft.com/office/powerpoint/2010/main" val="288454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5" y="7193299"/>
            <a:ext cx="13392874" cy="6136637"/>
          </a:xfrm>
        </p:spPr>
        <p:txBody>
          <a:bodyPr anchor="b"/>
          <a:lstStyle>
            <a:lvl1pPr>
              <a:defRPr sz="9600"/>
            </a:lvl1pPr>
          </a:lstStyle>
          <a:p>
            <a:r>
              <a:rPr lang="en-GB"/>
              <a:t>Click to edit Master title style</a:t>
            </a:r>
            <a:endParaRPr lang="en-US" dirty="0"/>
          </a:p>
        </p:txBody>
      </p:sp>
      <p:sp>
        <p:nvSpPr>
          <p:cNvPr id="3" name="Content Placeholder 2"/>
          <p:cNvSpPr>
            <a:spLocks noGrp="1"/>
          </p:cNvSpPr>
          <p:nvPr>
            <p:ph idx="1"/>
          </p:nvPr>
        </p:nvSpPr>
        <p:spPr>
          <a:xfrm>
            <a:off x="17142122" y="2471642"/>
            <a:ext cx="16252978" cy="265268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26075" y="13329934"/>
            <a:ext cx="13392874" cy="12405355"/>
          </a:xfrm>
        </p:spPr>
        <p:txBody>
          <a:bodyPr/>
          <a:lstStyle>
            <a:lvl1pPr marL="0" indent="0">
              <a:buNone/>
              <a:defRPr sz="672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GB"/>
              <a:t>Click to edit Master text styles</a:t>
            </a:r>
          </a:p>
        </p:txBody>
      </p:sp>
      <p:sp>
        <p:nvSpPr>
          <p:cNvPr id="5" name="Date Placeholder 4">
            <a:extLst>
              <a:ext uri="{FF2B5EF4-FFF2-40B4-BE49-F238E27FC236}">
                <a16:creationId xmlns:a16="http://schemas.microsoft.com/office/drawing/2014/main" id="{F3D67D90-B448-5EA3-5CAB-7AC44C7F9D0E}"/>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EC2D6C1-393E-7510-4B16-76DB2A6975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20A9F37-E533-2EAA-BB05-3AAB54DDBACD}"/>
              </a:ext>
            </a:extLst>
          </p:cNvPr>
          <p:cNvSpPr>
            <a:spLocks noGrp="1"/>
          </p:cNvSpPr>
          <p:nvPr>
            <p:ph type="sldNum" sz="quarter" idx="12"/>
          </p:nvPr>
        </p:nvSpPr>
        <p:spPr/>
        <p:txBody>
          <a:bodyPr/>
          <a:lstStyle>
            <a:lvl1pPr>
              <a:defRPr/>
            </a:lvl1pPr>
          </a:lstStyle>
          <a:p>
            <a:pPr>
              <a:defRPr/>
            </a:pPr>
            <a:fld id="{BB8F8486-1C99-4BA5-A8EB-C54D38FA0363}" type="slidenum">
              <a:rPr lang="en-US" altLang="en-US"/>
              <a:pPr>
                <a:defRPr/>
              </a:pPr>
              <a:t>‹#›</a:t>
            </a:fld>
            <a:endParaRPr lang="en-US" altLang="en-US"/>
          </a:p>
        </p:txBody>
      </p:sp>
    </p:spTree>
    <p:extLst>
      <p:ext uri="{BB962C8B-B14F-4D97-AF65-F5344CB8AC3E}">
        <p14:creationId xmlns:p14="http://schemas.microsoft.com/office/powerpoint/2010/main" val="362211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5" y="23042880"/>
            <a:ext cx="30469027" cy="2720342"/>
          </a:xfrm>
        </p:spPr>
        <p:txBody>
          <a:bodyPr anchor="b"/>
          <a:lstStyle>
            <a:lvl1pPr algn="l">
              <a:defRPr sz="1152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26075" y="2926080"/>
            <a:ext cx="30469027" cy="18459446"/>
          </a:xfrm>
        </p:spPr>
        <p:txBody>
          <a:bodyPr rtlCol="0">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pPr lvl="0"/>
            <a:r>
              <a:rPr lang="en-GB" noProof="0"/>
              <a:t>Click icon to add picture</a:t>
            </a:r>
            <a:endParaRPr lang="en-US" noProof="0" dirty="0"/>
          </a:p>
        </p:txBody>
      </p:sp>
      <p:sp>
        <p:nvSpPr>
          <p:cNvPr id="4" name="Text Placeholder 3"/>
          <p:cNvSpPr>
            <a:spLocks noGrp="1"/>
          </p:cNvSpPr>
          <p:nvPr>
            <p:ph type="body" sz="half" idx="2"/>
          </p:nvPr>
        </p:nvSpPr>
        <p:spPr>
          <a:xfrm>
            <a:off x="2926075" y="25763223"/>
            <a:ext cx="30469027" cy="3235315"/>
          </a:xfrm>
        </p:spPr>
        <p:txBody>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GB"/>
              <a:t>Click to edit Master text styles</a:t>
            </a:r>
          </a:p>
        </p:txBody>
      </p:sp>
      <p:sp>
        <p:nvSpPr>
          <p:cNvPr id="5" name="Date Placeholder 3">
            <a:extLst>
              <a:ext uri="{FF2B5EF4-FFF2-40B4-BE49-F238E27FC236}">
                <a16:creationId xmlns:a16="http://schemas.microsoft.com/office/drawing/2014/main" id="{02B4A837-120E-9FA8-E84B-BD07AC2907C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F831CF-56C3-53CF-4441-DCDDC6DCE91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44EBD91-7EC9-D20B-826F-BF273D023572}"/>
              </a:ext>
            </a:extLst>
          </p:cNvPr>
          <p:cNvSpPr>
            <a:spLocks noGrp="1"/>
          </p:cNvSpPr>
          <p:nvPr>
            <p:ph type="sldNum" sz="quarter" idx="12"/>
          </p:nvPr>
        </p:nvSpPr>
        <p:spPr/>
        <p:txBody>
          <a:bodyPr/>
          <a:lstStyle>
            <a:lvl1pPr>
              <a:defRPr/>
            </a:lvl1pPr>
          </a:lstStyle>
          <a:p>
            <a:pPr>
              <a:defRPr/>
            </a:pPr>
            <a:fld id="{A90A6CBE-4303-45C2-8336-E0B3C65BC84A}" type="slidenum">
              <a:rPr lang="en-US" altLang="en-US"/>
              <a:pPr>
                <a:defRPr/>
              </a:pPr>
              <a:t>‹#›</a:t>
            </a:fld>
            <a:endParaRPr lang="en-US" altLang="en-US" sz="1100">
              <a:solidFill>
                <a:srgbClr val="000000"/>
              </a:solidFill>
            </a:endParaRPr>
          </a:p>
        </p:txBody>
      </p:sp>
    </p:spTree>
    <p:extLst>
      <p:ext uri="{BB962C8B-B14F-4D97-AF65-F5344CB8AC3E}">
        <p14:creationId xmlns:p14="http://schemas.microsoft.com/office/powerpoint/2010/main" val="40481373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2EE5713-DC77-BDC7-58DE-1ED7A912546E}"/>
              </a:ext>
            </a:extLst>
          </p:cNvPr>
          <p:cNvGrpSpPr>
            <a:grpSpLocks/>
          </p:cNvGrpSpPr>
          <p:nvPr/>
        </p:nvGrpSpPr>
        <p:grpSpPr bwMode="auto">
          <a:xfrm>
            <a:off x="-41275" y="-41275"/>
            <a:ext cx="44022963" cy="33000950"/>
            <a:chOff x="-8467" y="-8468"/>
            <a:chExt cx="9171317" cy="6874935"/>
          </a:xfrm>
        </p:grpSpPr>
        <p:sp>
          <p:nvSpPr>
            <p:cNvPr id="7" name="Freeform 6">
              <a:extLst>
                <a:ext uri="{FF2B5EF4-FFF2-40B4-BE49-F238E27FC236}">
                  <a16:creationId xmlns:a16="http://schemas.microsoft.com/office/drawing/2014/main" id="{95FE00D0-0F62-3980-23A6-C40592599564}"/>
                </a:ext>
              </a:extLst>
            </p:cNvPr>
            <p:cNvSpPr/>
            <p:nvPr/>
          </p:nvSpPr>
          <p:spPr>
            <a:xfrm>
              <a:off x="-8467" y="4013045"/>
              <a:ext cx="457061" cy="2853422"/>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032C2E66-41D1-A960-7CCA-7EF4F4164EB1}"/>
                </a:ext>
              </a:extLst>
            </p:cNvPr>
            <p:cNvCxnSpPr/>
            <p:nvPr/>
          </p:nvCxnSpPr>
          <p:spPr>
            <a:xfrm flipV="1">
              <a:off x="5130989" y="4175757"/>
              <a:ext cx="4022270" cy="2682111"/>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D0597F0-4767-9A65-C7FB-2AEA9D56EBDA}"/>
                </a:ext>
              </a:extLst>
            </p:cNvPr>
            <p:cNvCxnSpPr/>
            <p:nvPr/>
          </p:nvCxnSpPr>
          <p:spPr>
            <a:xfrm>
              <a:off x="7042576" y="131"/>
              <a:ext cx="1219381" cy="685773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6845B815-95D9-86D5-C29C-E18FB913FE7F}"/>
                </a:ext>
              </a:extLst>
            </p:cNvPr>
            <p:cNvSpPr/>
            <p:nvPr/>
          </p:nvSpPr>
          <p:spPr>
            <a:xfrm>
              <a:off x="6891766" y="131"/>
              <a:ext cx="2269430" cy="686633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7B01263A-4B86-B639-5DBE-72E68C154888}"/>
                </a:ext>
              </a:extLst>
            </p:cNvPr>
            <p:cNvSpPr/>
            <p:nvPr/>
          </p:nvSpPr>
          <p:spPr>
            <a:xfrm>
              <a:off x="7205292" y="-8468"/>
              <a:ext cx="1947966" cy="686633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45F0804-EFBD-89FC-B3D2-E743A64B2D63}"/>
                </a:ext>
              </a:extLst>
            </p:cNvPr>
            <p:cNvSpPr/>
            <p:nvPr/>
          </p:nvSpPr>
          <p:spPr>
            <a:xfrm>
              <a:off x="6637769" y="3920114"/>
              <a:ext cx="2513836" cy="293775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1AB29DA1-02A4-E05D-51BA-0F9A20A2D79A}"/>
                </a:ext>
              </a:extLst>
            </p:cNvPr>
            <p:cNvSpPr/>
            <p:nvPr/>
          </p:nvSpPr>
          <p:spPr>
            <a:xfrm>
              <a:off x="7010496" y="-8468"/>
              <a:ext cx="2142763" cy="686633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52ADC89C-2216-6638-EEBE-8BAEA7A34B7B}"/>
                </a:ext>
              </a:extLst>
            </p:cNvPr>
            <p:cNvSpPr/>
            <p:nvPr/>
          </p:nvSpPr>
          <p:spPr>
            <a:xfrm>
              <a:off x="8295691" y="-8468"/>
              <a:ext cx="857568" cy="686633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0817651F-CD48-D280-C997-5D3B56AD5922}"/>
                </a:ext>
              </a:extLst>
            </p:cNvPr>
            <p:cNvSpPr/>
            <p:nvPr/>
          </p:nvSpPr>
          <p:spPr>
            <a:xfrm>
              <a:off x="8094280" y="-8468"/>
              <a:ext cx="1066586" cy="686633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EE85891A-9FEF-716B-A897-738540504418}"/>
                </a:ext>
              </a:extLst>
            </p:cNvPr>
            <p:cNvSpPr/>
            <p:nvPr/>
          </p:nvSpPr>
          <p:spPr>
            <a:xfrm>
              <a:off x="8068814" y="4893743"/>
              <a:ext cx="1094036" cy="1964125"/>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EBBE6BB5-0DF8-4B10-839C-23F6AECE1641}"/>
              </a:ext>
            </a:extLst>
          </p:cNvPr>
          <p:cNvSpPr>
            <a:spLocks noGrp="1"/>
          </p:cNvSpPr>
          <p:nvPr>
            <p:ph type="title"/>
          </p:nvPr>
        </p:nvSpPr>
        <p:spPr bwMode="auto">
          <a:xfrm>
            <a:off x="2925763" y="2925763"/>
            <a:ext cx="30468887"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endParaRPr lang="en-US" altLang="en-US"/>
          </a:p>
        </p:txBody>
      </p:sp>
      <p:sp>
        <p:nvSpPr>
          <p:cNvPr id="1028" name="Text Placeholder 2">
            <a:extLst>
              <a:ext uri="{FF2B5EF4-FFF2-40B4-BE49-F238E27FC236}">
                <a16:creationId xmlns:a16="http://schemas.microsoft.com/office/drawing/2014/main" id="{ACBD7D46-EB3C-A370-BA25-299BDD0A1EA8}"/>
              </a:ext>
            </a:extLst>
          </p:cNvPr>
          <p:cNvSpPr>
            <a:spLocks noGrp="1"/>
          </p:cNvSpPr>
          <p:nvPr>
            <p:ph type="body" idx="1"/>
          </p:nvPr>
        </p:nvSpPr>
        <p:spPr bwMode="auto">
          <a:xfrm>
            <a:off x="2925763" y="10371138"/>
            <a:ext cx="30468887" cy="186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D3B390CA-7BBF-1D0C-210F-1997279CD06F}"/>
              </a:ext>
            </a:extLst>
          </p:cNvPr>
          <p:cNvSpPr>
            <a:spLocks noGrp="1"/>
          </p:cNvSpPr>
          <p:nvPr>
            <p:ph type="dt" sz="half" idx="2"/>
          </p:nvPr>
        </p:nvSpPr>
        <p:spPr>
          <a:xfrm>
            <a:off x="25944513" y="28998863"/>
            <a:ext cx="3284537" cy="1752600"/>
          </a:xfrm>
          <a:prstGeom prst="rect">
            <a:avLst/>
          </a:prstGeom>
        </p:spPr>
        <p:txBody>
          <a:bodyPr vert="horz" lIns="91440" tIns="45720" rIns="91440" bIns="45720" rtlCol="0" anchor="ctr"/>
          <a:lstStyle>
            <a:lvl1pPr algn="r" eaLnBrk="1" fontAlgn="auto" hangingPunct="1">
              <a:spcBef>
                <a:spcPts val="0"/>
              </a:spcBef>
              <a:spcAft>
                <a:spcPts val="0"/>
              </a:spcAft>
              <a:defRPr sz="4320">
                <a:solidFill>
                  <a:schemeClr val="tx1">
                    <a:tint val="75000"/>
                  </a:schemeClr>
                </a:solidFill>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01F5711C-8148-3B3A-D019-1ED5B748A9A3}"/>
              </a:ext>
            </a:extLst>
          </p:cNvPr>
          <p:cNvSpPr>
            <a:spLocks noGrp="1"/>
          </p:cNvSpPr>
          <p:nvPr>
            <p:ph type="ftr" sz="quarter" idx="3"/>
          </p:nvPr>
        </p:nvSpPr>
        <p:spPr>
          <a:xfrm>
            <a:off x="2925763" y="28998863"/>
            <a:ext cx="22190075" cy="1752600"/>
          </a:xfrm>
          <a:prstGeom prst="rect">
            <a:avLst/>
          </a:prstGeom>
        </p:spPr>
        <p:txBody>
          <a:bodyPr vert="horz" lIns="91440" tIns="45720" rIns="91440" bIns="45720" rtlCol="0" anchor="ctr"/>
          <a:lstStyle>
            <a:lvl1pPr algn="l" eaLnBrk="1" fontAlgn="auto" hangingPunct="1">
              <a:spcBef>
                <a:spcPts val="0"/>
              </a:spcBef>
              <a:spcAft>
                <a:spcPts val="0"/>
              </a:spcAft>
              <a:defRPr sz="432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9BA9F3E-98E6-0997-92A7-402F2EB3F5BE}"/>
              </a:ext>
            </a:extLst>
          </p:cNvPr>
          <p:cNvSpPr>
            <a:spLocks noGrp="1"/>
          </p:cNvSpPr>
          <p:nvPr>
            <p:ph type="sldNum" sz="quarter" idx="4"/>
          </p:nvPr>
        </p:nvSpPr>
        <p:spPr>
          <a:xfrm>
            <a:off x="30934025" y="28998863"/>
            <a:ext cx="2460625"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4300">
                <a:solidFill>
                  <a:schemeClr val="accent1"/>
                </a:solidFill>
              </a:defRPr>
            </a:lvl1pPr>
          </a:lstStyle>
          <a:p>
            <a:pPr>
              <a:defRPr/>
            </a:pPr>
            <a:fld id="{06ECAB40-0146-4988-A957-D67986D886A2}" type="slidenum">
              <a:rPr lang="en-US" altLang="en-US"/>
              <a:pPr>
                <a:defRPr/>
              </a:pPr>
              <a:t>‹#›</a:t>
            </a:fld>
            <a:endParaRPr lang="en-US" altLang="en-US" sz="1100">
              <a:solidFill>
                <a:srgbClr val="000000"/>
              </a:solidFill>
            </a:endParaRPr>
          </a:p>
        </p:txBody>
      </p:sp>
    </p:spTree>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24" r:id="rId5"/>
    <p:sldLayoutId id="2147484233" r:id="rId6"/>
    <p:sldLayoutId id="2147484234" r:id="rId7"/>
    <p:sldLayoutId id="2147484235" r:id="rId8"/>
    <p:sldLayoutId id="2147484225" r:id="rId9"/>
    <p:sldLayoutId id="2147484226" r:id="rId10"/>
    <p:sldLayoutId id="2147484236" r:id="rId11"/>
    <p:sldLayoutId id="2147484227" r:id="rId12"/>
    <p:sldLayoutId id="2147484237" r:id="rId13"/>
    <p:sldLayoutId id="2147484228" r:id="rId14"/>
    <p:sldLayoutId id="2147484238" r:id="rId15"/>
    <p:sldLayoutId id="2147484239" r:id="rId16"/>
  </p:sldLayoutIdLst>
  <p:hf sldNum="0" hdr="0" ftr="0" dt="0"/>
  <p:txStyles>
    <p:titleStyle>
      <a:lvl1pPr algn="l" defTabSz="2193925" rtl="0" eaLnBrk="0" fontAlgn="base" hangingPunct="0">
        <a:spcBef>
          <a:spcPct val="0"/>
        </a:spcBef>
        <a:spcAft>
          <a:spcPct val="0"/>
        </a:spcAft>
        <a:defRPr sz="17200" kern="1200">
          <a:solidFill>
            <a:schemeClr val="accent1"/>
          </a:solidFill>
          <a:latin typeface="+mj-lt"/>
          <a:ea typeface="+mj-ea"/>
          <a:cs typeface="+mj-cs"/>
        </a:defRPr>
      </a:lvl1pPr>
      <a:lvl2pPr algn="l" defTabSz="2193925" rtl="0" eaLnBrk="0" fontAlgn="base" hangingPunct="0">
        <a:spcBef>
          <a:spcPct val="0"/>
        </a:spcBef>
        <a:spcAft>
          <a:spcPct val="0"/>
        </a:spcAft>
        <a:defRPr sz="17200">
          <a:solidFill>
            <a:schemeClr val="accent1"/>
          </a:solidFill>
          <a:latin typeface="Trebuchet MS" pitchFamily="34" charset="0"/>
        </a:defRPr>
      </a:lvl2pPr>
      <a:lvl3pPr algn="l" defTabSz="2193925" rtl="0" eaLnBrk="0" fontAlgn="base" hangingPunct="0">
        <a:spcBef>
          <a:spcPct val="0"/>
        </a:spcBef>
        <a:spcAft>
          <a:spcPct val="0"/>
        </a:spcAft>
        <a:defRPr sz="17200">
          <a:solidFill>
            <a:schemeClr val="accent1"/>
          </a:solidFill>
          <a:latin typeface="Trebuchet MS" pitchFamily="34" charset="0"/>
        </a:defRPr>
      </a:lvl3pPr>
      <a:lvl4pPr algn="l" defTabSz="2193925" rtl="0" eaLnBrk="0" fontAlgn="base" hangingPunct="0">
        <a:spcBef>
          <a:spcPct val="0"/>
        </a:spcBef>
        <a:spcAft>
          <a:spcPct val="0"/>
        </a:spcAft>
        <a:defRPr sz="17200">
          <a:solidFill>
            <a:schemeClr val="accent1"/>
          </a:solidFill>
          <a:latin typeface="Trebuchet MS" pitchFamily="34" charset="0"/>
        </a:defRPr>
      </a:lvl4pPr>
      <a:lvl5pPr algn="l" defTabSz="2193925" rtl="0" eaLnBrk="0" fontAlgn="base" hangingPunct="0">
        <a:spcBef>
          <a:spcPct val="0"/>
        </a:spcBef>
        <a:spcAft>
          <a:spcPct val="0"/>
        </a:spcAft>
        <a:defRPr sz="172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4650" indent="-1644650" algn="l" defTabSz="2193925" rtl="0" eaLnBrk="0" fontAlgn="base" hangingPunct="0">
        <a:spcBef>
          <a:spcPts val="4800"/>
        </a:spcBef>
        <a:spcAft>
          <a:spcPct val="0"/>
        </a:spcAft>
        <a:buClr>
          <a:schemeClr val="accent1"/>
        </a:buClr>
        <a:buSzPct val="80000"/>
        <a:buFont typeface="Wingdings 3" panose="05040102010807070707" pitchFamily="18" charset="2"/>
        <a:buChar char=""/>
        <a:defRPr sz="8600" kern="1200">
          <a:solidFill>
            <a:srgbClr val="404040"/>
          </a:solidFill>
          <a:latin typeface="+mn-lt"/>
          <a:ea typeface="+mn-ea"/>
          <a:cs typeface="+mn-cs"/>
        </a:defRPr>
      </a:lvl1pPr>
      <a:lvl2pPr marL="3565525" indent="-1371600" algn="l" defTabSz="2193925" rtl="0" eaLnBrk="0" fontAlgn="base" hangingPunct="0">
        <a:spcBef>
          <a:spcPts val="4800"/>
        </a:spcBef>
        <a:spcAft>
          <a:spcPct val="0"/>
        </a:spcAft>
        <a:buClr>
          <a:schemeClr val="accent1"/>
        </a:buClr>
        <a:buSzPct val="80000"/>
        <a:buFont typeface="Wingdings 3" panose="05040102010807070707" pitchFamily="18" charset="2"/>
        <a:buChar char=""/>
        <a:defRPr sz="7600" kern="1200">
          <a:solidFill>
            <a:srgbClr val="404040"/>
          </a:solidFill>
          <a:latin typeface="+mn-lt"/>
          <a:ea typeface="+mn-ea"/>
          <a:cs typeface="+mn-cs"/>
        </a:defRPr>
      </a:lvl2pPr>
      <a:lvl3pPr marL="5486400" indent="-1096963" algn="l" defTabSz="2193925" rtl="0" eaLnBrk="0" fontAlgn="base" hangingPunct="0">
        <a:spcBef>
          <a:spcPts val="4800"/>
        </a:spcBef>
        <a:spcAft>
          <a:spcPct val="0"/>
        </a:spcAft>
        <a:buClr>
          <a:schemeClr val="accent1"/>
        </a:buClr>
        <a:buSzPct val="80000"/>
        <a:buFont typeface="Wingdings 3" panose="05040102010807070707" pitchFamily="18" charset="2"/>
        <a:buChar char=""/>
        <a:defRPr sz="6700" kern="1200">
          <a:solidFill>
            <a:srgbClr val="404040"/>
          </a:solidFill>
          <a:latin typeface="+mn-lt"/>
          <a:ea typeface="+mn-ea"/>
          <a:cs typeface="+mn-cs"/>
        </a:defRPr>
      </a:lvl3pPr>
      <a:lvl4pPr marL="7680325" indent="-1096963" algn="l" defTabSz="2193925" rtl="0" eaLnBrk="0" fontAlgn="base" hangingPunct="0">
        <a:spcBef>
          <a:spcPts val="4800"/>
        </a:spcBef>
        <a:spcAft>
          <a:spcPct val="0"/>
        </a:spcAft>
        <a:buClr>
          <a:schemeClr val="accent1"/>
        </a:buClr>
        <a:buSzPct val="80000"/>
        <a:buFont typeface="Wingdings 3" panose="05040102010807070707" pitchFamily="18" charset="2"/>
        <a:buChar char=""/>
        <a:defRPr sz="5700" kern="1200">
          <a:solidFill>
            <a:srgbClr val="404040"/>
          </a:solidFill>
          <a:latin typeface="+mn-lt"/>
          <a:ea typeface="+mn-ea"/>
          <a:cs typeface="+mn-cs"/>
        </a:defRPr>
      </a:lvl4pPr>
      <a:lvl5pPr marL="9874250" indent="-1096963" algn="l" defTabSz="2193925" rtl="0" eaLnBrk="0" fontAlgn="base" hangingPunct="0">
        <a:spcBef>
          <a:spcPts val="4800"/>
        </a:spcBef>
        <a:spcAft>
          <a:spcPct val="0"/>
        </a:spcAft>
        <a:buClr>
          <a:schemeClr val="accent1"/>
        </a:buClr>
        <a:buSzPct val="80000"/>
        <a:buFont typeface="Wingdings 3" panose="05040102010807070707" pitchFamily="18" charset="2"/>
        <a:buChar char=""/>
        <a:defRPr sz="5700" kern="1200">
          <a:solidFill>
            <a:srgbClr val="404040"/>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url?sa=i&amp;rct=j&amp;q=&amp;esrc=s&amp;source=images&amp;cd=&amp;ved=2ahUKEwiAgZWSwozjAhXLtI8KHVrTB4sQjRx6BAgBEAU&amp;url=/url?sa=i&amp;rct=j&amp;q=&amp;esrc=s&amp;source=images&amp;cd=&amp;ved=&amp;url=http://www.srmuniv.ac.in/&amp;psig=AOvVaw08NJQjl6w6Efcy18aQ1CW3&amp;ust=1561822981024460&amp;psig=AOvVaw08NJQjl6w6Efcy18aQ1CW3&amp;ust=1561822981024460"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Image result for SRM LOGO">
            <a:hlinkClick r:id="rId2"/>
            <a:extLst>
              <a:ext uri="{FF2B5EF4-FFF2-40B4-BE49-F238E27FC236}">
                <a16:creationId xmlns:a16="http://schemas.microsoft.com/office/drawing/2014/main" id="{EC61AF20-FB96-C448-FA05-47B500842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4200"/>
            <a:ext cx="7150100" cy="3973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339" name="TextBox 2">
            <a:extLst>
              <a:ext uri="{FF2B5EF4-FFF2-40B4-BE49-F238E27FC236}">
                <a16:creationId xmlns:a16="http://schemas.microsoft.com/office/drawing/2014/main" id="{B819B860-0E34-6C11-7AAC-A6BE84003BA2}"/>
              </a:ext>
            </a:extLst>
          </p:cNvPr>
          <p:cNvSpPr txBox="1">
            <a:spLocks noChangeArrowheads="1"/>
          </p:cNvSpPr>
          <p:nvPr/>
        </p:nvSpPr>
        <p:spPr bwMode="auto">
          <a:xfrm>
            <a:off x="6408738" y="46038"/>
            <a:ext cx="3719195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algn="ctr" eaLnBrk="1" hangingPunct="1">
              <a:spcBef>
                <a:spcPct val="0"/>
              </a:spcBef>
              <a:buClrTx/>
              <a:buSzTx/>
              <a:buFontTx/>
              <a:buNone/>
            </a:pPr>
            <a:r>
              <a:rPr lang="en-IN" altLang="en-US" sz="9600" b="1">
                <a:solidFill>
                  <a:schemeClr val="tx1"/>
                </a:solidFill>
                <a:latin typeface="Times New Roman" panose="02020603050405020304" pitchFamily="18" charset="0"/>
                <a:cs typeface="Times New Roman" panose="02020603050405020304" pitchFamily="18" charset="0"/>
              </a:rPr>
              <a:t> </a:t>
            </a:r>
            <a:r>
              <a:rPr lang="en-US" altLang="en-US" sz="9000" b="1">
                <a:solidFill>
                  <a:schemeClr val="tx1"/>
                </a:solidFill>
                <a:latin typeface="Times New Roman" panose="02020603050405020304" pitchFamily="18" charset="0"/>
                <a:cs typeface="Times New Roman" panose="02020603050405020304" pitchFamily="18" charset="0"/>
              </a:rPr>
              <a:t>CANVAS AI: A Gesture-Driven Visual Question Answering Interface</a:t>
            </a:r>
            <a:endParaRPr lang="en-IN" altLang="en-US" sz="9000" b="1">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pPr>
            <a:r>
              <a:rPr lang="en-IN" altLang="en-US" sz="6000">
                <a:solidFill>
                  <a:schemeClr val="tx1"/>
                </a:solidFill>
                <a:latin typeface="Times New Roman" panose="02020603050405020304" pitchFamily="18" charset="0"/>
                <a:cs typeface="Times New Roman" panose="02020603050405020304" pitchFamily="18" charset="0"/>
              </a:rPr>
              <a:t>By: Arun Sundar , Akash Sriram Prasad and Aparajith Krishna </a:t>
            </a:r>
          </a:p>
          <a:p>
            <a:pPr algn="ctr" eaLnBrk="1" hangingPunct="1">
              <a:spcBef>
                <a:spcPct val="0"/>
              </a:spcBef>
              <a:buClrTx/>
              <a:buSzTx/>
              <a:buFontTx/>
              <a:buNone/>
            </a:pPr>
            <a:r>
              <a:rPr lang="en-IN" altLang="en-US" sz="6000">
                <a:solidFill>
                  <a:schemeClr val="tx1"/>
                </a:solidFill>
                <a:latin typeface="Times New Roman" panose="02020603050405020304" pitchFamily="18" charset="0"/>
                <a:cs typeface="Times New Roman" panose="02020603050405020304" pitchFamily="18" charset="0"/>
              </a:rPr>
              <a:t>Dr. Radhika.P  , Assistant Professor</a:t>
            </a:r>
          </a:p>
          <a:p>
            <a:pPr algn="ctr" eaLnBrk="1" hangingPunct="1">
              <a:spcBef>
                <a:spcPct val="0"/>
              </a:spcBef>
              <a:buClrTx/>
              <a:buSzTx/>
              <a:buFontTx/>
              <a:buNone/>
            </a:pPr>
            <a:r>
              <a:rPr lang="en-IN" altLang="en-US" sz="6000">
                <a:solidFill>
                  <a:srgbClr val="000000"/>
                </a:solidFill>
                <a:latin typeface="Times New Roman" panose="02020603050405020304" pitchFamily="18" charset="0"/>
                <a:cs typeface="Times New Roman" panose="02020603050405020304" pitchFamily="18" charset="0"/>
              </a:rPr>
              <a:t>Department of Electronics and Communication Engineering, SRM Institute of Science and Technology, </a:t>
            </a:r>
          </a:p>
          <a:p>
            <a:pPr algn="ctr" eaLnBrk="1" hangingPunct="1">
              <a:spcBef>
                <a:spcPct val="0"/>
              </a:spcBef>
              <a:buClrTx/>
              <a:buSzTx/>
              <a:buFontTx/>
              <a:buNone/>
            </a:pPr>
            <a:r>
              <a:rPr lang="en-IN" altLang="en-US" sz="6000">
                <a:solidFill>
                  <a:srgbClr val="000000"/>
                </a:solidFill>
                <a:latin typeface="Times New Roman" panose="02020603050405020304" pitchFamily="18" charset="0"/>
                <a:cs typeface="Times New Roman" panose="02020603050405020304" pitchFamily="18" charset="0"/>
              </a:rPr>
              <a:t>Kattankulathur</a:t>
            </a:r>
            <a:endParaRPr lang="en-IN" altLang="en-US" sz="6000">
              <a:solidFill>
                <a:srgbClr val="000000"/>
              </a:solidFill>
              <a:latin typeface="Calibri" panose="020F0502020204030204" pitchFamily="34" charset="0"/>
            </a:endParaRPr>
          </a:p>
        </p:txBody>
      </p:sp>
      <p:sp>
        <p:nvSpPr>
          <p:cNvPr id="5" name="TextBox 4">
            <a:extLst>
              <a:ext uri="{FF2B5EF4-FFF2-40B4-BE49-F238E27FC236}">
                <a16:creationId xmlns:a16="http://schemas.microsoft.com/office/drawing/2014/main" id="{0632EE0B-67B5-66B6-B9BF-CA34742FD80E}"/>
              </a:ext>
            </a:extLst>
          </p:cNvPr>
          <p:cNvSpPr txBox="1"/>
          <p:nvPr/>
        </p:nvSpPr>
        <p:spPr>
          <a:xfrm>
            <a:off x="368300" y="5862638"/>
            <a:ext cx="9815513" cy="25501600"/>
          </a:xfrm>
          <a:prstGeom prst="rect">
            <a:avLst/>
          </a:prstGeom>
          <a:solidFill>
            <a:schemeClr val="accent1">
              <a:lumMod val="40000"/>
              <a:lumOff val="60000"/>
            </a:schemeClr>
          </a:solidFill>
          <a:ln w="57150">
            <a:solidFill>
              <a:srgbClr val="0070C0"/>
            </a:solidFill>
            <a:prstDash val="solid"/>
          </a:ln>
        </p:spPr>
        <p:txBody>
          <a:bodyPr>
            <a:spAutoFit/>
          </a:bodyPr>
          <a:lstStyle/>
          <a:p>
            <a:pPr eaLnBrk="1" fontAlgn="auto" hangingPunct="1">
              <a:spcBef>
                <a:spcPts val="0"/>
              </a:spcBef>
              <a:spcAft>
                <a:spcPts val="0"/>
              </a:spcAft>
              <a:defRPr/>
            </a:pPr>
            <a:endParaRPr lang="en-US" dirty="0">
              <a:latin typeface="+mn-lt"/>
              <a:cs typeface="+mn-cs"/>
            </a:endParaRPr>
          </a:p>
        </p:txBody>
      </p:sp>
      <p:sp>
        <p:nvSpPr>
          <p:cNvPr id="11" name="TextBox 10">
            <a:extLst>
              <a:ext uri="{FF2B5EF4-FFF2-40B4-BE49-F238E27FC236}">
                <a16:creationId xmlns:a16="http://schemas.microsoft.com/office/drawing/2014/main" id="{C4478217-9CFF-0606-2804-2DD3D8E72035}"/>
              </a:ext>
            </a:extLst>
          </p:cNvPr>
          <p:cNvSpPr txBox="1"/>
          <p:nvPr/>
        </p:nvSpPr>
        <p:spPr>
          <a:xfrm>
            <a:off x="10671175" y="5862638"/>
            <a:ext cx="10748963" cy="25501600"/>
          </a:xfrm>
          <a:prstGeom prst="rect">
            <a:avLst/>
          </a:prstGeom>
          <a:solidFill>
            <a:schemeClr val="accent1">
              <a:lumMod val="40000"/>
              <a:lumOff val="60000"/>
            </a:schemeClr>
          </a:solidFill>
          <a:ln w="57150">
            <a:solidFill>
              <a:srgbClr val="0070C0"/>
            </a:solidFill>
            <a:prstDash val="solid"/>
          </a:ln>
        </p:spPr>
        <p:txBody>
          <a:bodyPr>
            <a:spAutoFit/>
          </a:bodyPr>
          <a:lstStyle/>
          <a:p>
            <a:pPr eaLnBrk="1" fontAlgn="auto" hangingPunct="1">
              <a:spcBef>
                <a:spcPts val="0"/>
              </a:spcBef>
              <a:spcAft>
                <a:spcPts val="0"/>
              </a:spcAft>
              <a:defRPr/>
            </a:pPr>
            <a:endParaRPr lang="en-US" dirty="0">
              <a:latin typeface="+mn-lt"/>
              <a:cs typeface="+mn-cs"/>
            </a:endParaRPr>
          </a:p>
        </p:txBody>
      </p:sp>
      <p:sp>
        <p:nvSpPr>
          <p:cNvPr id="12" name="TextBox 11">
            <a:extLst>
              <a:ext uri="{FF2B5EF4-FFF2-40B4-BE49-F238E27FC236}">
                <a16:creationId xmlns:a16="http://schemas.microsoft.com/office/drawing/2014/main" id="{0380E918-7598-D202-318C-843769F901E6}"/>
              </a:ext>
            </a:extLst>
          </p:cNvPr>
          <p:cNvSpPr txBox="1"/>
          <p:nvPr/>
        </p:nvSpPr>
        <p:spPr>
          <a:xfrm>
            <a:off x="21775738" y="5969000"/>
            <a:ext cx="10723562" cy="25500013"/>
          </a:xfrm>
          <a:prstGeom prst="rect">
            <a:avLst/>
          </a:prstGeom>
          <a:solidFill>
            <a:schemeClr val="accent1">
              <a:lumMod val="40000"/>
              <a:lumOff val="60000"/>
            </a:schemeClr>
          </a:solidFill>
          <a:ln w="57150">
            <a:solidFill>
              <a:schemeClr val="accent2"/>
            </a:solidFill>
            <a:prstDash val="solid"/>
          </a:ln>
        </p:spPr>
        <p:txBody>
          <a:bodyPr>
            <a:spAutoFit/>
          </a:bodyPr>
          <a:lstStyle/>
          <a:p>
            <a:pPr eaLnBrk="1" fontAlgn="auto" hangingPunct="1">
              <a:spcBef>
                <a:spcPts val="0"/>
              </a:spcBef>
              <a:spcAft>
                <a:spcPts val="0"/>
              </a:spcAft>
              <a:defRPr/>
            </a:pPr>
            <a:endParaRPr lang="en-US" dirty="0">
              <a:latin typeface="+mn-lt"/>
              <a:cs typeface="+mn-cs"/>
            </a:endParaRPr>
          </a:p>
        </p:txBody>
      </p:sp>
      <p:sp>
        <p:nvSpPr>
          <p:cNvPr id="14343" name="TextBox 3">
            <a:extLst>
              <a:ext uri="{FF2B5EF4-FFF2-40B4-BE49-F238E27FC236}">
                <a16:creationId xmlns:a16="http://schemas.microsoft.com/office/drawing/2014/main" id="{3AF16821-36BC-E7EC-1954-47E49864E818}"/>
              </a:ext>
            </a:extLst>
          </p:cNvPr>
          <p:cNvSpPr txBox="1">
            <a:spLocks noChangeArrowheads="1"/>
          </p:cNvSpPr>
          <p:nvPr/>
        </p:nvSpPr>
        <p:spPr bwMode="auto">
          <a:xfrm>
            <a:off x="358775" y="6219825"/>
            <a:ext cx="9825038" cy="957263"/>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INTRODUCTION/ABSTRACT</a:t>
            </a:r>
          </a:p>
        </p:txBody>
      </p:sp>
      <p:sp>
        <p:nvSpPr>
          <p:cNvPr id="14344" name="TextBox 15">
            <a:extLst>
              <a:ext uri="{FF2B5EF4-FFF2-40B4-BE49-F238E27FC236}">
                <a16:creationId xmlns:a16="http://schemas.microsoft.com/office/drawing/2014/main" id="{865490C3-9ACB-EE18-24E8-936A018F2466}"/>
              </a:ext>
            </a:extLst>
          </p:cNvPr>
          <p:cNvSpPr txBox="1">
            <a:spLocks noChangeArrowheads="1"/>
          </p:cNvSpPr>
          <p:nvPr/>
        </p:nvSpPr>
        <p:spPr bwMode="auto">
          <a:xfrm>
            <a:off x="14722475" y="6116638"/>
            <a:ext cx="1339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endParaRPr lang="en-IN" altLang="en-US" sz="1800">
              <a:solidFill>
                <a:schemeClr val="tx1"/>
              </a:solidFill>
            </a:endParaRPr>
          </a:p>
        </p:txBody>
      </p:sp>
      <p:sp>
        <p:nvSpPr>
          <p:cNvPr id="14345" name="TextBox 16">
            <a:extLst>
              <a:ext uri="{FF2B5EF4-FFF2-40B4-BE49-F238E27FC236}">
                <a16:creationId xmlns:a16="http://schemas.microsoft.com/office/drawing/2014/main" id="{4B6A2D68-4437-C700-EE37-D6BD240F8349}"/>
              </a:ext>
            </a:extLst>
          </p:cNvPr>
          <p:cNvSpPr txBox="1">
            <a:spLocks noChangeArrowheads="1"/>
          </p:cNvSpPr>
          <p:nvPr/>
        </p:nvSpPr>
        <p:spPr bwMode="auto">
          <a:xfrm>
            <a:off x="10726738" y="21642388"/>
            <a:ext cx="10637837" cy="923925"/>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  DESIGN</a:t>
            </a:r>
          </a:p>
        </p:txBody>
      </p:sp>
      <p:sp>
        <p:nvSpPr>
          <p:cNvPr id="14346" name="TextBox 18">
            <a:extLst>
              <a:ext uri="{FF2B5EF4-FFF2-40B4-BE49-F238E27FC236}">
                <a16:creationId xmlns:a16="http://schemas.microsoft.com/office/drawing/2014/main" id="{3D1E592F-AD98-2645-BBB4-F9FF0635EAF8}"/>
              </a:ext>
            </a:extLst>
          </p:cNvPr>
          <p:cNvSpPr txBox="1">
            <a:spLocks noChangeArrowheads="1"/>
          </p:cNvSpPr>
          <p:nvPr/>
        </p:nvSpPr>
        <p:spPr bwMode="auto">
          <a:xfrm>
            <a:off x="13787438" y="19067463"/>
            <a:ext cx="13395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endParaRPr lang="en-IN" altLang="en-US" sz="1800">
              <a:solidFill>
                <a:schemeClr val="tx1"/>
              </a:solidFill>
            </a:endParaRPr>
          </a:p>
        </p:txBody>
      </p:sp>
      <p:sp>
        <p:nvSpPr>
          <p:cNvPr id="14347" name="TextBox 24">
            <a:extLst>
              <a:ext uri="{FF2B5EF4-FFF2-40B4-BE49-F238E27FC236}">
                <a16:creationId xmlns:a16="http://schemas.microsoft.com/office/drawing/2014/main" id="{280D7B2E-5CC5-2F89-49FC-A8A23B8BFD68}"/>
              </a:ext>
            </a:extLst>
          </p:cNvPr>
          <p:cNvSpPr txBox="1">
            <a:spLocks noChangeArrowheads="1"/>
          </p:cNvSpPr>
          <p:nvPr/>
        </p:nvSpPr>
        <p:spPr bwMode="auto">
          <a:xfrm>
            <a:off x="21775738" y="21180425"/>
            <a:ext cx="10723562" cy="923925"/>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RESULTS &amp; INFERENCE</a:t>
            </a:r>
          </a:p>
        </p:txBody>
      </p:sp>
      <p:sp>
        <p:nvSpPr>
          <p:cNvPr id="33" name="TextBox 32">
            <a:extLst>
              <a:ext uri="{FF2B5EF4-FFF2-40B4-BE49-F238E27FC236}">
                <a16:creationId xmlns:a16="http://schemas.microsoft.com/office/drawing/2014/main" id="{4E71EF87-7824-3216-F45E-382338608A4A}"/>
              </a:ext>
            </a:extLst>
          </p:cNvPr>
          <p:cNvSpPr txBox="1"/>
          <p:nvPr/>
        </p:nvSpPr>
        <p:spPr>
          <a:xfrm>
            <a:off x="33073975" y="6029325"/>
            <a:ext cx="10526713" cy="25501600"/>
          </a:xfrm>
          <a:prstGeom prst="rect">
            <a:avLst/>
          </a:prstGeom>
          <a:solidFill>
            <a:schemeClr val="accent1">
              <a:lumMod val="40000"/>
              <a:lumOff val="60000"/>
            </a:schemeClr>
          </a:solidFill>
          <a:ln w="57150">
            <a:solidFill>
              <a:srgbClr val="0070C0"/>
            </a:solidFill>
            <a:prstDash val="solid"/>
          </a:ln>
        </p:spPr>
        <p:txBody>
          <a:bodyPr>
            <a:spAutoFit/>
          </a:bodyPr>
          <a:lstStyle/>
          <a:p>
            <a:pPr eaLnBrk="1" fontAlgn="auto" hangingPunct="1">
              <a:spcBef>
                <a:spcPts val="0"/>
              </a:spcBef>
              <a:spcAft>
                <a:spcPts val="0"/>
              </a:spcAft>
              <a:defRPr/>
            </a:pPr>
            <a:endParaRPr lang="en-US" dirty="0">
              <a:latin typeface="+mn-lt"/>
              <a:cs typeface="+mn-cs"/>
            </a:endParaRPr>
          </a:p>
        </p:txBody>
      </p:sp>
      <p:sp>
        <p:nvSpPr>
          <p:cNvPr id="14349" name="TextBox 31">
            <a:extLst>
              <a:ext uri="{FF2B5EF4-FFF2-40B4-BE49-F238E27FC236}">
                <a16:creationId xmlns:a16="http://schemas.microsoft.com/office/drawing/2014/main" id="{F2B65796-B72F-FA96-1B66-2BDDACBCC614}"/>
              </a:ext>
            </a:extLst>
          </p:cNvPr>
          <p:cNvSpPr txBox="1">
            <a:spLocks noChangeArrowheads="1"/>
          </p:cNvSpPr>
          <p:nvPr/>
        </p:nvSpPr>
        <p:spPr bwMode="auto">
          <a:xfrm>
            <a:off x="33158113" y="6400800"/>
            <a:ext cx="10526712" cy="928688"/>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CONCLUSION</a:t>
            </a:r>
          </a:p>
        </p:txBody>
      </p:sp>
      <p:sp>
        <p:nvSpPr>
          <p:cNvPr id="14350" name="TextBox 3">
            <a:extLst>
              <a:ext uri="{FF2B5EF4-FFF2-40B4-BE49-F238E27FC236}">
                <a16:creationId xmlns:a16="http://schemas.microsoft.com/office/drawing/2014/main" id="{1F4765B1-BE55-75CD-ED01-BEE4A561B662}"/>
              </a:ext>
            </a:extLst>
          </p:cNvPr>
          <p:cNvSpPr txBox="1">
            <a:spLocks noChangeArrowheads="1"/>
          </p:cNvSpPr>
          <p:nvPr/>
        </p:nvSpPr>
        <p:spPr bwMode="auto">
          <a:xfrm>
            <a:off x="471488" y="21886863"/>
            <a:ext cx="9672637" cy="1755775"/>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PROBLEM STATEMENT/OBJECTIVE</a:t>
            </a:r>
          </a:p>
        </p:txBody>
      </p:sp>
      <p:sp>
        <p:nvSpPr>
          <p:cNvPr id="14351" name="TextBox 31">
            <a:extLst>
              <a:ext uri="{FF2B5EF4-FFF2-40B4-BE49-F238E27FC236}">
                <a16:creationId xmlns:a16="http://schemas.microsoft.com/office/drawing/2014/main" id="{92BCCC61-5EB2-FDC0-5E09-F9A793844690}"/>
              </a:ext>
            </a:extLst>
          </p:cNvPr>
          <p:cNvSpPr txBox="1">
            <a:spLocks noChangeArrowheads="1"/>
          </p:cNvSpPr>
          <p:nvPr/>
        </p:nvSpPr>
        <p:spPr bwMode="auto">
          <a:xfrm>
            <a:off x="33073975" y="13112750"/>
            <a:ext cx="10528300" cy="923925"/>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REFERENCES</a:t>
            </a:r>
          </a:p>
        </p:txBody>
      </p:sp>
      <p:sp>
        <p:nvSpPr>
          <p:cNvPr id="14352" name="TextBox 2">
            <a:extLst>
              <a:ext uri="{FF2B5EF4-FFF2-40B4-BE49-F238E27FC236}">
                <a16:creationId xmlns:a16="http://schemas.microsoft.com/office/drawing/2014/main" id="{DE637A82-D41F-2091-DB33-CA9708D8F13A}"/>
              </a:ext>
            </a:extLst>
          </p:cNvPr>
          <p:cNvSpPr txBox="1">
            <a:spLocks noChangeArrowheads="1"/>
          </p:cNvSpPr>
          <p:nvPr/>
        </p:nvSpPr>
        <p:spPr bwMode="auto">
          <a:xfrm>
            <a:off x="33504188" y="30049788"/>
            <a:ext cx="10520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endParaRPr lang="en-IN" altLang="en-US" sz="4000">
              <a:solidFill>
                <a:schemeClr val="tx1"/>
              </a:solidFill>
              <a:latin typeface="Times New Roman" panose="02020603050405020304" pitchFamily="18" charset="0"/>
              <a:cs typeface="Times New Roman" panose="02020603050405020304" pitchFamily="18" charset="0"/>
            </a:endParaRPr>
          </a:p>
        </p:txBody>
      </p:sp>
      <p:sp>
        <p:nvSpPr>
          <p:cNvPr id="14353" name="TextBox 16">
            <a:extLst>
              <a:ext uri="{FF2B5EF4-FFF2-40B4-BE49-F238E27FC236}">
                <a16:creationId xmlns:a16="http://schemas.microsoft.com/office/drawing/2014/main" id="{DCAC6056-9244-C82A-8730-EE1B8CAC6EA3}"/>
              </a:ext>
            </a:extLst>
          </p:cNvPr>
          <p:cNvSpPr txBox="1">
            <a:spLocks noChangeArrowheads="1"/>
          </p:cNvSpPr>
          <p:nvPr/>
        </p:nvSpPr>
        <p:spPr bwMode="auto">
          <a:xfrm>
            <a:off x="10782300" y="6253163"/>
            <a:ext cx="10637838" cy="923925"/>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METHODOLOGY</a:t>
            </a:r>
          </a:p>
        </p:txBody>
      </p:sp>
      <p:sp>
        <p:nvSpPr>
          <p:cNvPr id="14354" name="TextBox 3">
            <a:extLst>
              <a:ext uri="{FF2B5EF4-FFF2-40B4-BE49-F238E27FC236}">
                <a16:creationId xmlns:a16="http://schemas.microsoft.com/office/drawing/2014/main" id="{337D035E-4BFA-E183-D311-B30FA6560608}"/>
              </a:ext>
            </a:extLst>
          </p:cNvPr>
          <p:cNvSpPr txBox="1">
            <a:spLocks noChangeArrowheads="1"/>
          </p:cNvSpPr>
          <p:nvPr/>
        </p:nvSpPr>
        <p:spPr bwMode="auto">
          <a:xfrm>
            <a:off x="520700" y="14984413"/>
            <a:ext cx="9672638" cy="935037"/>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MOTIVATION</a:t>
            </a:r>
          </a:p>
        </p:txBody>
      </p:sp>
      <p:sp>
        <p:nvSpPr>
          <p:cNvPr id="14355" name="TextBox 3">
            <a:extLst>
              <a:ext uri="{FF2B5EF4-FFF2-40B4-BE49-F238E27FC236}">
                <a16:creationId xmlns:a16="http://schemas.microsoft.com/office/drawing/2014/main" id="{9841DC92-052E-6608-8A90-C9F626F5E2D6}"/>
              </a:ext>
            </a:extLst>
          </p:cNvPr>
          <p:cNvSpPr txBox="1">
            <a:spLocks noChangeArrowheads="1"/>
          </p:cNvSpPr>
          <p:nvPr/>
        </p:nvSpPr>
        <p:spPr bwMode="auto">
          <a:xfrm>
            <a:off x="785813" y="7731126"/>
            <a:ext cx="9575800" cy="714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sz="3800" b="1" dirty="0"/>
              <a:t>This project presents CANVAS AI, a novel software interface that combines computer vision, gesture recognition, and generative AI to create an interactive canvas for natural human-computer communication. Users can draw using hand gestures and interact with an AI system capable of analyzing canvas content and responding through speech. This innovation merges intuitive control with visual intelligence for educational and creative applications</a:t>
            </a:r>
            <a:endParaRPr lang="en-IN" altLang="en-US" sz="3800" b="1" dirty="0"/>
          </a:p>
        </p:txBody>
      </p:sp>
      <p:sp>
        <p:nvSpPr>
          <p:cNvPr id="14356" name="TextBox 6">
            <a:extLst>
              <a:ext uri="{FF2B5EF4-FFF2-40B4-BE49-F238E27FC236}">
                <a16:creationId xmlns:a16="http://schemas.microsoft.com/office/drawing/2014/main" id="{D3DD1CDF-EEB5-3A09-DB23-307A2596A070}"/>
              </a:ext>
            </a:extLst>
          </p:cNvPr>
          <p:cNvSpPr txBox="1">
            <a:spLocks noChangeArrowheads="1"/>
          </p:cNvSpPr>
          <p:nvPr/>
        </p:nvSpPr>
        <p:spPr bwMode="auto">
          <a:xfrm>
            <a:off x="533400" y="16228169"/>
            <a:ext cx="9475788"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sz="3800" b="1" dirty="0"/>
              <a:t>Traditional input tools like keyboards or mice pose limitations in accessibility and intuitive control, especially in educational or sketch-based environments. This project is motivated by the need for a touchless, intelligent interaction system where users can draw freely and ask contextual questions.</a:t>
            </a:r>
            <a:endParaRPr lang="en-IN" altLang="en-US" sz="3800" b="1" dirty="0"/>
          </a:p>
        </p:txBody>
      </p:sp>
      <p:sp>
        <p:nvSpPr>
          <p:cNvPr id="8" name="TextBox 7">
            <a:extLst>
              <a:ext uri="{FF2B5EF4-FFF2-40B4-BE49-F238E27FC236}">
                <a16:creationId xmlns:a16="http://schemas.microsoft.com/office/drawing/2014/main" id="{AB5D2BD9-0A92-1DCC-51A6-3158A01F3703}"/>
              </a:ext>
            </a:extLst>
          </p:cNvPr>
          <p:cNvSpPr txBox="1"/>
          <p:nvPr/>
        </p:nvSpPr>
        <p:spPr>
          <a:xfrm>
            <a:off x="546100" y="23774400"/>
            <a:ext cx="9815513" cy="7109639"/>
          </a:xfrm>
          <a:prstGeom prst="rect">
            <a:avLst/>
          </a:prstGeom>
          <a:noFill/>
        </p:spPr>
        <p:txBody>
          <a:bodyPr wrap="square">
            <a:spAutoFit/>
          </a:bodyPr>
          <a:lstStyle/>
          <a:p>
            <a:pPr>
              <a:defRPr/>
            </a:pPr>
            <a:r>
              <a:rPr lang="en-IN" sz="3800" b="1" dirty="0"/>
              <a:t>To develop a local software platform that:</a:t>
            </a:r>
          </a:p>
          <a:p>
            <a:pPr marL="571500" indent="-571500">
              <a:buFont typeface="Arial" panose="020B0604020202020204" pitchFamily="34" charset="0"/>
              <a:buChar char="•"/>
              <a:defRPr/>
            </a:pPr>
            <a:r>
              <a:rPr lang="en-IN" sz="3800" b="1" dirty="0"/>
              <a:t> Captures hand gestures using a webcam.</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a:t>Converts fingertip motion into drawing on a virtual canvas.</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err="1"/>
              <a:t>Analyzes</a:t>
            </a:r>
            <a:r>
              <a:rPr lang="en-IN" sz="3800" b="1" dirty="0"/>
              <a:t> the canvas content (e.g., questions, math problems, diagrams).</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a:t>Provides AI-generated spoken answers using vision-language models.</a:t>
            </a:r>
          </a:p>
        </p:txBody>
      </p:sp>
      <p:sp>
        <p:nvSpPr>
          <p:cNvPr id="14358" name="TextBox 8">
            <a:extLst>
              <a:ext uri="{FF2B5EF4-FFF2-40B4-BE49-F238E27FC236}">
                <a16:creationId xmlns:a16="http://schemas.microsoft.com/office/drawing/2014/main" id="{CC8BB110-3AC0-4F62-5E96-27FA5F6F14A2}"/>
              </a:ext>
            </a:extLst>
          </p:cNvPr>
          <p:cNvSpPr txBox="1">
            <a:spLocks noChangeArrowheads="1"/>
          </p:cNvSpPr>
          <p:nvPr/>
        </p:nvSpPr>
        <p:spPr bwMode="auto">
          <a:xfrm>
            <a:off x="10761663" y="23126700"/>
            <a:ext cx="10388600" cy="710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buFont typeface="Arial" panose="020B0604020202020204" pitchFamily="34" charset="0"/>
              <a:buChar char="•"/>
            </a:pPr>
            <a:r>
              <a:rPr lang="en-IN" altLang="en-US" sz="3800" b="1" dirty="0"/>
              <a:t>Frontend: Python (</a:t>
            </a:r>
            <a:r>
              <a:rPr lang="en-IN" altLang="en-US" sz="3800" b="1" dirty="0" err="1"/>
              <a:t>Tkinter</a:t>
            </a:r>
            <a:r>
              <a:rPr lang="en-IN" altLang="en-US" sz="3800" b="1" dirty="0"/>
              <a:t>/</a:t>
            </a:r>
            <a:r>
              <a:rPr lang="en-IN" altLang="en-US" sz="3800" b="1" dirty="0" err="1"/>
              <a:t>Streamlit</a:t>
            </a:r>
            <a:r>
              <a:rPr lang="en-IN" altLang="en-US" sz="3800" b="1" dirty="0"/>
              <a:t> or OpenCV GUI)</a:t>
            </a:r>
          </a:p>
          <a:p>
            <a:pPr>
              <a:buFont typeface="Arial" panose="020B0604020202020204" pitchFamily="34" charset="0"/>
              <a:buChar char="•"/>
            </a:pPr>
            <a:endParaRPr lang="en-IN" altLang="en-US" sz="3800" b="1" dirty="0"/>
          </a:p>
          <a:p>
            <a:pPr>
              <a:buFont typeface="Arial" panose="020B0604020202020204" pitchFamily="34" charset="0"/>
              <a:buChar char="•"/>
            </a:pPr>
            <a:r>
              <a:rPr lang="en-IN" altLang="en-US" sz="3800" b="1" dirty="0"/>
              <a:t>Gesture Tracking: </a:t>
            </a:r>
            <a:r>
              <a:rPr lang="en-IN" altLang="en-US" sz="3800" b="1" dirty="0" err="1"/>
              <a:t>Mediapipe</a:t>
            </a:r>
            <a:r>
              <a:rPr lang="en-IN" altLang="en-US" sz="3800" b="1" dirty="0"/>
              <a:t> Hands</a:t>
            </a:r>
          </a:p>
          <a:p>
            <a:pPr>
              <a:buFont typeface="Arial" panose="020B0604020202020204" pitchFamily="34" charset="0"/>
              <a:buChar char="•"/>
            </a:pPr>
            <a:endParaRPr lang="en-IN" altLang="en-US" sz="3800" b="1" dirty="0"/>
          </a:p>
          <a:p>
            <a:pPr>
              <a:buFont typeface="Arial" panose="020B0604020202020204" pitchFamily="34" charset="0"/>
              <a:buChar char="•"/>
            </a:pPr>
            <a:r>
              <a:rPr lang="en-IN" altLang="en-US" sz="3800" b="1" dirty="0"/>
              <a:t>AI Backend: Gemini Vision API or Open Source Alternatives (e.g., BLIP, MiniGPT-4)</a:t>
            </a:r>
          </a:p>
          <a:p>
            <a:pPr>
              <a:buFont typeface="Arial" panose="020B0604020202020204" pitchFamily="34" charset="0"/>
              <a:buChar char="•"/>
            </a:pPr>
            <a:endParaRPr lang="en-IN" altLang="en-US" sz="3800" b="1" dirty="0"/>
          </a:p>
          <a:p>
            <a:pPr>
              <a:buFont typeface="Arial" panose="020B0604020202020204" pitchFamily="34" charset="0"/>
              <a:buChar char="•"/>
            </a:pPr>
            <a:r>
              <a:rPr lang="en-IN" altLang="en-US" sz="3800" b="1" dirty="0"/>
              <a:t>Speech:pyttsx3 / </a:t>
            </a:r>
            <a:r>
              <a:rPr lang="en-IN" altLang="en-US" sz="3800" b="1" dirty="0" err="1"/>
              <a:t>gTTS</a:t>
            </a:r>
            <a:r>
              <a:rPr lang="en-IN" altLang="en-US" sz="3800" b="1" dirty="0"/>
              <a:t> </a:t>
            </a:r>
          </a:p>
          <a:p>
            <a:pPr>
              <a:buFont typeface="Arial" panose="020B0604020202020204" pitchFamily="34" charset="0"/>
              <a:buChar char="•"/>
            </a:pPr>
            <a:endParaRPr lang="en-IN" altLang="en-US" sz="3800" b="1" dirty="0"/>
          </a:p>
          <a:p>
            <a:pPr>
              <a:buFont typeface="Arial" panose="020B0604020202020204" pitchFamily="34" charset="0"/>
              <a:buChar char="•"/>
            </a:pPr>
            <a:r>
              <a:rPr lang="en-IN" altLang="en-US" sz="3800" b="1" dirty="0"/>
              <a:t>Optional: Whisper/Coqui for speech-to-text if enabling voice input in future</a:t>
            </a:r>
          </a:p>
        </p:txBody>
      </p:sp>
      <p:sp>
        <p:nvSpPr>
          <p:cNvPr id="10" name="TextBox 9">
            <a:extLst>
              <a:ext uri="{FF2B5EF4-FFF2-40B4-BE49-F238E27FC236}">
                <a16:creationId xmlns:a16="http://schemas.microsoft.com/office/drawing/2014/main" id="{166DCA93-4296-8658-F61D-FA26502E9C34}"/>
              </a:ext>
            </a:extLst>
          </p:cNvPr>
          <p:cNvSpPr txBox="1"/>
          <p:nvPr/>
        </p:nvSpPr>
        <p:spPr>
          <a:xfrm>
            <a:off x="22066250" y="21675090"/>
            <a:ext cx="10228262" cy="9448800"/>
          </a:xfrm>
          <a:prstGeom prst="rect">
            <a:avLst/>
          </a:prstGeom>
          <a:noFill/>
        </p:spPr>
        <p:txBody>
          <a:bodyPr>
            <a:spAutoFit/>
          </a:bodyPr>
          <a:lstStyle/>
          <a:p>
            <a:pPr>
              <a:defRPr/>
            </a:pPr>
            <a:r>
              <a:rPr lang="en-IN" sz="3800" b="1" dirty="0"/>
              <a:t> </a:t>
            </a:r>
          </a:p>
          <a:p>
            <a:pPr marL="571500" indent="-571500">
              <a:buFont typeface="Arial" panose="020B0604020202020204" pitchFamily="34" charset="0"/>
              <a:buChar char="•"/>
              <a:defRPr/>
            </a:pPr>
            <a:r>
              <a:rPr lang="en-IN" sz="3800" b="1" dirty="0"/>
              <a:t>Successfully tracks fingertip for smooth canvas drawing.</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a:t>AI accurately interprets questions drawn on canvas (MCQs, equations, diagrams).</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a:t>Fast and intelligible voice feedback (\~2–4 seconds response latency).</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a:t>Effective for demo-level educational tools, accessible interaction, and creative sketching.</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a:t>Lightweight enough to run on mid-range systems (e.g., GTX 1650).</a:t>
            </a:r>
          </a:p>
        </p:txBody>
      </p:sp>
      <p:sp>
        <p:nvSpPr>
          <p:cNvPr id="14360" name="TextBox 12">
            <a:extLst>
              <a:ext uri="{FF2B5EF4-FFF2-40B4-BE49-F238E27FC236}">
                <a16:creationId xmlns:a16="http://schemas.microsoft.com/office/drawing/2014/main" id="{9289922C-F195-1AE2-652F-D535ABDB6B4E}"/>
              </a:ext>
            </a:extLst>
          </p:cNvPr>
          <p:cNvSpPr txBox="1">
            <a:spLocks noChangeArrowheads="1"/>
          </p:cNvSpPr>
          <p:nvPr/>
        </p:nvSpPr>
        <p:spPr bwMode="auto">
          <a:xfrm>
            <a:off x="10768013" y="7661275"/>
            <a:ext cx="10390188" cy="1237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buFont typeface="Arial" panose="020B0604020202020204" pitchFamily="34" charset="0"/>
              <a:buChar char="•"/>
            </a:pPr>
            <a:r>
              <a:rPr lang="en-US" altLang="en-US" sz="3800" b="1" dirty="0"/>
              <a:t>Gesture Detection:*Using OpenCV and </a:t>
            </a:r>
            <a:r>
              <a:rPr lang="en-US" altLang="en-US" sz="3800" b="1" dirty="0" err="1"/>
              <a:t>Mediapipe</a:t>
            </a:r>
            <a:r>
              <a:rPr lang="en-US" altLang="en-US" sz="3800" b="1" dirty="0"/>
              <a:t> to track hand landmarks, especially the index fingertip.</a:t>
            </a:r>
          </a:p>
          <a:p>
            <a:pPr>
              <a:buFont typeface="Arial" panose="020B0604020202020204" pitchFamily="34" charset="0"/>
              <a:buChar char="•"/>
            </a:pPr>
            <a:endParaRPr lang="en-US" altLang="en-US" sz="3800" b="1" dirty="0"/>
          </a:p>
          <a:p>
            <a:pPr>
              <a:buFont typeface="Arial" panose="020B0604020202020204" pitchFamily="34" charset="0"/>
              <a:buChar char="•"/>
            </a:pPr>
            <a:r>
              <a:rPr lang="en-US" altLang="en-US" sz="3800" b="1" dirty="0"/>
              <a:t>Canvas Drawing </a:t>
            </a:r>
            <a:r>
              <a:rPr lang="en-US" altLang="en-US" sz="3800" b="1" dirty="0" err="1"/>
              <a:t>Module:Real-time</a:t>
            </a:r>
            <a:r>
              <a:rPr lang="en-US" altLang="en-US" sz="3800" b="1" dirty="0"/>
              <a:t> rendering of fingertip movement on a virtual canvas with color, thickness, and erasing options.</a:t>
            </a:r>
          </a:p>
          <a:p>
            <a:pPr>
              <a:buFont typeface="Arial" panose="020B0604020202020204" pitchFamily="34" charset="0"/>
              <a:buChar char="•"/>
            </a:pPr>
            <a:endParaRPr lang="en-US" altLang="en-US" sz="3800" b="1" dirty="0"/>
          </a:p>
          <a:p>
            <a:pPr>
              <a:buFont typeface="Arial" panose="020B0604020202020204" pitchFamily="34" charset="0"/>
              <a:buChar char="•"/>
            </a:pPr>
            <a:r>
              <a:rPr lang="en-US" altLang="en-US" sz="3800" b="1" dirty="0"/>
              <a:t>Screenshot </a:t>
            </a:r>
            <a:r>
              <a:rPr lang="en-US" altLang="en-US" sz="3800" b="1" dirty="0" err="1"/>
              <a:t>Capture:The</a:t>
            </a:r>
            <a:r>
              <a:rPr lang="en-US" altLang="en-US" sz="3800" b="1" dirty="0"/>
              <a:t> drawn canvas is saved as an image when user triggers a query.</a:t>
            </a:r>
          </a:p>
          <a:p>
            <a:pPr>
              <a:buFont typeface="Arial" panose="020B0604020202020204" pitchFamily="34" charset="0"/>
              <a:buChar char="•"/>
            </a:pPr>
            <a:endParaRPr lang="en-US" altLang="en-US" sz="3800" b="1" dirty="0"/>
          </a:p>
          <a:p>
            <a:pPr>
              <a:buFont typeface="Arial" panose="020B0604020202020204" pitchFamily="34" charset="0"/>
              <a:buChar char="•"/>
            </a:pPr>
            <a:r>
              <a:rPr lang="en-US" altLang="en-US" sz="3800" b="1" dirty="0"/>
              <a:t>Vision-Based Question Analysis:*Google Gemini API (or similar) processes the canvas image and extracts semantic meaning.</a:t>
            </a:r>
          </a:p>
          <a:p>
            <a:pPr>
              <a:buFont typeface="Arial" panose="020B0604020202020204" pitchFamily="34" charset="0"/>
              <a:buChar char="•"/>
            </a:pPr>
            <a:endParaRPr lang="en-US" altLang="en-US" sz="3800" b="1" dirty="0"/>
          </a:p>
          <a:p>
            <a:pPr>
              <a:buFont typeface="Arial" panose="020B0604020202020204" pitchFamily="34" charset="0"/>
              <a:buChar char="•"/>
            </a:pPr>
            <a:r>
              <a:rPr lang="en-US" altLang="en-US" sz="3800" b="1" dirty="0"/>
              <a:t>Speech </a:t>
            </a:r>
            <a:r>
              <a:rPr lang="en-US" altLang="en-US" sz="3800" b="1" dirty="0" err="1"/>
              <a:t>Output:Text</a:t>
            </a:r>
            <a:r>
              <a:rPr lang="en-US" altLang="en-US" sz="3800" b="1" dirty="0"/>
              <a:t> responses are converted to speech using a TTS engine (e.g., pyttsx3 or </a:t>
            </a:r>
            <a:r>
              <a:rPr lang="en-US" altLang="en-US" sz="3800" b="1" dirty="0" err="1"/>
              <a:t>gTTS</a:t>
            </a:r>
            <a:r>
              <a:rPr lang="en-US" altLang="en-US" sz="3800" b="1" dirty="0"/>
              <a:t>).</a:t>
            </a:r>
            <a:endParaRPr lang="en-IN" altLang="en-US" sz="3800" b="1" dirty="0"/>
          </a:p>
        </p:txBody>
      </p:sp>
      <p:sp>
        <p:nvSpPr>
          <p:cNvPr id="14361" name="TextBox 16">
            <a:extLst>
              <a:ext uri="{FF2B5EF4-FFF2-40B4-BE49-F238E27FC236}">
                <a16:creationId xmlns:a16="http://schemas.microsoft.com/office/drawing/2014/main" id="{7DF02824-DB49-F116-8C71-9CE1D958A721}"/>
              </a:ext>
            </a:extLst>
          </p:cNvPr>
          <p:cNvSpPr txBox="1">
            <a:spLocks noChangeArrowheads="1"/>
          </p:cNvSpPr>
          <p:nvPr/>
        </p:nvSpPr>
        <p:spPr bwMode="auto">
          <a:xfrm>
            <a:off x="21861463" y="6318250"/>
            <a:ext cx="10637837" cy="923925"/>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BLOCK DIAGRAM</a:t>
            </a:r>
          </a:p>
        </p:txBody>
      </p:sp>
      <p:sp>
        <p:nvSpPr>
          <p:cNvPr id="14362" name="TextBox 14">
            <a:extLst>
              <a:ext uri="{FF2B5EF4-FFF2-40B4-BE49-F238E27FC236}">
                <a16:creationId xmlns:a16="http://schemas.microsoft.com/office/drawing/2014/main" id="{AA11326B-1ABF-C4C7-2B4F-F0E2AEA4DD88}"/>
              </a:ext>
            </a:extLst>
          </p:cNvPr>
          <p:cNvSpPr txBox="1">
            <a:spLocks noChangeArrowheads="1"/>
          </p:cNvSpPr>
          <p:nvPr/>
        </p:nvSpPr>
        <p:spPr bwMode="auto">
          <a:xfrm>
            <a:off x="33220025" y="7661275"/>
            <a:ext cx="9756775"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sz="3800" b="1" dirty="0"/>
              <a:t>CANVAS AI introduces a touchless and intelligent way to interact with machines. It bridges the gap between gesture-based inputs and visual AI reasoning. The system holds potential for applications in education, design, and accessibility solutions.</a:t>
            </a:r>
            <a:endParaRPr lang="en-IN" altLang="en-US" sz="3800" b="1" dirty="0"/>
          </a:p>
        </p:txBody>
      </p:sp>
      <p:sp>
        <p:nvSpPr>
          <p:cNvPr id="14363" name="TextBox 15">
            <a:extLst>
              <a:ext uri="{FF2B5EF4-FFF2-40B4-BE49-F238E27FC236}">
                <a16:creationId xmlns:a16="http://schemas.microsoft.com/office/drawing/2014/main" id="{8A29365A-45C9-65EA-735C-EBB1DF98FDED}"/>
              </a:ext>
            </a:extLst>
          </p:cNvPr>
          <p:cNvSpPr txBox="1">
            <a:spLocks noChangeArrowheads="1"/>
          </p:cNvSpPr>
          <p:nvPr/>
        </p:nvSpPr>
        <p:spPr bwMode="auto">
          <a:xfrm>
            <a:off x="33231137" y="14171612"/>
            <a:ext cx="10139363" cy="828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742950">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buFontTx/>
              <a:buAutoNum type="arabicPeriod"/>
            </a:pPr>
            <a:r>
              <a:rPr lang="en-IN" altLang="en-US" sz="3800" b="1" dirty="0"/>
              <a:t>Google Gemini Vision API Documentation</a:t>
            </a:r>
          </a:p>
          <a:p>
            <a:pPr>
              <a:buFontTx/>
              <a:buAutoNum type="arabicPeriod"/>
            </a:pPr>
            <a:endParaRPr lang="en-IN" altLang="en-US" sz="3800" b="1" dirty="0"/>
          </a:p>
          <a:p>
            <a:pPr>
              <a:buFontTx/>
              <a:buAutoNum type="arabicPeriod"/>
            </a:pPr>
            <a:r>
              <a:rPr lang="en-IN" altLang="en-US" sz="3800" b="1" dirty="0"/>
              <a:t>OpenCV &amp; </a:t>
            </a:r>
            <a:r>
              <a:rPr lang="en-IN" altLang="en-US" sz="3800" b="1" dirty="0" err="1"/>
              <a:t>Mediapipe</a:t>
            </a:r>
            <a:r>
              <a:rPr lang="en-IN" altLang="en-US" sz="3800" b="1" dirty="0"/>
              <a:t> Hand Tracking Guides</a:t>
            </a:r>
          </a:p>
          <a:p>
            <a:pPr>
              <a:buFontTx/>
              <a:buAutoNum type="arabicPeriod"/>
            </a:pPr>
            <a:endParaRPr lang="en-IN" altLang="en-US" sz="3800" b="1" dirty="0"/>
          </a:p>
          <a:p>
            <a:pPr>
              <a:buFontTx/>
              <a:buAutoNum type="arabicPeriod"/>
            </a:pPr>
            <a:r>
              <a:rPr lang="en-IN" altLang="en-US" sz="3800" b="1" dirty="0"/>
              <a:t>BLIP: Bootstrapped Language-Image Pretraining</a:t>
            </a:r>
          </a:p>
          <a:p>
            <a:pPr>
              <a:buFontTx/>
              <a:buAutoNum type="arabicPeriod"/>
            </a:pPr>
            <a:endParaRPr lang="en-IN" altLang="en-US" sz="3800" b="1" dirty="0"/>
          </a:p>
          <a:p>
            <a:pPr>
              <a:buFontTx/>
              <a:buAutoNum type="arabicPeriod"/>
            </a:pPr>
            <a:r>
              <a:rPr lang="en-IN" altLang="en-US" sz="3800" b="1" dirty="0"/>
              <a:t>MiniGPT-4 GitHub Repository</a:t>
            </a:r>
          </a:p>
          <a:p>
            <a:pPr>
              <a:buFontTx/>
              <a:buAutoNum type="arabicPeriod"/>
            </a:pPr>
            <a:endParaRPr lang="en-IN" altLang="en-US" sz="3800" b="1" dirty="0"/>
          </a:p>
          <a:p>
            <a:pPr>
              <a:buFontTx/>
              <a:buAutoNum type="arabicPeriod"/>
            </a:pPr>
            <a:r>
              <a:rPr lang="en-IN" altLang="en-US" sz="3800" b="1" dirty="0"/>
              <a:t>pyttsx3 and </a:t>
            </a:r>
            <a:r>
              <a:rPr lang="en-IN" altLang="en-US" sz="3800" b="1" dirty="0" err="1"/>
              <a:t>gTTS</a:t>
            </a:r>
            <a:r>
              <a:rPr lang="en-IN" altLang="en-US" sz="3800" b="1" dirty="0"/>
              <a:t> Python Libraries</a:t>
            </a:r>
          </a:p>
          <a:p>
            <a:pPr>
              <a:buFontTx/>
              <a:buAutoNum type="arabicPeriod"/>
            </a:pPr>
            <a:endParaRPr lang="en-IN" altLang="en-US" sz="3800" b="1" dirty="0"/>
          </a:p>
          <a:p>
            <a:pPr>
              <a:buFontTx/>
              <a:buAutoNum type="arabicPeriod"/>
            </a:pPr>
            <a:r>
              <a:rPr lang="en-IN" altLang="en-US" sz="3800" b="1" dirty="0"/>
              <a:t>SRM Course Material &amp; Mentor Discussions</a:t>
            </a:r>
          </a:p>
        </p:txBody>
      </p:sp>
      <p:sp>
        <p:nvSpPr>
          <p:cNvPr id="14364" name="TextBox 31">
            <a:extLst>
              <a:ext uri="{FF2B5EF4-FFF2-40B4-BE49-F238E27FC236}">
                <a16:creationId xmlns:a16="http://schemas.microsoft.com/office/drawing/2014/main" id="{B8DE64DE-66A1-EF46-5B1C-716DE570D71F}"/>
              </a:ext>
            </a:extLst>
          </p:cNvPr>
          <p:cNvSpPr txBox="1">
            <a:spLocks noChangeArrowheads="1"/>
          </p:cNvSpPr>
          <p:nvPr/>
        </p:nvSpPr>
        <p:spPr bwMode="auto">
          <a:xfrm>
            <a:off x="33081913" y="23283863"/>
            <a:ext cx="10528300" cy="923925"/>
          </a:xfrm>
          <a:prstGeom prst="rect">
            <a:avLst/>
          </a:prstGeom>
          <a:solidFill>
            <a:srgbClr val="16E69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800"/>
              </a:spcBef>
              <a:buClr>
                <a:schemeClr val="accent1"/>
              </a:buClr>
              <a:buSzPct val="80000"/>
              <a:buFont typeface="Wingdings 3" panose="05040102010807070707" pitchFamily="18" charset="2"/>
              <a:buChar char=""/>
              <a:defRPr sz="8600">
                <a:solidFill>
                  <a:srgbClr val="404040"/>
                </a:solidFill>
                <a:latin typeface="Trebuchet MS" panose="020B0603020202020204" pitchFamily="34" charset="0"/>
              </a:defRPr>
            </a:lvl1pPr>
            <a:lvl2pPr marL="742950" indent="-285750">
              <a:spcBef>
                <a:spcPts val="4800"/>
              </a:spcBef>
              <a:buClr>
                <a:schemeClr val="accent1"/>
              </a:buClr>
              <a:buSzPct val="80000"/>
              <a:buFont typeface="Wingdings 3" panose="05040102010807070707" pitchFamily="18" charset="2"/>
              <a:buChar char=""/>
              <a:defRPr sz="7600">
                <a:solidFill>
                  <a:srgbClr val="404040"/>
                </a:solidFill>
                <a:latin typeface="Trebuchet MS" panose="020B0603020202020204" pitchFamily="34" charset="0"/>
              </a:defRPr>
            </a:lvl2pPr>
            <a:lvl3pPr marL="1143000" indent="-228600">
              <a:spcBef>
                <a:spcPts val="4800"/>
              </a:spcBef>
              <a:buClr>
                <a:schemeClr val="accent1"/>
              </a:buClr>
              <a:buSzPct val="80000"/>
              <a:buFont typeface="Wingdings 3" panose="05040102010807070707" pitchFamily="18" charset="2"/>
              <a:buChar char=""/>
              <a:defRPr sz="6700">
                <a:solidFill>
                  <a:srgbClr val="404040"/>
                </a:solidFill>
                <a:latin typeface="Trebuchet MS" panose="020B0603020202020204" pitchFamily="34" charset="0"/>
              </a:defRPr>
            </a:lvl3pPr>
            <a:lvl4pPr marL="16002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4pPr>
            <a:lvl5pPr marL="2057400" indent="-228600">
              <a:spcBef>
                <a:spcPts val="4800"/>
              </a:spcBef>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5pPr>
            <a:lvl6pPr marL="25146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6pPr>
            <a:lvl7pPr marL="29718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7pPr>
            <a:lvl8pPr marL="34290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8pPr>
            <a:lvl9pPr marL="3886200" indent="-228600" defTabSz="457200" eaLnBrk="0" fontAlgn="base" hangingPunct="0">
              <a:spcBef>
                <a:spcPts val="4800"/>
              </a:spcBef>
              <a:spcAft>
                <a:spcPct val="0"/>
              </a:spcAft>
              <a:buClr>
                <a:schemeClr val="accent1"/>
              </a:buClr>
              <a:buSzPct val="80000"/>
              <a:buFont typeface="Wingdings 3" panose="05040102010807070707" pitchFamily="18" charset="2"/>
              <a:buChar char=""/>
              <a:defRPr sz="5700">
                <a:solidFill>
                  <a:srgbClr val="404040"/>
                </a:solidFill>
                <a:latin typeface="Trebuchet MS" panose="020B0603020202020204" pitchFamily="34" charset="0"/>
              </a:defRPr>
            </a:lvl9pPr>
          </a:lstStyle>
          <a:p>
            <a:pPr eaLnBrk="1" hangingPunct="1">
              <a:spcBef>
                <a:spcPct val="0"/>
              </a:spcBef>
              <a:buClrTx/>
              <a:buSzTx/>
              <a:buFontTx/>
              <a:buNone/>
            </a:pPr>
            <a:r>
              <a:rPr lang="en-IN" altLang="en-US" sz="5400" b="1">
                <a:solidFill>
                  <a:schemeClr val="tx1"/>
                </a:solidFill>
                <a:latin typeface="Times New Roman" panose="02020603050405020304" pitchFamily="18" charset="0"/>
                <a:cs typeface="Times New Roman" panose="02020603050405020304" pitchFamily="18" charset="0"/>
              </a:rPr>
              <a:t>TEAM MEMBERS</a:t>
            </a:r>
          </a:p>
        </p:txBody>
      </p:sp>
      <p:sp>
        <p:nvSpPr>
          <p:cNvPr id="19" name="TextBox 18">
            <a:extLst>
              <a:ext uri="{FF2B5EF4-FFF2-40B4-BE49-F238E27FC236}">
                <a16:creationId xmlns:a16="http://schemas.microsoft.com/office/drawing/2014/main" id="{D2116120-AA05-82F6-433C-C1DD4421C913}"/>
              </a:ext>
            </a:extLst>
          </p:cNvPr>
          <p:cNvSpPr txBox="1"/>
          <p:nvPr/>
        </p:nvSpPr>
        <p:spPr>
          <a:xfrm>
            <a:off x="33158113" y="24342725"/>
            <a:ext cx="10212387" cy="4770438"/>
          </a:xfrm>
          <a:prstGeom prst="rect">
            <a:avLst/>
          </a:prstGeom>
          <a:noFill/>
        </p:spPr>
        <p:txBody>
          <a:bodyPr>
            <a:spAutoFit/>
          </a:bodyPr>
          <a:lstStyle/>
          <a:p>
            <a:pPr marL="571500" indent="-571500">
              <a:buFont typeface="Arial" panose="020B0604020202020204" pitchFamily="34" charset="0"/>
              <a:buChar char="•"/>
              <a:defRPr/>
            </a:pPr>
            <a:r>
              <a:rPr lang="en-IN" sz="3800" b="1" dirty="0"/>
              <a:t>ARUN SUNDAR </a:t>
            </a:r>
          </a:p>
          <a:p>
            <a:pPr>
              <a:defRPr/>
            </a:pPr>
            <a:r>
              <a:rPr lang="en-IN" sz="3800" b="1" dirty="0"/>
              <a:t>    (RA2311004010150)</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a:t>AKASH SRIRAM PRASAD  (RA2311004010177)</a:t>
            </a:r>
          </a:p>
          <a:p>
            <a:pPr marL="571500" indent="-571500">
              <a:buFont typeface="Arial" panose="020B0604020202020204" pitchFamily="34" charset="0"/>
              <a:buChar char="•"/>
              <a:defRPr/>
            </a:pPr>
            <a:endParaRPr lang="en-IN" sz="3800" b="1" dirty="0"/>
          </a:p>
          <a:p>
            <a:pPr marL="571500" indent="-571500">
              <a:buFont typeface="Arial" panose="020B0604020202020204" pitchFamily="34" charset="0"/>
              <a:buChar char="•"/>
              <a:defRPr/>
            </a:pPr>
            <a:r>
              <a:rPr lang="en-IN" sz="3800" b="1" dirty="0"/>
              <a:t>APARAJITH KRISHNA </a:t>
            </a:r>
          </a:p>
          <a:p>
            <a:pPr>
              <a:defRPr/>
            </a:pPr>
            <a:r>
              <a:rPr lang="en-IN" sz="3800" b="1" dirty="0"/>
              <a:t>    (RA2311004010170)</a:t>
            </a:r>
          </a:p>
        </p:txBody>
      </p:sp>
      <p:pic>
        <p:nvPicPr>
          <p:cNvPr id="13" name="Picture 12" descr="A diagram of a system&#10;&#10;AI-generated content may be incorrect.">
            <a:extLst>
              <a:ext uri="{FF2B5EF4-FFF2-40B4-BE49-F238E27FC236}">
                <a16:creationId xmlns:a16="http://schemas.microsoft.com/office/drawing/2014/main" id="{D92E2C17-21C0-170D-EC4F-D42E3FC24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5738" y="9450070"/>
            <a:ext cx="10825150" cy="9151946"/>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{7CBD60CC-06DD-4041-A5DA-B49D79F1FD60}tf10001060_mac</Template>
  <TotalTime>4706</TotalTime>
  <Words>527</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Trebuchet MS</vt:lpstr>
      <vt:lpstr>Arial</vt:lpstr>
      <vt:lpstr>Wingdings 3</vt:lpstr>
      <vt:lpstr>Calibri</vt:lpstr>
      <vt:lpstr>Times New Roman</vt:lpstr>
      <vt:lpstr>Facet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G.Puneeth Rao</dc:creator>
  <cp:lastModifiedBy>ARUN SUNDAR</cp:lastModifiedBy>
  <cp:revision>104</cp:revision>
  <dcterms:created xsi:type="dcterms:W3CDTF">2021-03-26T07:40:33Z</dcterms:created>
  <dcterms:modified xsi:type="dcterms:W3CDTF">2025-05-06T19:11:20Z</dcterms:modified>
</cp:coreProperties>
</file>