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A2B81-2BC3-42D7-B67D-05C685AA80AD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E458516C-42F5-4207-8985-8B99AEBD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272" r="1084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CA3E8-4F26-4CFC-9F59-E2C0F5CA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/>
              <a:t>Multi-task Learning for Dense Prediction Tasks in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2AEF-84CD-446D-A5BE-E4A1B8B0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Arun Talkad</a:t>
            </a:r>
          </a:p>
        </p:txBody>
      </p: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0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36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610E-5AA2-4D90-B740-4B544617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168B-81C5-4E2E-A357-E9AC2805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5198-1E46-45D7-9637-3A58393A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4C41-3BB0-4F40-ACB8-77DF33BB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AA95-410A-4BBB-8EED-6B9EE19F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9840-0FAF-4BE2-81A7-AB63B768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6EE5-72C4-49C7-8871-524768F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0AC1-2CDF-4908-AD1A-160775DC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579C-C378-4B9E-A9A5-EBEC7C4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F0F38AF-BBC4-41EB-B7E0-0D7EAFB2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4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Multi-task Learning for Dense Prediction Tasks in Computer Vision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Learning for Dense Prediction Tasks in Computer Vision</dc:title>
  <dc:creator>Arun Raghavendra Talkad</dc:creator>
  <cp:lastModifiedBy>Arun Raghavendra Talkad</cp:lastModifiedBy>
  <cp:revision>1</cp:revision>
  <dcterms:created xsi:type="dcterms:W3CDTF">2021-11-28T07:49:30Z</dcterms:created>
  <dcterms:modified xsi:type="dcterms:W3CDTF">2021-11-28T07:52:22Z</dcterms:modified>
</cp:coreProperties>
</file>