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93" r:id="rId4"/>
    <p:sldId id="259" r:id="rId5"/>
    <p:sldId id="273" r:id="rId6"/>
    <p:sldId id="261" r:id="rId7"/>
    <p:sldId id="263" r:id="rId8"/>
    <p:sldId id="312" r:id="rId9"/>
    <p:sldId id="313" r:id="rId10"/>
    <p:sldId id="277" r:id="rId11"/>
    <p:sldId id="281" r:id="rId12"/>
    <p:sldId id="316" r:id="rId13"/>
    <p:sldId id="302" r:id="rId14"/>
    <p:sldId id="303" r:id="rId15"/>
    <p:sldId id="304" r:id="rId16"/>
    <p:sldId id="305" r:id="rId17"/>
    <p:sldId id="317" r:id="rId18"/>
    <p:sldId id="318" r:id="rId19"/>
    <p:sldId id="319" r:id="rId20"/>
    <p:sldId id="320" r:id="rId21"/>
    <p:sldId id="321" r:id="rId22"/>
    <p:sldId id="322" r:id="rId23"/>
    <p:sldId id="315" r:id="rId24"/>
    <p:sldId id="310" r:id="rId25"/>
    <p:sldId id="3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>
        <p:scale>
          <a:sx n="81" d="100"/>
          <a:sy n="81" d="100"/>
        </p:scale>
        <p:origin x="-25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5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68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46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3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1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2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7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2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BB3E-1FC6-4BF5-BA93-C471F8F6E376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970415-94E3-4D17-AC55-6E22C90110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E0696-F72A-42EC-9E2C-9B08CB0DA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VIRTUAL ASSISTANT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8675" y="5498123"/>
            <a:ext cx="277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pandiyan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20223112404120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DC1C9-EB71-4017-B0E1-77211B96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11" y="93688"/>
            <a:ext cx="8596668" cy="70953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0" y="169816"/>
            <a:ext cx="7511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13511" r="12889"/>
          <a:stretch/>
        </p:blipFill>
        <p:spPr>
          <a:xfrm>
            <a:off x="465018" y="695459"/>
            <a:ext cx="7494125" cy="61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A005F-4542-42C2-9BD4-0A18A041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753"/>
            <a:ext cx="8596668" cy="78762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C2593B-2AB3-4FB8-A50B-21767AF5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02" y="1002344"/>
            <a:ext cx="8596668" cy="6100353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Pyttsx3</a:t>
            </a:r>
            <a:endParaRPr lang="en-IN" sz="3600" dirty="0"/>
          </a:p>
          <a:p>
            <a:pPr lvl="0"/>
            <a:r>
              <a:rPr lang="en-US" sz="3600" dirty="0"/>
              <a:t>Speech recognition</a:t>
            </a:r>
            <a:endParaRPr lang="en-IN" sz="3600" dirty="0"/>
          </a:p>
          <a:p>
            <a:pPr lvl="0"/>
            <a:r>
              <a:rPr lang="en-US" sz="3600" dirty="0" err="1" smtClean="0"/>
              <a:t>Pyaudio</a:t>
            </a:r>
            <a:endParaRPr lang="en-US" sz="3600" dirty="0" smtClean="0"/>
          </a:p>
          <a:p>
            <a:pPr lvl="0"/>
            <a:r>
              <a:rPr lang="en-US" sz="3600" dirty="0" err="1" smtClean="0"/>
              <a:t>Pyowm</a:t>
            </a:r>
            <a:endParaRPr lang="en-US" sz="3600" dirty="0" smtClean="0"/>
          </a:p>
          <a:p>
            <a:pPr lvl="0"/>
            <a:r>
              <a:rPr lang="en-US" sz="3600" dirty="0" err="1" smtClean="0"/>
              <a:t>webbrowser</a:t>
            </a:r>
            <a:endParaRPr lang="en-IN" sz="3600" dirty="0"/>
          </a:p>
          <a:p>
            <a:pPr marL="0" indent="0">
              <a:lnSpc>
                <a:spcPct val="120000"/>
              </a:lnSpc>
              <a:buFont typeface="Wingdings" pitchFamily="2" charset="2"/>
              <a:buChar char="v"/>
            </a:pPr>
            <a:endParaRPr lang="en-IN" sz="3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44137"/>
            <a:ext cx="8943185" cy="64138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Pyttsx3 (Python Text to Speech)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python library that will help us to convert text to speech.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Speech recognition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recognition is the process of converting spoken words to text.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it can be used  for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access your microphone with Speech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Recognizer.</a:t>
            </a:r>
          </a:p>
          <a:p>
            <a:pPr lvl="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Pyowm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(python open weather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Map)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it can be used for Access to weather data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forecast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Webbrowser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It can be used for opening web pages or links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60824-D8B1-ABA7-D3C8-C7A5B11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38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Screenshots: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6" t="5153" r="25758" b="6951"/>
          <a:stretch/>
        </p:blipFill>
        <p:spPr>
          <a:xfrm>
            <a:off x="3106614" y="1488830"/>
            <a:ext cx="4056185" cy="49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68" y="1689796"/>
            <a:ext cx="6023022" cy="3386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3" t="1836" r="25758" b="8195"/>
          <a:stretch/>
        </p:blipFill>
        <p:spPr>
          <a:xfrm>
            <a:off x="750277" y="709093"/>
            <a:ext cx="4431323" cy="55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77" y="1723291"/>
            <a:ext cx="6891992" cy="3874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6674" r="55361" b="6674"/>
          <a:stretch/>
        </p:blipFill>
        <p:spPr>
          <a:xfrm>
            <a:off x="550985" y="1125414"/>
            <a:ext cx="4009292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0" t="8055" r="50000" b="4878"/>
          <a:stretch/>
        </p:blipFill>
        <p:spPr>
          <a:xfrm>
            <a:off x="2399211" y="691662"/>
            <a:ext cx="4704974" cy="57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t="7640" r="50000" b="6122"/>
          <a:stretch/>
        </p:blipFill>
        <p:spPr>
          <a:xfrm>
            <a:off x="222738" y="720016"/>
            <a:ext cx="4513384" cy="5458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38" y="1233403"/>
            <a:ext cx="6918189" cy="3889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5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84" y="1293623"/>
            <a:ext cx="6482861" cy="3644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3910" r="58275" b="5915"/>
          <a:stretch/>
        </p:blipFill>
        <p:spPr>
          <a:xfrm>
            <a:off x="281354" y="222737"/>
            <a:ext cx="4443046" cy="57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3732" r="57110" b="5056"/>
          <a:stretch/>
        </p:blipFill>
        <p:spPr>
          <a:xfrm>
            <a:off x="2907323" y="750276"/>
            <a:ext cx="4032738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043C7-D6F4-427C-B1B1-DD75EBFF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"/>
            <a:ext cx="8596668" cy="10189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BC546-9DF2-43D9-A821-017EEAB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4663"/>
            <a:ext cx="8891669" cy="5016136"/>
          </a:xfrm>
        </p:spPr>
        <p:txBody>
          <a:bodyPr>
            <a:noAutofit/>
          </a:bodyPr>
          <a:lstStyle/>
          <a:p>
            <a:pPr marL="6858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focuses on the creation of a virtual assistant using the Python 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858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virtual assistant will have features including speech recognition, text-to-speech conversion, context understanding, task automation, and integration with external services such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WebApplications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9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5" y="1336431"/>
            <a:ext cx="6641775" cy="3734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t="3909" r="57576" b="5500"/>
          <a:stretch/>
        </p:blipFill>
        <p:spPr>
          <a:xfrm>
            <a:off x="832337" y="325502"/>
            <a:ext cx="4517890" cy="57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0" t="5361" r="29021" b="5914"/>
          <a:stretch/>
        </p:blipFill>
        <p:spPr>
          <a:xfrm>
            <a:off x="2274276" y="199290"/>
            <a:ext cx="4718264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7225" r="55362" b="5294"/>
          <a:stretch/>
        </p:blipFill>
        <p:spPr>
          <a:xfrm>
            <a:off x="480646" y="488190"/>
            <a:ext cx="4501661" cy="5506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50" y="1594339"/>
            <a:ext cx="6871141" cy="38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782"/>
            <a:ext cx="8596668" cy="50479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primary goal of the virtual assistant project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run successfully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transformed the way we interact with technology, offering unparalleled convenience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assistants are likely to become even more integrated into various aspects of our lives</a:t>
            </a:r>
            <a:r>
              <a:rPr lang="en-US" sz="2400" dirty="0"/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48" y="1567543"/>
            <a:ext cx="9650698" cy="44738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future 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developed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app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Virtual assistant.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Integrate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emotional intelligence capabilities into the virtual assistant to recognize and respond appropriately to user emotions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182" y="2503715"/>
            <a:ext cx="8596668" cy="788126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EC809-98F3-03B4-600D-EAACF449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5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60095F-E7E4-AC73-B000-50D2C11C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59" y="1651137"/>
            <a:ext cx="9096253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is Determine  what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tasks you want your virtual assistant to perform. This could include things like answering questions, providing weather updates,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 correct Time, Search something in Google, Opening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Gmail, Opening YouTube ,Opening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Wikipedia,etc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6BEFF-A563-452A-B63D-2619A104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296"/>
            <a:ext cx="8596668" cy="12741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C932E-4BF5-479A-A59A-97070BD5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43081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System Uses Natural </a:t>
            </a:r>
            <a:r>
              <a:rPr lang="en-US" sz="2400" dirty="0" smtClean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Language processing </a:t>
            </a:r>
            <a:r>
              <a:rPr lang="en-US" sz="2400" dirty="0" smtClean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(NLP) techniques to understand and interpret user queries or commands.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Machine learning algorithms are employed to improve the system’s ability to 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recognize </a:t>
            </a:r>
            <a:r>
              <a:rPr lang="en-US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patterns, learn from user interactions.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Integrates with various APIs to perform task.</a:t>
            </a:r>
            <a:endParaRPr lang="en-IN" sz="24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10AF1-8344-4F30-ADBC-3AB5122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4825"/>
            <a:ext cx="8596668" cy="1119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9614D-FBE9-4BE3-B354-9DE8E79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6"/>
            <a:ext cx="8596668" cy="43693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Struggle to understanding complex queries, slang ,or non standard language patterns.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System has poor internet connection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Working properly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3AC8B-F001-4F67-94DC-6F4070DE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0"/>
            <a:ext cx="8908242" cy="12540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D570A-F99F-48E4-918B-F123D0FC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27" y="1227725"/>
            <a:ext cx="9762709" cy="4942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 smtClean="0"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Implement</a:t>
            </a:r>
            <a:r>
              <a:rPr lang="en-US" sz="2200" dirty="0" smtClean="0">
                <a:effectLst/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 Advanced  N</a:t>
            </a:r>
            <a:r>
              <a:rPr lang="en-IN" sz="2200" dirty="0" smtClean="0"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PL techniques to understand complex queries.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 smtClean="0">
                <a:effectLst/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Our Project will be work in both online and offline mode(with Some limitation).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 smtClean="0"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There will be no database server, we only storing data in the local storage and then processing.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 smtClean="0">
                <a:effectLst/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This project will also support customized command and result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200" dirty="0" smtClean="0"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So we can also add our own command and their results</a:t>
            </a:r>
            <a:endParaRPr lang="en-US" sz="2200" dirty="0" smtClean="0">
              <a:effectLst/>
              <a:latin typeface="Times New Roman" pitchFamily="18" charset="0"/>
              <a:ea typeface="Century Gothic" panose="020B0502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D9E9E-1A3F-4000-B4D8-5A1D930E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443"/>
            <a:ext cx="8596668" cy="1049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8B3E0-2A2F-4111-A4C1-1C8F7781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22" y="1502229"/>
            <a:ext cx="8596668" cy="49135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Saving user time and effort by quickly providing information.</a:t>
            </a:r>
            <a:endParaRPr lang="en-IN" sz="2400" dirty="0">
              <a:latin typeface="Times New Roman" pitchFamily="18" charset="0"/>
              <a:ea typeface="Century Gothic" panose="020B0502020202020204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effectLst/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It can be accessed from various devices and platforms.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It can personalize interactions based on user preferences.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effectLst/>
                <a:latin typeface="Times New Roman" pitchFamily="18" charset="0"/>
                <a:ea typeface="Century Gothic" panose="020B0502020202020204" pitchFamily="34" charset="0"/>
                <a:cs typeface="Times New Roman" pitchFamily="18" charset="0"/>
              </a:rPr>
              <a:t>24/7 availability</a:t>
            </a:r>
            <a:endParaRPr lang="en-IN" sz="2400" dirty="0">
              <a:effectLst/>
              <a:latin typeface="Times New Roman" pitchFamily="18" charset="0"/>
              <a:ea typeface="Century Gothic" panose="020B0502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982B8-39DD-A61C-8E37-3B37C2F3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FA362-98D1-D754-A3F4-89125349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093"/>
            <a:ext cx="8596668" cy="501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		:	AMD PRO A4-4350B R4, 5 COMPUTE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CORES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2C+3G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2.50GHz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RAM			:	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GB</a:t>
            </a:r>
          </a:p>
          <a:p>
            <a:pPr marL="0" indent="0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disk		:	512GB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CPU Model		: 	AMD PRO A4-4350B R4,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Screen Size		:	15.6 inches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sz="3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8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CFA0A-1626-0A33-3B38-83E22A97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45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503AFE-D78F-94D5-6403-6A19A655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949"/>
            <a:ext cx="9097731" cy="489988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Operating System	:	Windows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Front End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 End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Simulation Tools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Visual Studio Code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Latest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Version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Packages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:	pillow,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lxml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requests-html, pyttsx3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SpeechRecognition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3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889</TotalTime>
  <Words>366</Words>
  <Application>Microsoft Office PowerPoint</Application>
  <PresentationFormat>Custom</PresentationFormat>
  <Paragraphs>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VIRTUAL ASSISTANT</vt:lpstr>
      <vt:lpstr> Abstract</vt:lpstr>
      <vt:lpstr>Introduction</vt:lpstr>
      <vt:lpstr> Existing System</vt:lpstr>
      <vt:lpstr> Drawbacks</vt:lpstr>
      <vt:lpstr> Proposed System</vt:lpstr>
      <vt:lpstr> Advantages</vt:lpstr>
      <vt:lpstr>Hardware requirements</vt:lpstr>
      <vt:lpstr>Software requirements</vt:lpstr>
      <vt:lpstr>Architecture</vt:lpstr>
      <vt:lpstr>Modules</vt:lpstr>
      <vt:lpstr>PowerPoint Presentation</vt:lpstr>
      <vt:lpstr>Output 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Drowsiness Identification based on Eye State Analysis</dc:title>
  <dc:creator>Vijay</dc:creator>
  <cp:lastModifiedBy>LENOVO</cp:lastModifiedBy>
  <cp:revision>178</cp:revision>
  <dcterms:created xsi:type="dcterms:W3CDTF">2022-02-26T00:28:06Z</dcterms:created>
  <dcterms:modified xsi:type="dcterms:W3CDTF">2024-05-02T17:26:39Z</dcterms:modified>
</cp:coreProperties>
</file>