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5"/>
  </p:sldMasterIdLst>
  <p:notesMasterIdLst>
    <p:notesMasterId r:id="rId10"/>
  </p:notesMasterIdLst>
  <p:sldIdLst>
    <p:sldId id="262" r:id="rId6"/>
    <p:sldId id="258" r:id="rId7"/>
    <p:sldId id="259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3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ht, Shagun (Cognizant)" userId="400d00eb-5b6e-4b7b-9f8e-ec9139f6717e" providerId="ADAL" clId="{C21108E8-7563-47E4-B037-C9A9F80CA380}"/>
    <pc:docChg chg="modSld">
      <pc:chgData name="Bisht, Shagun (Cognizant)" userId="400d00eb-5b6e-4b7b-9f8e-ec9139f6717e" providerId="ADAL" clId="{C21108E8-7563-47E4-B037-C9A9F80CA380}" dt="2021-05-04T07:46:24.634" v="13" actId="20577"/>
      <pc:docMkLst>
        <pc:docMk/>
      </pc:docMkLst>
      <pc:sldChg chg="modSp mod">
        <pc:chgData name="Bisht, Shagun (Cognizant)" userId="400d00eb-5b6e-4b7b-9f8e-ec9139f6717e" providerId="ADAL" clId="{C21108E8-7563-47E4-B037-C9A9F80CA380}" dt="2021-05-04T07:46:09.328" v="6" actId="20577"/>
        <pc:sldMkLst>
          <pc:docMk/>
          <pc:sldMk cId="3830295372" sldId="258"/>
        </pc:sldMkLst>
        <pc:spChg chg="mod">
          <ac:chgData name="Bisht, Shagun (Cognizant)" userId="400d00eb-5b6e-4b7b-9f8e-ec9139f6717e" providerId="ADAL" clId="{C21108E8-7563-47E4-B037-C9A9F80CA380}" dt="2021-05-04T07:46:09.328" v="6" actId="20577"/>
          <ac:spMkLst>
            <pc:docMk/>
            <pc:sldMk cId="3830295372" sldId="258"/>
            <ac:spMk id="6" creationId="{00000000-0000-0000-0000-000000000000}"/>
          </ac:spMkLst>
        </pc:spChg>
      </pc:sldChg>
      <pc:sldChg chg="modSp mod">
        <pc:chgData name="Bisht, Shagun (Cognizant)" userId="400d00eb-5b6e-4b7b-9f8e-ec9139f6717e" providerId="ADAL" clId="{C21108E8-7563-47E4-B037-C9A9F80CA380}" dt="2021-05-04T07:46:24.634" v="13" actId="20577"/>
        <pc:sldMkLst>
          <pc:docMk/>
          <pc:sldMk cId="1435800668" sldId="259"/>
        </pc:sldMkLst>
        <pc:spChg chg="mod">
          <ac:chgData name="Bisht, Shagun (Cognizant)" userId="400d00eb-5b6e-4b7b-9f8e-ec9139f6717e" providerId="ADAL" clId="{C21108E8-7563-47E4-B037-C9A9F80CA380}" dt="2021-05-04T07:46:24.634" v="13" actId="20577"/>
          <ac:spMkLst>
            <pc:docMk/>
            <pc:sldMk cId="1435800668" sldId="259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62CA-9421-4E9E-AF14-1FB663DBCBA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F444-FFD5-4F3B-8856-3CCA6BB0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4" y="-99252"/>
            <a:ext cx="5310368" cy="145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Idea Proposal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Team Name: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786" y="471393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2020 Cognizant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83836" y="384048"/>
            <a:ext cx="2035278" cy="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2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CA01702-DD2A-4EA7-BF63-C4256CBF2674}" type="datetime1">
              <a:rPr lang="en-US" smtClean="0"/>
              <a:t>5/4/2021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6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92F7-7241-4999-BD43-217EB3E0EA71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0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DEC1-6FF0-4499-A8CE-3CDA0D36F6B6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D403-53DC-4230-809B-588FC47C2AE9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7C87-9C98-4E4B-B0BF-56FCDDAD09F0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24E-9FF9-4A6E-A345-35D21EDFA0BE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7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91-4CF9-4182-9EB3-3AD8437B331B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0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1283B7-E2B5-4877-ACA3-63C29A0971AE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89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2020 Cognizant </a:t>
            </a:r>
          </a:p>
        </p:txBody>
      </p:sp>
    </p:spTree>
    <p:extLst>
      <p:ext uri="{BB962C8B-B14F-4D97-AF65-F5344CB8AC3E}">
        <p14:creationId xmlns:p14="http://schemas.microsoft.com/office/powerpoint/2010/main" val="3981534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15D8-E81B-4766-A5C5-327471A58B75}" type="datetime1">
              <a:rPr lang="en-US" smtClean="0"/>
              <a:t>5/4/2021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0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0CB663-1004-4C01-AA19-F4856BB2F3A3}" type="datetime1">
              <a:rPr lang="en-US" smtClean="0"/>
              <a:t>5/4/2021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73EC-90EF-4B2E-A147-63B3EB3072FF}" type="datetime1">
              <a:rPr lang="en-US" smtClean="0"/>
              <a:t>5/4/2021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36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9CB85A3-22AC-4BAD-B711-1D38C2239C6B}" type="datetime1">
              <a:rPr lang="en-US" smtClean="0"/>
              <a:t>5/4/2021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0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4A4E7A-D58F-4741-AE0B-1A084E899F93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3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B6B008-01FF-4823-99E8-B1F012D592FB}" type="datetime1">
              <a:rPr lang="en-US" smtClean="0"/>
              <a:t>5/4/2021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26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31687B1-279C-4C7E-A3F2-72DE01905190}" type="datetime1">
              <a:rPr lang="en-US" smtClean="0"/>
              <a:t>5/4/2021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25E030-BC92-4596-8300-BF26DF7E6EEF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21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07" y="-95633"/>
            <a:ext cx="5405253" cy="1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AD0E-8713-41F2-837D-77B2C5F20C2D}" type="datetime1">
              <a:rPr lang="en-US" smtClean="0"/>
              <a:t>5/4/2021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15A057-DF27-4F57-9F20-93999E7C3CAD}" type="datetime1">
              <a:rPr lang="en-US" smtClean="0"/>
              <a:t>5/4/2021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BFD5-024E-4D15-B2CD-A57BA6B62818}" type="datetime1">
              <a:rPr lang="en-US" smtClean="0"/>
              <a:t>5/4/2021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7ACE-F503-4BD3-9562-837061E0E81C}" type="datetime1">
              <a:rPr lang="en-US" smtClean="0"/>
              <a:t>5/4/2021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C7AC786-B599-4B2B-B4FB-F759EAC31A40}" type="datetime1">
              <a:rPr lang="en-US" smtClean="0"/>
              <a:t>5/4/2021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7780586-E689-4036-8263-852FD138039A}" type="datetime1">
              <a:rPr lang="en-US" smtClean="0"/>
              <a:t>5/4/2021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FA69868-9561-4DAC-B150-2D4942753F1B}" type="datetime1">
              <a:rPr lang="en-US" smtClean="0"/>
              <a:t>5/4/2021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B7266A3-FA29-4A4D-B1EA-16755D538746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08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2020 Cognizant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3974" r:id="rId22"/>
    <p:sldLayoutId id="2147483975" r:id="rId23"/>
    <p:sldLayoutId id="2147483976" r:id="rId24"/>
    <p:sldLayoutId id="2147483977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37F5-F67E-4BA1-84D2-538B5621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657" y="404948"/>
            <a:ext cx="1620810" cy="33528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Hackathon</a:t>
            </a:r>
            <a:endParaRPr lang="en-IN" sz="1800" b="1" dirty="0">
              <a:solidFill>
                <a:schemeClr val="tx2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FDD4-FCFE-42F7-95EC-552C071E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515515"/>
            <a:ext cx="8385048" cy="660401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Idea Proposal</a:t>
            </a:r>
          </a:p>
          <a:p>
            <a:endParaRPr lang="en-IN" sz="3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2A3A1-C658-418F-B07F-E2D6655DF516}"/>
              </a:ext>
            </a:extLst>
          </p:cNvPr>
          <p:cNvSpPr txBox="1"/>
          <p:nvPr/>
        </p:nvSpPr>
        <p:spPr>
          <a:xfrm>
            <a:off x="435429" y="2757714"/>
            <a:ext cx="4078514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Contributor Name:</a:t>
            </a:r>
          </a:p>
          <a:p>
            <a:pPr algn="l"/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762FB7-57FB-4905-807C-C94EE674671D}"/>
              </a:ext>
            </a:extLst>
          </p:cNvPr>
          <p:cNvCxnSpPr/>
          <p:nvPr/>
        </p:nvCxnSpPr>
        <p:spPr>
          <a:xfrm>
            <a:off x="435429" y="2416628"/>
            <a:ext cx="327297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5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7" y="191629"/>
            <a:ext cx="4565324" cy="397764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871410"/>
            <a:ext cx="736210" cy="694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0257" y="802471"/>
            <a:ext cx="782690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400" b="1" i="1" kern="0" dirty="0">
              <a:solidFill>
                <a:schemeClr val="tx2">
                  <a:lumMod val="65000"/>
                  <a:lumOff val="35000"/>
                </a:schemeClr>
              </a:solidFill>
              <a:latin typeface="Bodoni MT" panose="02070603080606020203" pitchFamily="18" charset="0"/>
              <a:cs typeface="Arial" pitchFamily="34" charset="0"/>
            </a:endParaRP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Theme:    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Contributor Name:</a:t>
            </a:r>
          </a:p>
        </p:txBody>
      </p:sp>
      <p:sp>
        <p:nvSpPr>
          <p:cNvPr id="7" name="Oval 16"/>
          <p:cNvSpPr>
            <a:spLocks/>
          </p:cNvSpPr>
          <p:nvPr/>
        </p:nvSpPr>
        <p:spPr bwMode="auto">
          <a:xfrm>
            <a:off x="353930" y="1797328"/>
            <a:ext cx="2792393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Challenge/ Scenario</a:t>
            </a:r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353930" y="2337094"/>
            <a:ext cx="2792393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r>
              <a:rPr lang="en-US" sz="1050" i="1" kern="0" dirty="0">
                <a:solidFill>
                  <a:sysClr val="windowText" lastClr="000000"/>
                </a:solidFill>
              </a:rPr>
              <a:t>You can mention the scenario and the challenges faced</a:t>
            </a:r>
          </a:p>
        </p:txBody>
      </p:sp>
      <p:sp>
        <p:nvSpPr>
          <p:cNvPr id="9" name="Oval 16"/>
          <p:cNvSpPr>
            <a:spLocks/>
          </p:cNvSpPr>
          <p:nvPr/>
        </p:nvSpPr>
        <p:spPr bwMode="auto">
          <a:xfrm>
            <a:off x="3479432" y="1797328"/>
            <a:ext cx="5359768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Solution Approach </a:t>
            </a:r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3479432" y="2337094"/>
            <a:ext cx="5428594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r>
              <a:rPr lang="en-US" sz="1100" i="1" kern="0" dirty="0">
                <a:solidFill>
                  <a:sysClr val="windowText" lastClr="000000"/>
                </a:solidFill>
              </a:rPr>
              <a:t>Detailed solution approach to be included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B3302-2C32-4215-839A-CE893DE243AD}"/>
              </a:ext>
            </a:extLst>
          </p:cNvPr>
          <p:cNvSpPr txBox="1"/>
          <p:nvPr/>
        </p:nvSpPr>
        <p:spPr>
          <a:xfrm>
            <a:off x="6799007" y="349771"/>
            <a:ext cx="204019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venir Next LT Pro Demi" panose="020B0604020202020204" pitchFamily="34" charset="0"/>
              </a:rPr>
              <a:t>Hackathon</a:t>
            </a:r>
            <a:endParaRPr lang="en-IN" b="1" dirty="0">
              <a:solidFill>
                <a:schemeClr val="tx2"/>
              </a:solidFill>
              <a:latin typeface="Avenir Next LT Pro Dem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9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30777"/>
            <a:ext cx="4187952" cy="397764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871410"/>
            <a:ext cx="736210" cy="694778"/>
          </a:xfrm>
          <a:prstGeom prst="rect">
            <a:avLst/>
          </a:prstGeom>
        </p:spPr>
      </p:pic>
      <p:sp>
        <p:nvSpPr>
          <p:cNvPr id="7" name="Oval 16"/>
          <p:cNvSpPr>
            <a:spLocks/>
          </p:cNvSpPr>
          <p:nvPr/>
        </p:nvSpPr>
        <p:spPr bwMode="auto">
          <a:xfrm>
            <a:off x="353930" y="1797328"/>
            <a:ext cx="3991928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Impact / Benefit of the idea</a:t>
            </a:r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353930" y="2337094"/>
            <a:ext cx="4080418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r>
              <a:rPr lang="en-US" sz="1100" i="1" kern="0" dirty="0">
                <a:solidFill>
                  <a:sysClr val="windowText" lastClr="000000"/>
                </a:solidFill>
              </a:rPr>
              <a:t>The impact this idea can have. The benefits to the end users to be highlighted.</a:t>
            </a: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  <a:p>
            <a:r>
              <a:rPr lang="en-US" sz="1100" i="1" kern="0" dirty="0">
                <a:solidFill>
                  <a:sysClr val="windowText" lastClr="000000"/>
                </a:solidFill>
              </a:rPr>
              <a:t>Also mention about the scalability and ease of implementation</a:t>
            </a:r>
          </a:p>
        </p:txBody>
      </p:sp>
      <p:sp>
        <p:nvSpPr>
          <p:cNvPr id="9" name="Oval 16"/>
          <p:cNvSpPr>
            <a:spLocks/>
          </p:cNvSpPr>
          <p:nvPr/>
        </p:nvSpPr>
        <p:spPr bwMode="auto">
          <a:xfrm>
            <a:off x="5466735" y="1742715"/>
            <a:ext cx="3175819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Target  Customers/ Industry</a:t>
            </a:r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5327805" y="2337094"/>
            <a:ext cx="3441291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r>
              <a:rPr lang="en-US" sz="1100" i="1" kern="0" dirty="0">
                <a:solidFill>
                  <a:sysClr val="windowText" lastClr="000000"/>
                </a:solidFill>
              </a:rPr>
              <a:t>Mention the target customers/ Industry to which this idea can be taken to along with the applicability for them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0257" y="844813"/>
            <a:ext cx="782690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400" b="1" i="1" kern="0" dirty="0">
              <a:solidFill>
                <a:schemeClr val="tx2">
                  <a:lumMod val="65000"/>
                  <a:lumOff val="35000"/>
                </a:schemeClr>
              </a:solidFill>
              <a:latin typeface="Bodoni MT" panose="02070603080606020203" pitchFamily="18" charset="0"/>
              <a:cs typeface="Arial" pitchFamily="34" charset="0"/>
            </a:endParaRP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Theme:    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Contributor 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9A01C-EC40-4E7E-9CB8-5FAC8D504DFE}"/>
              </a:ext>
            </a:extLst>
          </p:cNvPr>
          <p:cNvSpPr txBox="1"/>
          <p:nvPr/>
        </p:nvSpPr>
        <p:spPr>
          <a:xfrm>
            <a:off x="6700928" y="347444"/>
            <a:ext cx="2246229" cy="5515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venir Next LT Pro Demi" panose="020B0604020202020204" pitchFamily="34" charset="0"/>
              </a:rPr>
              <a:t>Hackathon</a:t>
            </a:r>
            <a:endParaRPr lang="en-IN" b="1" dirty="0">
              <a:solidFill>
                <a:schemeClr val="tx2"/>
              </a:solidFill>
              <a:latin typeface="Avenir Next LT Pro Demi" panose="020B0604020202020204" pitchFamily="34" charset="0"/>
            </a:endParaRPr>
          </a:p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0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040642"/>
            <a:ext cx="8385048" cy="3319272"/>
          </a:xfrm>
        </p:spPr>
        <p:txBody>
          <a:bodyPr/>
          <a:lstStyle/>
          <a:p>
            <a:r>
              <a:rPr lang="en-US" dirty="0"/>
              <a:t>Architecture Diagram if any can be attached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48" y="253078"/>
            <a:ext cx="8385048" cy="795528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5D196-C191-486E-8175-83A5FA605454}"/>
              </a:ext>
            </a:extLst>
          </p:cNvPr>
          <p:cNvSpPr txBox="1"/>
          <p:nvPr/>
        </p:nvSpPr>
        <p:spPr>
          <a:xfrm>
            <a:off x="6916057" y="373843"/>
            <a:ext cx="185303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venir Next LT Pro Demi" panose="020B0604020202020204" pitchFamily="34" charset="0"/>
              </a:rPr>
              <a:t>Hackathon</a:t>
            </a:r>
            <a:endParaRPr lang="en-IN" b="1" dirty="0">
              <a:solidFill>
                <a:schemeClr val="tx2"/>
              </a:solidFill>
              <a:latin typeface="Avenir Next LT Pro Dem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83978"/>
      </p:ext>
    </p:extLst>
  </p:cSld>
  <p:clrMapOvr>
    <a:masterClrMapping/>
  </p:clrMapOvr>
</p:sld>
</file>

<file path=ppt/theme/theme1.xml><?xml version="1.0" encoding="utf-8"?>
<a:theme xmlns:a="http://schemas.openxmlformats.org/drawingml/2006/main" name="2018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White Graphic" id="{7E079C36-5A86-4465-B41D-74F1571CFFD3}" vid="{AC72304F-5374-49EB-AE31-F152C5D51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cbc9373e-2d0f-4f82-b972-fcd84205de33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FD29F682DE045BA20A677D8213644" ma:contentTypeVersion="8" ma:contentTypeDescription="Create a new document." ma:contentTypeScope="" ma:versionID="ab4dcff50ec652a300e80aba38064090">
  <xsd:schema xmlns:xsd="http://www.w3.org/2001/XMLSchema" xmlns:xs="http://www.w3.org/2001/XMLSchema" xmlns:p="http://schemas.microsoft.com/office/2006/metadata/properties" xmlns:ns2="ea7cd4d9-2e4d-4065-990e-397b31d061c0" targetNamespace="http://schemas.microsoft.com/office/2006/metadata/properties" ma:root="true" ma:fieldsID="5e90837e32b90bb9a9836d9edfb6c621" ns2:_="">
    <xsd:import namespace="ea7cd4d9-2e4d-4065-990e-397b31d06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cd4d9-2e4d-4065-990e-397b31d061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0F52E7-1E94-4F9C-B3B7-043138C1A41C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CCFC18D-095F-4ABC-9F96-30618017B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cd4d9-2e4d-4065-990e-397b31d06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33C16D-F868-43FF-9A83-5B254BF351F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1BA4A43-4DEB-41B1-8214-1B44DCEFF617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eee6e3a-f15c-45a4-a98e-64b2de71ed30"/>
    <ds:schemaRef ds:uri="3a98b63c-e4b6-4949-b066-c7278696d2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CognizantTemplateWhiteGraphic</Template>
  <TotalTime>1180</TotalTime>
  <Words>119</Words>
  <Application>Microsoft Office PowerPoint</Application>
  <PresentationFormat>On-screen Show (16:9)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 Demi</vt:lpstr>
      <vt:lpstr>Bodoni MT</vt:lpstr>
      <vt:lpstr>Calibri</vt:lpstr>
      <vt:lpstr>Courier New</vt:lpstr>
      <vt:lpstr>2018 White Graphic</vt:lpstr>
      <vt:lpstr>Hackathon</vt:lpstr>
      <vt:lpstr>Idea Description(Short)</vt:lpstr>
      <vt:lpstr>Idea Description(Short)</vt:lpstr>
      <vt:lpstr>Idea Description(Short)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2020 - Presentation Template - White</dc:title>
  <dc:creator>Mohan, Vijay (Cognizant)</dc:creator>
  <cp:lastModifiedBy>Bisht, Shagun (Cognizant)</cp:lastModifiedBy>
  <cp:revision>62</cp:revision>
  <dcterms:created xsi:type="dcterms:W3CDTF">2018-12-11T06:40:21Z</dcterms:created>
  <dcterms:modified xsi:type="dcterms:W3CDTF">2021-05-04T07:46:34Z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0x0101002C3FD29F682DE045BA20A677D8213644</vt:lpwstr>
  </property>
  <property fmtid="{D5CDD505-2E9C-101B-9397-08002B2CF9AE}" pid="3" name="_dlc_policyId">
    <vt:lpwstr>/org/DE/Repository</vt:lpwstr>
  </property>
  <property fmtid="{D5CDD505-2E9C-101B-9397-08002B2CF9AE}" pid="4" name="ItemRetentionFormula">
    <vt:lpwstr>&lt;formula id="Microsoft.Office.RecordsManagement.PolicyFeatures.Expiration.Formula.BuiltIn"&gt;&lt;number&gt;0&lt;/number&gt;&lt;property&gt;ArchivalDate&lt;/property&gt;&lt;propertyId&gt;00000000-0000-0000-0000-000000000000&lt;/propertyId&gt;&lt;period&gt;days&lt;/period&gt;&lt;/formula&gt;</vt:lpwstr>
  </property>
  <property fmtid="{D5CDD505-2E9C-101B-9397-08002B2CF9AE}" pid="5" name="Initiative/Charter">
    <vt:lpwstr>41;#Delivery Excellence|415f9a5a-8ea2-40e5-be30-6a9427a66a59</vt:lpwstr>
  </property>
  <property fmtid="{D5CDD505-2E9C-101B-9397-08002B2CF9AE}" pid="6" name="Tower">
    <vt:lpwstr>14;#DE|fe4b05a8-bea3-4973-a9cb-254853996c0a</vt:lpwstr>
  </property>
  <property fmtid="{D5CDD505-2E9C-101B-9397-08002B2CF9AE}" pid="7" name="Service Line / Area">
    <vt:lpwstr/>
  </property>
  <property fmtid="{D5CDD505-2E9C-101B-9397-08002B2CF9AE}" pid="8" name="Track">
    <vt:lpwstr/>
  </property>
  <property fmtid="{D5CDD505-2E9C-101B-9397-08002B2CF9AE}" pid="9" name="Template Type">
    <vt:lpwstr/>
  </property>
  <property fmtid="{D5CDD505-2E9C-101B-9397-08002B2CF9AE}" pid="10" name="BU or Practice">
    <vt:lpwstr/>
  </property>
  <property fmtid="{D5CDD505-2E9C-101B-9397-08002B2CF9AE}" pid="11" name="WorkflowChangePath">
    <vt:lpwstr>3b643a02-9de9-4de3-8a28-9e3996ed85b1,4;3b643a02-9de9-4de3-8a28-9e3996ed85b1,4;3b643a02-9de9-4de3-8a28-9e3996ed85b1,4;3b643a02-9de9-4de3-8a28-9e3996ed85b1,5;3b643a02-9de9-4de3-8a28-9e3996ed85b1,5;3b643a02-9de9-4de3-8a28-9e3996ed85b1,6;</vt:lpwstr>
  </property>
  <property fmtid="{D5CDD505-2E9C-101B-9397-08002B2CF9AE}" pid="12" name="n44e5a2e38f14557bc4d3eaf59f3a6f9">
    <vt:lpwstr/>
  </property>
</Properties>
</file>