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TfpjS4M0FJDP8wE4WHMiwCqdd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2271772" y="2468850"/>
            <a:ext cx="57453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MANIKANDAN.R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:24132161802521057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NMID: 9F5632CEB3A577EB1EC430D14BFD05C8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B.SC . COMPUTER SCIENCE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THIRUVENNALLOOR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UNIVERSITY: ANNAMALAI UNIVERSITY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3" name="Google Shape;193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0" y="1695446"/>
            <a:ext cx="121920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finalized app allows for quick art creation and export as image files.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Screenshot: Add a visual of the app interface showing a completed drawing and toolbar (prepare a .png/.jpg export for the slide).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1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5" name="Google Shape;205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11"/>
          <p:cNvSpPr txBox="1"/>
          <p:nvPr/>
        </p:nvSpPr>
        <p:spPr>
          <a:xfrm>
            <a:off x="0" y="2723254"/>
            <a:ext cx="121920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drawing app demonstrates practical application of HTML, CSS, and JavaScript for rich user interaction in the browser.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Serves as an accessible creative platform for a wide range of users and can be further improved with advanced features (layers, undo/redo, mobile gestures).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 flipH="1" rot="-169">
            <a:off x="1147550" y="2019669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Creative Sketchpad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5" name="Google Shape;115;p3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0" y="2723250"/>
            <a:ext cx="121920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 users, especially students and creative enthusiasts, lack access to simple online tools for quick illustrations, diagrams, or creative sketching.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Traditional drawing apps can be costly or complex, creating a need for a free, user-friendly web-based drawing solution.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502375" y="1695471"/>
            <a:ext cx="88887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project is a browser-based drawing app that allows users to sketch, draw shapes, and create artwork with intuitive controls using the HTML5 Canvas element.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Technologies used are HTML for structure, CSS for design, and JavaScript for interactive drawing functionality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-556981" y="2746681"/>
            <a:ext cx="117948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 txBox="1"/>
          <p:nvPr/>
        </p:nvSpPr>
        <p:spPr>
          <a:xfrm>
            <a:off x="1187599" y="3210476"/>
            <a:ext cx="100503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 and teachers for digital note-making and diagram drawing.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Designers and hobbyists looking for quick, lightweight digital sketchbooks.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Anyone who needs a free, easy-to-use drawing tool for daily purposes.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>
            <a:off x="0" y="1476375"/>
            <a:ext cx="3429000" cy="413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7"/>
          <p:cNvSpPr txBox="1"/>
          <p:nvPr/>
        </p:nvSpPr>
        <p:spPr>
          <a:xfrm flipH="1">
            <a:off x="3429001" y="3028389"/>
            <a:ext cx="86541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HTML5 Canvas: provides a dynamic drawing surface within the web page.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CSS3: ensures responsive layout and visually appealing UI.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JavaScript: powers drawing logic, event handling, tool selection (brush, eraser, shapes), color picking, and canvas state management.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 txBox="1"/>
          <p:nvPr/>
        </p:nvSpPr>
        <p:spPr>
          <a:xfrm>
            <a:off x="1207125" y="2587075"/>
            <a:ext cx="10984800" cy="15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Clean, minimalist interface featuring a central canvas, tool sidebar, and color/size pickers for accessibility.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Toolbar contains drawing tools (pencil, brush, eraser, shapes), color picker, and options to clear or save drawings.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Responsive layout adapts for both desktop and mobile browsers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1510650" y="2644100"/>
            <a:ext cx="10681500" cy="26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Freehand drawing with mouse/touch support.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Shape drawing (rectangle, circle, triangle, line, etc.).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Adjustable brush size and multiple color choices, including a custom color picker.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Canvas clearing, image saving/download feature.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Eraser tool and (optionally) undo/redo functionality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