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66" r:id="rId2"/>
    <p:sldId id="257" r:id="rId3"/>
    <p:sldId id="258" r:id="rId4"/>
    <p:sldId id="259" r:id="rId5"/>
    <p:sldId id="260" r:id="rId6"/>
    <p:sldId id="261" r:id="rId7"/>
    <p:sldId id="262" r:id="rId8"/>
    <p:sldId id="263" r:id="rId9"/>
    <p:sldId id="265" r:id="rId10"/>
    <p:sldId id="267"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E18752-511A-45AA-8971-31A810B240DF}" type="datetimeFigureOut">
              <a:rPr lang="en-US" smtClean="0"/>
              <a:t>4/24/2023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0E7A77-694A-436E-B1E1-4A514B01B9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0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18752-511A-45AA-8971-31A810B240D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7A77-694A-436E-B1E1-4A514B01B9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907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18752-511A-45AA-8971-31A810B240D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7A77-694A-436E-B1E1-4A514B01B9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92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18752-511A-45AA-8971-31A810B240D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7A77-694A-436E-B1E1-4A514B01B9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12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18752-511A-45AA-8971-31A810B240D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E7A77-694A-436E-B1E1-4A514B01B9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999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E18752-511A-45AA-8971-31A810B240D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7A77-694A-436E-B1E1-4A514B01B9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45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E18752-511A-45AA-8971-31A810B240DF}"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E7A77-694A-436E-B1E1-4A514B01B9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72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E18752-511A-45AA-8971-31A810B240D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E7A77-694A-436E-B1E1-4A514B01B9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622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18752-511A-45AA-8971-31A810B240DF}"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E7A77-694A-436E-B1E1-4A514B01B975}" type="slidenum">
              <a:rPr lang="en-US" smtClean="0"/>
              <a:t>‹#›</a:t>
            </a:fld>
            <a:endParaRPr lang="en-US"/>
          </a:p>
        </p:txBody>
      </p:sp>
    </p:spTree>
    <p:extLst>
      <p:ext uri="{BB962C8B-B14F-4D97-AF65-F5344CB8AC3E}">
        <p14:creationId xmlns:p14="http://schemas.microsoft.com/office/powerpoint/2010/main" val="105171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E18752-511A-45AA-8971-31A810B240D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E7A77-694A-436E-B1E1-4A514B01B9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90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1E18752-511A-45AA-8971-31A810B240DF}" type="datetimeFigureOut">
              <a:rPr lang="en-US" smtClean="0"/>
              <a:t>4/24/2023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0E7A77-694A-436E-B1E1-4A514B01B9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72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1E18752-511A-45AA-8971-31A810B240DF}" type="datetimeFigureOut">
              <a:rPr lang="en-US" smtClean="0"/>
              <a:t>4/24/2023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0E7A77-694A-436E-B1E1-4A514B01B97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5659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6733-5C19-F380-C2B1-ECC416857BEB}"/>
              </a:ext>
            </a:extLst>
          </p:cNvPr>
          <p:cNvSpPr>
            <a:spLocks noGrp="1"/>
          </p:cNvSpPr>
          <p:nvPr>
            <p:ph type="title"/>
          </p:nvPr>
        </p:nvSpPr>
        <p:spPr/>
        <p:txBody>
          <a:bodyPr/>
          <a:lstStyle/>
          <a:p>
            <a:r>
              <a:rPr lang="en-US" dirty="0"/>
              <a:t>Online Conference Platform</a:t>
            </a:r>
          </a:p>
        </p:txBody>
      </p:sp>
      <p:pic>
        <p:nvPicPr>
          <p:cNvPr id="2050" name="Picture 2" descr="How employers can plan for virtual open enrollment this year">
            <a:extLst>
              <a:ext uri="{FF2B5EF4-FFF2-40B4-BE49-F238E27FC236}">
                <a16:creationId xmlns:a16="http://schemas.microsoft.com/office/drawing/2014/main" id="{F90FE68D-1AF0-AA2B-A469-7B5E2C2417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3870" y="2016125"/>
            <a:ext cx="5398585"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39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F6A0E1-D3A3-9F17-E8DB-3170EFE0260F}"/>
              </a:ext>
            </a:extLst>
          </p:cNvPr>
          <p:cNvPicPr>
            <a:picLocks noChangeAspect="1"/>
          </p:cNvPicPr>
          <p:nvPr/>
        </p:nvPicPr>
        <p:blipFill>
          <a:blip r:embed="rId2"/>
          <a:stretch>
            <a:fillRect/>
          </a:stretch>
        </p:blipFill>
        <p:spPr>
          <a:xfrm>
            <a:off x="23812" y="0"/>
            <a:ext cx="12144375" cy="6858000"/>
          </a:xfrm>
          <a:prstGeom prst="rect">
            <a:avLst/>
          </a:prstGeom>
        </p:spPr>
      </p:pic>
    </p:spTree>
    <p:extLst>
      <p:ext uri="{BB962C8B-B14F-4D97-AF65-F5344CB8AC3E}">
        <p14:creationId xmlns:p14="http://schemas.microsoft.com/office/powerpoint/2010/main" val="122130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B9F32D-0C7A-033F-1054-A561AA622760}"/>
              </a:ext>
            </a:extLst>
          </p:cNvPr>
          <p:cNvPicPr>
            <a:picLocks noChangeAspect="1"/>
          </p:cNvPicPr>
          <p:nvPr/>
        </p:nvPicPr>
        <p:blipFill>
          <a:blip r:embed="rId2"/>
          <a:stretch>
            <a:fillRect/>
          </a:stretch>
        </p:blipFill>
        <p:spPr>
          <a:xfrm>
            <a:off x="23812" y="0"/>
            <a:ext cx="12144375" cy="6858000"/>
          </a:xfrm>
          <a:prstGeom prst="rect">
            <a:avLst/>
          </a:prstGeom>
        </p:spPr>
      </p:pic>
    </p:spTree>
    <p:extLst>
      <p:ext uri="{BB962C8B-B14F-4D97-AF65-F5344CB8AC3E}">
        <p14:creationId xmlns:p14="http://schemas.microsoft.com/office/powerpoint/2010/main" val="420047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5E40-B790-2408-E91C-C629404EE211}"/>
              </a:ext>
            </a:extLst>
          </p:cNvPr>
          <p:cNvSpPr>
            <a:spLocks noGrp="1"/>
          </p:cNvSpPr>
          <p:nvPr>
            <p:ph type="title"/>
          </p:nvPr>
        </p:nvSpPr>
        <p:spPr/>
        <p:txBody>
          <a:bodyPr>
            <a:normAutofit fontScale="90000"/>
          </a:bodyPr>
          <a:lstStyle/>
          <a:p>
            <a:r>
              <a:rPr lang="en-US" dirty="0"/>
              <a:t>Conclusion</a:t>
            </a:r>
            <a:r>
              <a:rPr lang="en-US" b="0" i="0" dirty="0">
                <a:solidFill>
                  <a:srgbClr val="374151"/>
                </a:solidFill>
                <a:effectLst/>
                <a:latin typeface="Söhne"/>
              </a:rPr>
              <a:t>:</a:t>
            </a:r>
            <a:br>
              <a:rPr lang="en-US" b="0" i="0" dirty="0">
                <a:solidFill>
                  <a:srgbClr val="374151"/>
                </a:solidFill>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CA834548-DD23-FDCD-0C95-BC05ADB5DE46}"/>
              </a:ext>
            </a:extLst>
          </p:cNvPr>
          <p:cNvSpPr>
            <a:spLocks noGrp="1"/>
          </p:cNvSpPr>
          <p:nvPr>
            <p:ph idx="1"/>
          </p:nvPr>
        </p:nvSpPr>
        <p:spPr/>
        <p:txBody>
          <a:bodyPr/>
          <a:lstStyle/>
          <a:p>
            <a:r>
              <a:rPr lang="en-US" dirty="0"/>
              <a:t>The video conferencing project aims to provide a reliable and secure communication platform for businesses, organizations, and individuals to hold virtual meetings, seminars, and conferences. The project will focus on developing a robust video conferencing solution that can support multiple participants with high-quality video and audio capabilities. The project scope includes designing and developing the platform, integrating audio and video capabilities, integrating security features, testing and debugging the platform, and deploying the platform on cloud infrastructure. The project is expected to be completed within six months.</a:t>
            </a:r>
          </a:p>
        </p:txBody>
      </p:sp>
    </p:spTree>
    <p:extLst>
      <p:ext uri="{BB962C8B-B14F-4D97-AF65-F5344CB8AC3E}">
        <p14:creationId xmlns:p14="http://schemas.microsoft.com/office/powerpoint/2010/main" val="33963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27C-B9F7-E69B-ABAD-2021A1CB88AF}"/>
              </a:ext>
            </a:extLst>
          </p:cNvPr>
          <p:cNvSpPr>
            <a:spLocks noGrp="1"/>
          </p:cNvSpPr>
          <p:nvPr>
            <p:ph type="title"/>
          </p:nvPr>
        </p:nvSpPr>
        <p:spPr/>
        <p:txBody>
          <a:bodyPr/>
          <a:lstStyle/>
          <a:p>
            <a:r>
              <a:rPr lang="en-US" dirty="0"/>
              <a:t>BNN College </a:t>
            </a:r>
            <a:r>
              <a:rPr lang="en-US" dirty="0" err="1"/>
              <a:t>bhiwandi</a:t>
            </a:r>
            <a:endParaRPr lang="en-US" dirty="0"/>
          </a:p>
        </p:txBody>
      </p:sp>
      <p:sp>
        <p:nvSpPr>
          <p:cNvPr id="6" name="TextBox 5">
            <a:extLst>
              <a:ext uri="{FF2B5EF4-FFF2-40B4-BE49-F238E27FC236}">
                <a16:creationId xmlns:a16="http://schemas.microsoft.com/office/drawing/2014/main" id="{B9DB01B8-8283-9B10-CC38-7FF5866F83DE}"/>
              </a:ext>
            </a:extLst>
          </p:cNvPr>
          <p:cNvSpPr txBox="1"/>
          <p:nvPr/>
        </p:nvSpPr>
        <p:spPr>
          <a:xfrm>
            <a:off x="1867436" y="4681081"/>
            <a:ext cx="2390270" cy="646331"/>
          </a:xfrm>
          <a:prstGeom prst="rect">
            <a:avLst/>
          </a:prstGeom>
          <a:noFill/>
        </p:spPr>
        <p:txBody>
          <a:bodyPr wrap="none" rtlCol="0">
            <a:spAutoFit/>
          </a:bodyPr>
          <a:lstStyle/>
          <a:p>
            <a:r>
              <a:rPr lang="en-US" dirty="0"/>
              <a:t>Guided by:</a:t>
            </a:r>
          </a:p>
          <a:p>
            <a:r>
              <a:rPr lang="en-US" dirty="0">
                <a:solidFill>
                  <a:schemeClr val="accent2">
                    <a:lumMod val="75000"/>
                  </a:schemeClr>
                </a:solidFill>
              </a:rPr>
              <a:t>Prof. Bhavna Sagar </a:t>
            </a:r>
            <a:r>
              <a:rPr lang="en-US" dirty="0">
                <a:solidFill>
                  <a:schemeClr val="accent2">
                    <a:lumMod val="75000"/>
                  </a:schemeClr>
                </a:solidFill>
                <a:latin typeface="Roboto" panose="020B0604020202020204" pitchFamily="2" charset="0"/>
              </a:rPr>
              <a:t>Patil</a:t>
            </a:r>
            <a:endParaRPr lang="en-US" dirty="0">
              <a:solidFill>
                <a:schemeClr val="accent2">
                  <a:lumMod val="75000"/>
                </a:schemeClr>
              </a:solidFill>
            </a:endParaRPr>
          </a:p>
        </p:txBody>
      </p:sp>
      <p:sp>
        <p:nvSpPr>
          <p:cNvPr id="7" name="TextBox 6">
            <a:extLst>
              <a:ext uri="{FF2B5EF4-FFF2-40B4-BE49-F238E27FC236}">
                <a16:creationId xmlns:a16="http://schemas.microsoft.com/office/drawing/2014/main" id="{45E737BB-AED3-63F3-DEDF-558766ACB3AC}"/>
              </a:ext>
            </a:extLst>
          </p:cNvPr>
          <p:cNvSpPr txBox="1"/>
          <p:nvPr/>
        </p:nvSpPr>
        <p:spPr>
          <a:xfrm>
            <a:off x="8487458" y="4739425"/>
            <a:ext cx="1746953" cy="923330"/>
          </a:xfrm>
          <a:prstGeom prst="rect">
            <a:avLst/>
          </a:prstGeom>
          <a:noFill/>
        </p:spPr>
        <p:txBody>
          <a:bodyPr wrap="none" rtlCol="0">
            <a:spAutoFit/>
          </a:bodyPr>
          <a:lstStyle/>
          <a:p>
            <a:r>
              <a:rPr lang="en-US" dirty="0"/>
              <a:t>Presented by:</a:t>
            </a:r>
          </a:p>
          <a:p>
            <a:r>
              <a:rPr lang="en-US" dirty="0">
                <a:solidFill>
                  <a:schemeClr val="accent2">
                    <a:lumMod val="75000"/>
                  </a:schemeClr>
                </a:solidFill>
              </a:rPr>
              <a:t>Gupta Arun Raju</a:t>
            </a:r>
          </a:p>
          <a:p>
            <a:r>
              <a:rPr lang="en-US" dirty="0">
                <a:solidFill>
                  <a:schemeClr val="accent2">
                    <a:lumMod val="75000"/>
                  </a:schemeClr>
                </a:solidFill>
              </a:rPr>
              <a:t>Roll no:35</a:t>
            </a:r>
          </a:p>
        </p:txBody>
      </p:sp>
      <p:pic>
        <p:nvPicPr>
          <p:cNvPr id="31" name="Content Placeholder 30">
            <a:extLst>
              <a:ext uri="{FF2B5EF4-FFF2-40B4-BE49-F238E27FC236}">
                <a16:creationId xmlns:a16="http://schemas.microsoft.com/office/drawing/2014/main" id="{14E2E14C-56B3-15A7-B4A1-2B75061214A7}"/>
              </a:ext>
            </a:extLst>
          </p:cNvPr>
          <p:cNvPicPr>
            <a:picLocks noGrp="1" noChangeAspect="1"/>
          </p:cNvPicPr>
          <p:nvPr>
            <p:ph idx="1"/>
          </p:nvPr>
        </p:nvPicPr>
        <p:blipFill>
          <a:blip r:embed="rId2"/>
          <a:stretch>
            <a:fillRect/>
          </a:stretch>
        </p:blipFill>
        <p:spPr>
          <a:xfrm>
            <a:off x="4687910" y="1853754"/>
            <a:ext cx="2352420" cy="2390985"/>
          </a:xfrm>
        </p:spPr>
      </p:pic>
    </p:spTree>
    <p:extLst>
      <p:ext uri="{BB962C8B-B14F-4D97-AF65-F5344CB8AC3E}">
        <p14:creationId xmlns:p14="http://schemas.microsoft.com/office/powerpoint/2010/main" val="260697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1ABF-B85B-E7FA-F5F7-4DAB70524C1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825B110-7273-5024-EB6B-2E32DFDFEEBA}"/>
              </a:ext>
            </a:extLst>
          </p:cNvPr>
          <p:cNvSpPr>
            <a:spLocks noGrp="1"/>
          </p:cNvSpPr>
          <p:nvPr>
            <p:ph idx="1"/>
          </p:nvPr>
        </p:nvSpPr>
        <p:spPr/>
        <p:txBody>
          <a:bodyPr/>
          <a:lstStyle/>
          <a:p>
            <a:r>
              <a:rPr lang="en-US" dirty="0"/>
              <a:t>The main aim of the project was to develop a website which would facilitate the online video conferencing  of multiple people on same website in real time</a:t>
            </a:r>
          </a:p>
          <a:p>
            <a:r>
              <a:rPr lang="en-US" dirty="0"/>
              <a:t>This platform will be feature rich and it save time of lot of people allow peoples to communicate the and chat</a:t>
            </a:r>
          </a:p>
          <a:p>
            <a:r>
              <a:rPr lang="en-US" dirty="0"/>
              <a:t>Person can share their screen in real time </a:t>
            </a:r>
          </a:p>
          <a:p>
            <a:r>
              <a:rPr lang="en-US" dirty="0"/>
              <a:t>Share file directly to other users</a:t>
            </a:r>
          </a:p>
        </p:txBody>
      </p:sp>
    </p:spTree>
    <p:extLst>
      <p:ext uri="{BB962C8B-B14F-4D97-AF65-F5344CB8AC3E}">
        <p14:creationId xmlns:p14="http://schemas.microsoft.com/office/powerpoint/2010/main" val="229957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ECFB-8092-6270-5245-652303492DC9}"/>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E428C8D-648B-DF00-E794-1DB6DE71B6C6}"/>
              </a:ext>
            </a:extLst>
          </p:cNvPr>
          <p:cNvSpPr>
            <a:spLocks noGrp="1"/>
          </p:cNvSpPr>
          <p:nvPr>
            <p:ph idx="1"/>
          </p:nvPr>
        </p:nvSpPr>
        <p:spPr/>
        <p:txBody>
          <a:bodyPr>
            <a:normAutofit fontScale="92500"/>
          </a:bodyPr>
          <a:lstStyle/>
          <a:p>
            <a:pPr algn="l"/>
            <a:r>
              <a:rPr lang="en-US" dirty="0"/>
              <a:t>The COVID-19 pandemic has led to a significant increase in remote work and online communication. As a result, the demand for video conferencing tools has surged, and businesses, organizations, and individuals are relying on them more than ever before. This project aims to address the need for a reliable and secure video conferencing platform that can support multiple participants.</a:t>
            </a:r>
          </a:p>
          <a:p>
            <a:pPr algn="l"/>
            <a:r>
              <a:rPr lang="en-US" dirty="0"/>
              <a:t>The video conferencing website will provide users with a seamless and efficient communication platform, accessible from anywhere in the world. The website will be designed to be user-friendly and easy to use, requiring minimal technical expertise to operate. The website will be scalable to accommodate a growing number of users and participants.</a:t>
            </a:r>
          </a:p>
          <a:p>
            <a:endParaRPr lang="en-US" dirty="0"/>
          </a:p>
        </p:txBody>
      </p:sp>
    </p:spTree>
    <p:extLst>
      <p:ext uri="{BB962C8B-B14F-4D97-AF65-F5344CB8AC3E}">
        <p14:creationId xmlns:p14="http://schemas.microsoft.com/office/powerpoint/2010/main" val="286915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7361-4952-C593-6E41-92669CDBBC5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4B9B1B0-0A5B-C9BF-9BFD-8172FC56F9E6}"/>
              </a:ext>
            </a:extLst>
          </p:cNvPr>
          <p:cNvSpPr>
            <a:spLocks noGrp="1"/>
          </p:cNvSpPr>
          <p:nvPr>
            <p:ph idx="1"/>
          </p:nvPr>
        </p:nvSpPr>
        <p:spPr/>
        <p:txBody>
          <a:bodyPr>
            <a:normAutofit fontScale="92500"/>
          </a:bodyPr>
          <a:lstStyle/>
          <a:p>
            <a:pPr algn="l">
              <a:buFont typeface="+mj-lt"/>
              <a:buAutoNum type="arabicPeriod"/>
            </a:pPr>
            <a:r>
              <a:rPr lang="en-US" dirty="0"/>
              <a:t>Develop a reliable and secure video conferencing solution that can support multiple participants.</a:t>
            </a:r>
          </a:p>
          <a:p>
            <a:pPr algn="l">
              <a:buFont typeface="+mj-lt"/>
              <a:buAutoNum type="arabicPeriod"/>
            </a:pPr>
            <a:r>
              <a:rPr lang="en-US" dirty="0"/>
              <a:t>Provide high-quality video and audio capabilities to ensure clear and effective communication.</a:t>
            </a:r>
          </a:p>
          <a:p>
            <a:pPr algn="l">
              <a:buFont typeface="+mj-lt"/>
              <a:buAutoNum type="arabicPeriod"/>
            </a:pPr>
            <a:r>
              <a:rPr lang="en-US" dirty="0"/>
              <a:t>Ensure the platform is user-friendly and easy to use, requiring minimal technical expertise to operate.</a:t>
            </a:r>
          </a:p>
          <a:p>
            <a:pPr algn="l">
              <a:buFont typeface="+mj-lt"/>
              <a:buAutoNum type="arabicPeriod"/>
            </a:pPr>
            <a:r>
              <a:rPr lang="en-US" dirty="0"/>
              <a:t>Ensure the platform is scalable to support an increasing number of users and participants.</a:t>
            </a:r>
          </a:p>
          <a:p>
            <a:pPr algn="l">
              <a:buFont typeface="+mj-lt"/>
              <a:buAutoNum type="arabicPeriod"/>
            </a:pPr>
            <a:r>
              <a:rPr lang="en-US" dirty="0"/>
              <a:t>Integrate features such as screen sharing, file sharing, and chat functionality to enhance collaboration.</a:t>
            </a:r>
          </a:p>
          <a:p>
            <a:pPr lvl="1"/>
            <a:endParaRPr lang="en-US" dirty="0"/>
          </a:p>
        </p:txBody>
      </p:sp>
    </p:spTree>
    <p:extLst>
      <p:ext uri="{BB962C8B-B14F-4D97-AF65-F5344CB8AC3E}">
        <p14:creationId xmlns:p14="http://schemas.microsoft.com/office/powerpoint/2010/main" val="241307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C4C1-6F0C-84A7-635B-CCB225357029}"/>
              </a:ext>
            </a:extLst>
          </p:cNvPr>
          <p:cNvSpPr>
            <a:spLocks noGrp="1"/>
          </p:cNvSpPr>
          <p:nvPr>
            <p:ph type="title"/>
          </p:nvPr>
        </p:nvSpPr>
        <p:spPr/>
        <p:txBody>
          <a:bodyPr/>
          <a:lstStyle/>
          <a:p>
            <a:r>
              <a:rPr lang="en-US" dirty="0"/>
              <a:t>Project scope:</a:t>
            </a:r>
            <a:br>
              <a:rPr lang="en-US" dirty="0"/>
            </a:br>
            <a:endParaRPr lang="en-US" dirty="0"/>
          </a:p>
        </p:txBody>
      </p:sp>
      <p:sp>
        <p:nvSpPr>
          <p:cNvPr id="3" name="Content Placeholder 2">
            <a:extLst>
              <a:ext uri="{FF2B5EF4-FFF2-40B4-BE49-F238E27FC236}">
                <a16:creationId xmlns:a16="http://schemas.microsoft.com/office/drawing/2014/main" id="{8CD85F1F-612A-44C3-DFD2-69804DAC5C70}"/>
              </a:ext>
            </a:extLst>
          </p:cNvPr>
          <p:cNvSpPr>
            <a:spLocks noGrp="1"/>
          </p:cNvSpPr>
          <p:nvPr>
            <p:ph idx="1"/>
          </p:nvPr>
        </p:nvSpPr>
        <p:spPr/>
        <p:txBody>
          <a:bodyPr>
            <a:normAutofit/>
          </a:bodyPr>
          <a:lstStyle/>
          <a:p>
            <a:pPr algn="l">
              <a:buFont typeface="+mj-lt"/>
              <a:buAutoNum type="arabicPeriod"/>
            </a:pPr>
            <a:r>
              <a:rPr lang="en-US" sz="2100" dirty="0"/>
              <a:t>Design and development of the video conferencing platform.</a:t>
            </a:r>
          </a:p>
          <a:p>
            <a:pPr algn="l">
              <a:buFont typeface="+mj-lt"/>
              <a:buAutoNum type="arabicPeriod"/>
            </a:pPr>
            <a:r>
              <a:rPr lang="en-US" sz="2100" dirty="0"/>
              <a:t>Integration of audio and video capabilities to ensure high-quality communication.</a:t>
            </a:r>
          </a:p>
          <a:p>
            <a:pPr algn="l">
              <a:buFont typeface="+mj-lt"/>
              <a:buAutoNum type="arabicPeriod"/>
            </a:pPr>
            <a:r>
              <a:rPr lang="en-US" sz="2100" dirty="0"/>
              <a:t>Integration of security features to ensure the platform is secure from unauthorized access and hacking.</a:t>
            </a:r>
          </a:p>
          <a:p>
            <a:pPr algn="l">
              <a:buFont typeface="+mj-lt"/>
              <a:buAutoNum type="arabicPeriod"/>
            </a:pPr>
            <a:r>
              <a:rPr lang="en-US" sz="2100" dirty="0"/>
              <a:t>Integration of features such as screen sharing, file sharing, and chat functionality.</a:t>
            </a:r>
          </a:p>
          <a:p>
            <a:pPr algn="l">
              <a:buFont typeface="+mj-lt"/>
              <a:buAutoNum type="arabicPeriod"/>
            </a:pPr>
            <a:r>
              <a:rPr lang="en-US" sz="2100" dirty="0"/>
              <a:t>Testing and debugging of the platform to ensure it is reliable and user-friendly.</a:t>
            </a:r>
          </a:p>
          <a:p>
            <a:pPr algn="l">
              <a:buFont typeface="+mj-lt"/>
              <a:buAutoNum type="arabicPeriod"/>
            </a:pPr>
            <a:r>
              <a:rPr lang="en-US" sz="2100" dirty="0"/>
              <a:t>Deployment of the platform on cloud infrastructure to ensure scalability.</a:t>
            </a:r>
          </a:p>
          <a:p>
            <a:endParaRPr lang="en-US" dirty="0"/>
          </a:p>
        </p:txBody>
      </p:sp>
    </p:spTree>
    <p:extLst>
      <p:ext uri="{BB962C8B-B14F-4D97-AF65-F5344CB8AC3E}">
        <p14:creationId xmlns:p14="http://schemas.microsoft.com/office/powerpoint/2010/main" val="133112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EE54-C290-F058-22DF-88EBB1F9DAB8}"/>
              </a:ext>
            </a:extLst>
          </p:cNvPr>
          <p:cNvSpPr>
            <a:spLocks noGrp="1"/>
          </p:cNvSpPr>
          <p:nvPr>
            <p:ph type="title"/>
          </p:nvPr>
        </p:nvSpPr>
        <p:spPr/>
        <p:txBody>
          <a:bodyPr/>
          <a:lstStyle/>
          <a:p>
            <a:r>
              <a:rPr lang="en-US" dirty="0"/>
              <a:t>Deliverables</a:t>
            </a:r>
            <a:r>
              <a:rPr lang="en-US" b="0" i="0" dirty="0">
                <a:solidFill>
                  <a:srgbClr val="374151"/>
                </a:solidFill>
                <a:effectLst/>
                <a:latin typeface="Söhne"/>
              </a:rPr>
              <a:t>:</a:t>
            </a:r>
            <a:endParaRPr lang="en-US" dirty="0"/>
          </a:p>
        </p:txBody>
      </p:sp>
      <p:sp>
        <p:nvSpPr>
          <p:cNvPr id="3" name="Content Placeholder 2">
            <a:extLst>
              <a:ext uri="{FF2B5EF4-FFF2-40B4-BE49-F238E27FC236}">
                <a16:creationId xmlns:a16="http://schemas.microsoft.com/office/drawing/2014/main" id="{E290A00C-2F1F-6D41-691A-299E644BC345}"/>
              </a:ext>
            </a:extLst>
          </p:cNvPr>
          <p:cNvSpPr>
            <a:spLocks noGrp="1"/>
          </p:cNvSpPr>
          <p:nvPr>
            <p:ph idx="1"/>
          </p:nvPr>
        </p:nvSpPr>
        <p:spPr/>
        <p:txBody>
          <a:bodyPr/>
          <a:lstStyle/>
          <a:p>
            <a:pPr algn="l">
              <a:buFont typeface="+mj-lt"/>
              <a:buAutoNum type="arabicPeriod"/>
            </a:pPr>
            <a:r>
              <a:rPr lang="en-US" dirty="0"/>
              <a:t>A functional video conferencing platform that supports multiple participants.</a:t>
            </a:r>
          </a:p>
          <a:p>
            <a:pPr algn="l">
              <a:buFont typeface="+mj-lt"/>
              <a:buAutoNum type="arabicPeriod"/>
            </a:pPr>
            <a:r>
              <a:rPr lang="en-US" dirty="0"/>
              <a:t>High-quality video and audio capabilities to ensure clear and effective communication.</a:t>
            </a:r>
          </a:p>
          <a:p>
            <a:pPr algn="l">
              <a:buFont typeface="+mj-lt"/>
              <a:buAutoNum type="arabicPeriod"/>
            </a:pPr>
            <a:r>
              <a:rPr lang="en-US" dirty="0"/>
              <a:t>Security features to ensure the platform is secure from unauthorized access and hacking.</a:t>
            </a:r>
          </a:p>
          <a:p>
            <a:pPr algn="l">
              <a:buFont typeface="+mj-lt"/>
              <a:buAutoNum type="arabicPeriod"/>
            </a:pPr>
            <a:r>
              <a:rPr lang="en-US" dirty="0"/>
              <a:t>Features such as screen sharing, file sharing, and chat functionality.</a:t>
            </a:r>
          </a:p>
          <a:p>
            <a:pPr algn="l">
              <a:buFont typeface="+mj-lt"/>
              <a:buAutoNum type="arabicPeriod"/>
            </a:pPr>
            <a:r>
              <a:rPr lang="en-US" dirty="0"/>
              <a:t>Testing and debugging reports.</a:t>
            </a:r>
          </a:p>
          <a:p>
            <a:pPr algn="l">
              <a:buFont typeface="+mj-lt"/>
              <a:buAutoNum type="arabicPeriod"/>
            </a:pPr>
            <a:r>
              <a:rPr lang="en-US" dirty="0"/>
              <a:t>Documentation, including user manuals and technical documentation.</a:t>
            </a:r>
          </a:p>
          <a:p>
            <a:endParaRPr lang="en-US" dirty="0"/>
          </a:p>
        </p:txBody>
      </p:sp>
    </p:spTree>
    <p:extLst>
      <p:ext uri="{BB962C8B-B14F-4D97-AF65-F5344CB8AC3E}">
        <p14:creationId xmlns:p14="http://schemas.microsoft.com/office/powerpoint/2010/main" val="58398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3BB9-8865-3840-7E15-0E26DFA9F298}"/>
              </a:ext>
            </a:extLst>
          </p:cNvPr>
          <p:cNvSpPr>
            <a:spLocks noGrp="1"/>
          </p:cNvSpPr>
          <p:nvPr>
            <p:ph type="title"/>
          </p:nvPr>
        </p:nvSpPr>
        <p:spPr/>
        <p:txBody>
          <a:bodyPr/>
          <a:lstStyle/>
          <a:p>
            <a:r>
              <a:rPr lang="en-US" dirty="0">
                <a:solidFill>
                  <a:schemeClr val="tx1">
                    <a:lumMod val="75000"/>
                    <a:lumOff val="25000"/>
                  </a:schemeClr>
                </a:solidFill>
              </a:rPr>
              <a:t>Timeline</a:t>
            </a:r>
          </a:p>
        </p:txBody>
      </p:sp>
      <p:sp>
        <p:nvSpPr>
          <p:cNvPr id="3" name="Content Placeholder 2">
            <a:extLst>
              <a:ext uri="{FF2B5EF4-FFF2-40B4-BE49-F238E27FC236}">
                <a16:creationId xmlns:a16="http://schemas.microsoft.com/office/drawing/2014/main" id="{FC0480BF-B596-4073-62B9-D9028BD6660D}"/>
              </a:ext>
            </a:extLst>
          </p:cNvPr>
          <p:cNvSpPr>
            <a:spLocks noGrp="1"/>
          </p:cNvSpPr>
          <p:nvPr>
            <p:ph idx="1"/>
          </p:nvPr>
        </p:nvSpPr>
        <p:spPr/>
        <p:txBody>
          <a:bodyPr/>
          <a:lstStyle/>
          <a:p>
            <a:pPr marL="0" indent="0" algn="l">
              <a:buNone/>
            </a:pPr>
            <a:r>
              <a:rPr lang="en-US" dirty="0"/>
              <a:t>The project is expected to be completed within six months from the start of the development phase. The timeline for the project is as follows:</a:t>
            </a:r>
          </a:p>
          <a:p>
            <a:pPr algn="l">
              <a:buFont typeface="+mj-lt"/>
              <a:buAutoNum type="arabicPeriod"/>
            </a:pPr>
            <a:r>
              <a:rPr lang="en-US" dirty="0"/>
              <a:t>Design and development phase</a:t>
            </a:r>
            <a:r>
              <a:rPr lang="en-US"/>
              <a:t>: 3 </a:t>
            </a:r>
            <a:r>
              <a:rPr lang="en-US" dirty="0"/>
              <a:t>months</a:t>
            </a:r>
          </a:p>
          <a:p>
            <a:pPr algn="l">
              <a:buFont typeface="+mj-lt"/>
              <a:buAutoNum type="arabicPeriod"/>
            </a:pPr>
            <a:r>
              <a:rPr lang="en-US" dirty="0"/>
              <a:t>Testing and debugging phase: 1 week</a:t>
            </a:r>
          </a:p>
          <a:p>
            <a:pPr algn="l">
              <a:buFont typeface="+mj-lt"/>
              <a:buAutoNum type="arabicPeriod"/>
            </a:pPr>
            <a:r>
              <a:rPr lang="en-US" dirty="0"/>
              <a:t>Deployment phase: 1 day</a:t>
            </a:r>
          </a:p>
          <a:p>
            <a:pPr algn="l">
              <a:buFont typeface="+mj-lt"/>
              <a:buAutoNum type="arabicPeriod"/>
            </a:pPr>
            <a:r>
              <a:rPr lang="en-US" dirty="0"/>
              <a:t>Documentation phase: 4 days</a:t>
            </a:r>
          </a:p>
          <a:p>
            <a:endParaRPr lang="en-US" dirty="0"/>
          </a:p>
        </p:txBody>
      </p:sp>
    </p:spTree>
    <p:extLst>
      <p:ext uri="{BB962C8B-B14F-4D97-AF65-F5344CB8AC3E}">
        <p14:creationId xmlns:p14="http://schemas.microsoft.com/office/powerpoint/2010/main" val="91007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C632-80D7-40E0-2706-DF985C816A40}"/>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7640EC64-6F22-ABE1-DD52-F42102D9D43E}"/>
              </a:ext>
            </a:extLst>
          </p:cNvPr>
          <p:cNvSpPr>
            <a:spLocks noGrp="1"/>
          </p:cNvSpPr>
          <p:nvPr>
            <p:ph idx="1"/>
          </p:nvPr>
        </p:nvSpPr>
        <p:spPr/>
        <p:txBody>
          <a:bodyPr/>
          <a:lstStyle/>
          <a:p>
            <a:r>
              <a:rPr lang="en-US" dirty="0"/>
              <a:t>Socket io</a:t>
            </a:r>
          </a:p>
          <a:p>
            <a:r>
              <a:rPr lang="en-US" dirty="0"/>
              <a:t>Express </a:t>
            </a:r>
          </a:p>
          <a:p>
            <a:r>
              <a:rPr lang="en-US" dirty="0"/>
              <a:t>Node server</a:t>
            </a:r>
          </a:p>
          <a:p>
            <a:r>
              <a:rPr lang="en-US" dirty="0"/>
              <a:t>Html , CSS ,  JavaScript</a:t>
            </a:r>
          </a:p>
          <a:p>
            <a:r>
              <a:rPr lang="en-US" dirty="0"/>
              <a:t>WebRTC</a:t>
            </a:r>
          </a:p>
          <a:p>
            <a:r>
              <a:rPr lang="en-US" dirty="0"/>
              <a:t>Visual Studio Code</a:t>
            </a:r>
          </a:p>
          <a:p>
            <a:endParaRPr lang="en-US" dirty="0"/>
          </a:p>
          <a:p>
            <a:pPr marL="0" indent="0">
              <a:buNone/>
            </a:pPr>
            <a:endParaRPr lang="en-US" dirty="0"/>
          </a:p>
        </p:txBody>
      </p:sp>
    </p:spTree>
    <p:extLst>
      <p:ext uri="{BB962C8B-B14F-4D97-AF65-F5344CB8AC3E}">
        <p14:creationId xmlns:p14="http://schemas.microsoft.com/office/powerpoint/2010/main" val="17211680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66</TotalTime>
  <Words>603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Roboto</vt:lpstr>
      <vt:lpstr>Söhne</vt:lpstr>
      <vt:lpstr>Gallery</vt:lpstr>
      <vt:lpstr>Online Conference Platform</vt:lpstr>
      <vt:lpstr>BNN College bhiwandi</vt:lpstr>
      <vt:lpstr>Abstract</vt:lpstr>
      <vt:lpstr>Introduction </vt:lpstr>
      <vt:lpstr>objective</vt:lpstr>
      <vt:lpstr>Project scope: </vt:lpstr>
      <vt:lpstr>Deliverables:</vt:lpstr>
      <vt:lpstr>Timeline</vt:lpstr>
      <vt:lpstr>Technologies</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Conference Platform</dc:title>
  <dc:creator>Arun Gupta</dc:creator>
  <cp:lastModifiedBy>Arun Gupta</cp:lastModifiedBy>
  <cp:revision>3</cp:revision>
  <dcterms:created xsi:type="dcterms:W3CDTF">2023-03-02T14:13:48Z</dcterms:created>
  <dcterms:modified xsi:type="dcterms:W3CDTF">2023-04-24T15:33:19Z</dcterms:modified>
</cp:coreProperties>
</file>