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Click to edit the title text format</a:t>
            </a:r>
            <a:endParaRPr b="1" lang="en-CA" sz="4400" spc="-1" strike="noStrike">
              <a:solidFill>
                <a:srgbClr val="4f2683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CA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CA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stomShape 3_0"/>
          <p:cNvSpPr/>
          <p:nvPr/>
        </p:nvSpPr>
        <p:spPr>
          <a:xfrm>
            <a:off x="0" y="6015960"/>
            <a:ext cx="12191040" cy="840960"/>
          </a:xfrm>
          <a:prstGeom prst="rect">
            <a:avLst/>
          </a:prstGeom>
          <a:solidFill>
            <a:srgbClr val="4f26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4_15" descr=""/>
          <p:cNvPicPr/>
          <p:nvPr/>
        </p:nvPicPr>
        <p:blipFill>
          <a:blip r:embed="rId2"/>
          <a:stretch/>
        </p:blipFill>
        <p:spPr>
          <a:xfrm>
            <a:off x="229320" y="6092640"/>
            <a:ext cx="2904480" cy="6879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lastname, firstname PIN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50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date of birth, age at surgery: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yyyy-mm-dd,  years old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surgery date: yyyy-mm-dd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surgeon: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surgical target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left: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right: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stimulation settings (clinic: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yyyy-mm-dd)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electrode: DL-330-3.5 | DL-330-10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implantable pulse generator: RNS-300 | RNS-320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current: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mA,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mA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frequency: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pulse width: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active contacts: 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Left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Right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endParaRPr b="0" lang="en-CA" sz="22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0260000" y="754200"/>
            <a:ext cx="1179360" cy="289800"/>
          </a:xfrm>
          <a:custGeom>
            <a:avLst/>
            <a:gdLst/>
            <a:ahLst/>
            <a:rect l="0" t="0" r="r" b="b"/>
            <a:pathLst>
              <a:path w="3276" h="805">
                <a:moveTo>
                  <a:pt x="1638" y="805"/>
                </a:moveTo>
                <a:lnTo>
                  <a:pt x="0" y="805"/>
                </a:lnTo>
                <a:lnTo>
                  <a:pt x="0" y="0"/>
                </a:lnTo>
                <a:lnTo>
                  <a:pt x="3276" y="0"/>
                </a:lnTo>
                <a:lnTo>
                  <a:pt x="3276" y="805"/>
                </a:lnTo>
                <a:lnTo>
                  <a:pt x="1638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fff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 flipH="1">
            <a:off x="7134120" y="900000"/>
            <a:ext cx="3125880" cy="6811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0265040" y="1779480"/>
            <a:ext cx="816840" cy="289800"/>
          </a:xfrm>
          <a:custGeom>
            <a:avLst/>
            <a:gdLst/>
            <a:ahLst/>
            <a:rect l="0" t="0" r="r" b="b"/>
            <a:pathLst>
              <a:path w="2269" h="805">
                <a:moveTo>
                  <a:pt x="1135" y="805"/>
                </a:moveTo>
                <a:lnTo>
                  <a:pt x="0" y="805"/>
                </a:lnTo>
                <a:lnTo>
                  <a:pt x="0" y="0"/>
                </a:lnTo>
                <a:lnTo>
                  <a:pt x="2269" y="0"/>
                </a:lnTo>
                <a:lnTo>
                  <a:pt x="2269" y="805"/>
                </a:lnTo>
                <a:lnTo>
                  <a:pt x="1135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f0000"/>
                </a:solidFill>
                <a:latin typeface="Arial"/>
              </a:rPr>
              <a:t>Sub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rcRect l="0" t="20022" r="0" b="0"/>
          <a:stretch/>
        </p:blipFill>
        <p:spPr>
          <a:xfrm>
            <a:off x="0" y="21600"/>
            <a:ext cx="3047760" cy="109188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 flipH="1">
            <a:off x="4410000" y="909720"/>
            <a:ext cx="5853240" cy="1566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10267560" y="2114640"/>
            <a:ext cx="816840" cy="289800"/>
          </a:xfrm>
          <a:custGeom>
            <a:avLst/>
            <a:gdLst/>
            <a:ahLst/>
            <a:rect l="0" t="0" r="r" b="b"/>
            <a:pathLst>
              <a:path w="2269" h="805">
                <a:moveTo>
                  <a:pt x="1135" y="805"/>
                </a:moveTo>
                <a:lnTo>
                  <a:pt x="0" y="805"/>
                </a:lnTo>
                <a:lnTo>
                  <a:pt x="0" y="0"/>
                </a:lnTo>
                <a:lnTo>
                  <a:pt x="2269" y="0"/>
                </a:lnTo>
                <a:lnTo>
                  <a:pt x="2269" y="805"/>
                </a:lnTo>
                <a:lnTo>
                  <a:pt x="1135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ff00"/>
                </a:solidFill>
                <a:latin typeface="Arial"/>
              </a:rPr>
              <a:t>CA1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0267920" y="2439000"/>
            <a:ext cx="816840" cy="289800"/>
          </a:xfrm>
          <a:custGeom>
            <a:avLst/>
            <a:gdLst/>
            <a:ahLst/>
            <a:rect l="0" t="0" r="r" b="b"/>
            <a:pathLst>
              <a:path w="2269" h="805">
                <a:moveTo>
                  <a:pt x="1135" y="805"/>
                </a:moveTo>
                <a:lnTo>
                  <a:pt x="0" y="805"/>
                </a:lnTo>
                <a:lnTo>
                  <a:pt x="0" y="0"/>
                </a:lnTo>
                <a:lnTo>
                  <a:pt x="2269" y="0"/>
                </a:lnTo>
                <a:lnTo>
                  <a:pt x="2269" y="805"/>
                </a:lnTo>
                <a:lnTo>
                  <a:pt x="1135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00ff"/>
                </a:solidFill>
                <a:latin typeface="Arial"/>
              </a:rPr>
              <a:t>CA2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10268280" y="2763360"/>
            <a:ext cx="816840" cy="289800"/>
          </a:xfrm>
          <a:custGeom>
            <a:avLst/>
            <a:gdLst/>
            <a:ahLst/>
            <a:rect l="0" t="0" r="r" b="b"/>
            <a:pathLst>
              <a:path w="2269" h="805">
                <a:moveTo>
                  <a:pt x="1135" y="805"/>
                </a:moveTo>
                <a:lnTo>
                  <a:pt x="0" y="805"/>
                </a:lnTo>
                <a:lnTo>
                  <a:pt x="0" y="0"/>
                </a:lnTo>
                <a:lnTo>
                  <a:pt x="2269" y="0"/>
                </a:lnTo>
                <a:lnTo>
                  <a:pt x="2269" y="805"/>
                </a:lnTo>
                <a:lnTo>
                  <a:pt x="1135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fff00"/>
                </a:solidFill>
                <a:latin typeface="Arial"/>
              </a:rPr>
              <a:t>CA3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0268640" y="3087720"/>
            <a:ext cx="816840" cy="289800"/>
          </a:xfrm>
          <a:custGeom>
            <a:avLst/>
            <a:gdLst/>
            <a:ahLst/>
            <a:rect l="0" t="0" r="r" b="b"/>
            <a:pathLst>
              <a:path w="2269" h="805">
                <a:moveTo>
                  <a:pt x="1135" y="805"/>
                </a:moveTo>
                <a:lnTo>
                  <a:pt x="0" y="805"/>
                </a:lnTo>
                <a:lnTo>
                  <a:pt x="0" y="0"/>
                </a:lnTo>
                <a:lnTo>
                  <a:pt x="2269" y="0"/>
                </a:lnTo>
                <a:lnTo>
                  <a:pt x="2269" y="805"/>
                </a:lnTo>
                <a:lnTo>
                  <a:pt x="1135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ffff"/>
                </a:solidFill>
                <a:latin typeface="Arial"/>
              </a:rPr>
              <a:t>CA4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0269000" y="3412080"/>
            <a:ext cx="816840" cy="289800"/>
          </a:xfrm>
          <a:custGeom>
            <a:avLst/>
            <a:gdLst/>
            <a:ahLst/>
            <a:rect l="0" t="0" r="r" b="b"/>
            <a:pathLst>
              <a:path w="2269" h="805">
                <a:moveTo>
                  <a:pt x="1135" y="805"/>
                </a:moveTo>
                <a:lnTo>
                  <a:pt x="0" y="805"/>
                </a:lnTo>
                <a:lnTo>
                  <a:pt x="0" y="0"/>
                </a:lnTo>
                <a:lnTo>
                  <a:pt x="2269" y="0"/>
                </a:lnTo>
                <a:lnTo>
                  <a:pt x="2269" y="805"/>
                </a:lnTo>
                <a:lnTo>
                  <a:pt x="1135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f00ff"/>
                </a:solidFill>
                <a:latin typeface="Arial"/>
              </a:rPr>
              <a:t>DG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0269360" y="3736440"/>
            <a:ext cx="816840" cy="289800"/>
          </a:xfrm>
          <a:custGeom>
            <a:avLst/>
            <a:gdLst/>
            <a:ahLst/>
            <a:rect l="0" t="0" r="r" b="b"/>
            <a:pathLst>
              <a:path w="2269" h="805">
                <a:moveTo>
                  <a:pt x="1135" y="805"/>
                </a:moveTo>
                <a:lnTo>
                  <a:pt x="0" y="805"/>
                </a:lnTo>
                <a:lnTo>
                  <a:pt x="0" y="0"/>
                </a:lnTo>
                <a:lnTo>
                  <a:pt x="2269" y="0"/>
                </a:lnTo>
                <a:lnTo>
                  <a:pt x="2269" y="805"/>
                </a:lnTo>
                <a:lnTo>
                  <a:pt x="1135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fefd5"/>
                </a:solidFill>
                <a:latin typeface="Arial"/>
              </a:rPr>
              <a:t>SRLM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rcRect l="0" t="20022" r="0" b="0"/>
          <a:stretch/>
        </p:blipFill>
        <p:spPr>
          <a:xfrm>
            <a:off x="0" y="21960"/>
            <a:ext cx="3047760" cy="10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rcRect l="0" t="20022" r="0" b="0"/>
          <a:stretch/>
        </p:blipFill>
        <p:spPr>
          <a:xfrm>
            <a:off x="0" y="21960"/>
            <a:ext cx="3047760" cy="10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rcRect l="0" t="20022" r="0" b="0"/>
          <a:stretch/>
        </p:blipFill>
        <p:spPr>
          <a:xfrm>
            <a:off x="0" y="21960"/>
            <a:ext cx="3047760" cy="10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rcRect l="0" t="20022" r="0" b="0"/>
          <a:stretch/>
        </p:blipFill>
        <p:spPr>
          <a:xfrm>
            <a:off x="0" y="21960"/>
            <a:ext cx="3047760" cy="10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rcRect l="0" t="20022" r="0" b="0"/>
          <a:stretch/>
        </p:blipFill>
        <p:spPr>
          <a:xfrm>
            <a:off x="0" y="21960"/>
            <a:ext cx="3047760" cy="10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rcRect l="0" t="20022" r="0" b="0"/>
          <a:stretch/>
        </p:blipFill>
        <p:spPr>
          <a:xfrm>
            <a:off x="0" y="21960"/>
            <a:ext cx="3047760" cy="10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rcRect l="0" t="20022" r="0" b="0"/>
          <a:stretch/>
        </p:blipFill>
        <p:spPr>
          <a:xfrm>
            <a:off x="0" y="21960"/>
            <a:ext cx="3047760" cy="10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2021-02-21T03:53:07Z</dcterms:created>
  <dc:creator>Greydon Gilmore</dc:creator>
  <dc:description/>
  <dc:language>en-CA</dc:language>
  <cp:lastModifiedBy/>
  <dcterms:modified xsi:type="dcterms:W3CDTF">2024-07-16T18:37:53Z</dcterms:modified>
  <cp:revision>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5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44</vt:r8>
  </property>
</Properties>
</file>