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E7C8-8A56-4A58-9242-1E8E08BBAF85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F3F8-2710-4AA9-8891-0C8910B04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9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E7C8-8A56-4A58-9242-1E8E08BBAF85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F3F8-2710-4AA9-8891-0C8910B04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2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E7C8-8A56-4A58-9242-1E8E08BBAF85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F3F8-2710-4AA9-8891-0C8910B04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7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E7C8-8A56-4A58-9242-1E8E08BBAF85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F3F8-2710-4AA9-8891-0C8910B04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6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E7C8-8A56-4A58-9242-1E8E08BBAF85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F3F8-2710-4AA9-8891-0C8910B04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6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E7C8-8A56-4A58-9242-1E8E08BBAF85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F3F8-2710-4AA9-8891-0C8910B04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5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E7C8-8A56-4A58-9242-1E8E08BBAF85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F3F8-2710-4AA9-8891-0C8910B04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5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E7C8-8A56-4A58-9242-1E8E08BBAF85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F3F8-2710-4AA9-8891-0C8910B04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5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E7C8-8A56-4A58-9242-1E8E08BBAF85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F3F8-2710-4AA9-8891-0C8910B04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5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E7C8-8A56-4A58-9242-1E8E08BBAF85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F3F8-2710-4AA9-8891-0C8910B04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7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E7C8-8A56-4A58-9242-1E8E08BBAF85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F3F8-2710-4AA9-8891-0C8910B04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3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6E7C8-8A56-4A58-9242-1E8E08BBAF85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0F3F8-2710-4AA9-8891-0C8910B04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9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7114"/>
            <a:ext cx="9144000" cy="2387600"/>
          </a:xfrm>
        </p:spPr>
        <p:txBody>
          <a:bodyPr/>
          <a:lstStyle/>
          <a:p>
            <a:r>
              <a:rPr lang="en-US" dirty="0" smtClean="0"/>
              <a:t>Hi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69" y="3509963"/>
            <a:ext cx="3892062" cy="291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47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Hi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</dc:title>
  <dc:creator>admin</dc:creator>
  <cp:lastModifiedBy>admin</cp:lastModifiedBy>
  <cp:revision>1</cp:revision>
  <dcterms:created xsi:type="dcterms:W3CDTF">2014-02-08T10:17:06Z</dcterms:created>
  <dcterms:modified xsi:type="dcterms:W3CDTF">2014-02-08T10:18:47Z</dcterms:modified>
</cp:coreProperties>
</file>