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Days </a:t>
            </a:r>
            <a:r>
              <a:rPr lang="en-US" dirty="0" smtClean="0"/>
              <a:t>since</a:t>
            </a:r>
            <a:r>
              <a:rPr lang="en-US" smtClean="0"/>
              <a:t>-until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ArunKumar Kanakasabai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0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Days sintil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app calculates the number of days since the event had happened to till date called days since</a:t>
            </a:r>
          </a:p>
          <a:p>
            <a:pPr marL="0" indent="0" algn="ctr">
              <a:buNone/>
            </a:pPr>
            <a:r>
              <a:rPr lang="en-US" dirty="0" smtClean="0"/>
              <a:t>&amp;</a:t>
            </a:r>
          </a:p>
          <a:p>
            <a:pPr marL="0" indent="0" algn="ctr">
              <a:buNone/>
            </a:pPr>
            <a:r>
              <a:rPr lang="en-US" dirty="0" smtClean="0"/>
              <a:t>It calculates the number of days preceding to an event called days until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 : Days Sintil App- iPhone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Scope of Work : </a:t>
            </a:r>
          </a:p>
          <a:p>
            <a:pPr marL="457200" lvl="1" indent="0">
              <a:buNone/>
            </a:pPr>
            <a:r>
              <a:rPr lang="en-US" dirty="0" smtClean="0"/>
              <a:t>To determine the number of days since an event had happened to till date and to calculate the number of days preceding to an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Logo at the top</a:t>
            </a:r>
          </a:p>
          <a:p>
            <a:r>
              <a:rPr lang="en-US" dirty="0" smtClean="0"/>
              <a:t>Two tabs one each for days since and days until</a:t>
            </a:r>
          </a:p>
          <a:p>
            <a:r>
              <a:rPr lang="en-US" dirty="0" smtClean="0"/>
              <a:t>Textbox to get user date input</a:t>
            </a:r>
          </a:p>
          <a:p>
            <a:r>
              <a:rPr lang="en-US" dirty="0" smtClean="0"/>
              <a:t>Textbox to get event name</a:t>
            </a:r>
          </a:p>
          <a:p>
            <a:r>
              <a:rPr lang="en-US" dirty="0" smtClean="0"/>
              <a:t>Calculate button to calculate the number of days</a:t>
            </a:r>
          </a:p>
          <a:p>
            <a:r>
              <a:rPr lang="en-US" dirty="0" smtClean="0"/>
              <a:t>Message box to display the event message and the number of days since the event had occurred or the number of days preceding to the 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software 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Phase 1 – Layout</a:t>
            </a:r>
          </a:p>
          <a:p>
            <a:r>
              <a:rPr lang="en-US" dirty="0" smtClean="0"/>
              <a:t>Phase 2 – Pace algorithms</a:t>
            </a:r>
          </a:p>
          <a:p>
            <a:r>
              <a:rPr lang="en-US" dirty="0" smtClean="0"/>
              <a:t>Phase 3 -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Landscape : iPhone – Days since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86" y="2366963"/>
            <a:ext cx="4001027" cy="3424237"/>
          </a:xfrm>
        </p:spPr>
      </p:pic>
    </p:spTree>
    <p:extLst>
      <p:ext uri="{BB962C8B-B14F-4D97-AF65-F5344CB8AC3E}">
        <p14:creationId xmlns:p14="http://schemas.microsoft.com/office/powerpoint/2010/main" val="36282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Landscape : iPhone – Days </a:t>
            </a:r>
            <a:r>
              <a:rPr lang="en-US" dirty="0" smtClean="0"/>
              <a:t>until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74" y="2366963"/>
            <a:ext cx="4805652" cy="3424237"/>
          </a:xfrm>
        </p:spPr>
      </p:pic>
    </p:spTree>
    <p:extLst>
      <p:ext uri="{BB962C8B-B14F-4D97-AF65-F5344CB8AC3E}">
        <p14:creationId xmlns:p14="http://schemas.microsoft.com/office/powerpoint/2010/main" val="172712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app 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Personalized design</a:t>
            </a:r>
          </a:p>
          <a:p>
            <a:r>
              <a:rPr lang="en-US" dirty="0" smtClean="0"/>
              <a:t>Simple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37</TotalTime>
  <Words>179</Words>
  <Application>Microsoft Macintosh PowerPoint</Application>
  <PresentationFormat>Custom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Droplet</vt:lpstr>
      <vt:lpstr>Days since-until App</vt:lpstr>
      <vt:lpstr>Days sintil app</vt:lpstr>
      <vt:lpstr>Project Proposal : Days Sintil App- iPhone</vt:lpstr>
      <vt:lpstr>App features</vt:lpstr>
      <vt:lpstr>Mobile software development steps</vt:lpstr>
      <vt:lpstr>Mobile Landscape : iPhone – Days since</vt:lpstr>
      <vt:lpstr>Mobile Landscape : iPhone – Days until</vt:lpstr>
      <vt:lpstr>What makes app unique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Days since App</dc:title>
  <dc:creator>ArunKumar Kanakasabai</dc:creator>
  <cp:lastModifiedBy>user</cp:lastModifiedBy>
  <cp:revision>5</cp:revision>
  <dcterms:created xsi:type="dcterms:W3CDTF">2014-09-24T03:18:56Z</dcterms:created>
  <dcterms:modified xsi:type="dcterms:W3CDTF">2014-09-24T23:43:57Z</dcterms:modified>
</cp:coreProperties>
</file>