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BFFB39-FC04-43E6-8EDE-654680FC6C46}" type="datetimeFigureOut">
              <a:rPr lang="en-IN" smtClean="0"/>
              <a:pPr/>
              <a:t>13-5-16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69DBD73-D053-405C-9397-840F687CF6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BFFB39-FC04-43E6-8EDE-654680FC6C46}" type="datetimeFigureOut">
              <a:rPr lang="en-IN" smtClean="0"/>
              <a:pPr/>
              <a:t>13-5-16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BFFB39-FC04-43E6-8EDE-654680FC6C46}" type="datetimeFigureOut">
              <a:rPr lang="en-IN" smtClean="0"/>
              <a:pPr/>
              <a:t>13-5-16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BFFB39-FC04-43E6-8EDE-654680FC6C46}" type="datetimeFigureOut">
              <a:rPr lang="en-IN" smtClean="0"/>
              <a:pPr/>
              <a:t>13-5-16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BFFB39-FC04-43E6-8EDE-654680FC6C46}" type="datetimeFigureOut">
              <a:rPr lang="en-IN" smtClean="0"/>
              <a:pPr/>
              <a:t>13-5-16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9DBD73-D053-405C-9397-840F687CF6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BFFB39-FC04-43E6-8EDE-654680FC6C46}" type="datetimeFigureOut">
              <a:rPr lang="en-IN" smtClean="0"/>
              <a:pPr/>
              <a:t>13-5-16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0BFFB39-FC04-43E6-8EDE-654680FC6C46}" type="datetimeFigureOut">
              <a:rPr lang="en-IN" smtClean="0"/>
              <a:pPr/>
              <a:t>13-5-16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BFFB39-FC04-43E6-8EDE-654680FC6C46}" type="datetimeFigureOut">
              <a:rPr lang="en-IN" smtClean="0"/>
              <a:pPr/>
              <a:t>13-5-16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FFB39-FC04-43E6-8EDE-654680FC6C46}" type="datetimeFigureOut">
              <a:rPr lang="en-IN" smtClean="0"/>
              <a:pPr/>
              <a:t>13-5-16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BFFB39-FC04-43E6-8EDE-654680FC6C46}" type="datetimeFigureOut">
              <a:rPr lang="en-IN" smtClean="0"/>
              <a:pPr/>
              <a:t>13-5-16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9DBD73-D053-405C-9397-840F687CF6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BFFB39-FC04-43E6-8EDE-654680FC6C46}" type="datetimeFigureOut">
              <a:rPr lang="en-IN" smtClean="0"/>
              <a:pPr/>
              <a:t>13-5-16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69DBD73-D053-405C-9397-840F687CF60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0BFFB39-FC04-43E6-8EDE-654680FC6C46}" type="datetimeFigureOut">
              <a:rPr lang="en-IN" smtClean="0"/>
              <a:pPr/>
              <a:t>13-5-16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69DBD73-D053-405C-9397-840F687CF60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ALARM CLOCK</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197263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5328592" cy="1143000"/>
          </a:xfrm>
        </p:spPr>
        <p:txBody>
          <a:bodyPr/>
          <a:lstStyle/>
          <a:p>
            <a:r>
              <a:rPr lang="en-IN" dirty="0" smtClean="0"/>
              <a:t>Project Description</a:t>
            </a:r>
            <a:endParaRPr lang="en-IN" dirty="0"/>
          </a:p>
        </p:txBody>
      </p:sp>
      <p:sp>
        <p:nvSpPr>
          <p:cNvPr id="3" name="Content Placeholder 2"/>
          <p:cNvSpPr>
            <a:spLocks noGrp="1"/>
          </p:cNvSpPr>
          <p:nvPr>
            <p:ph idx="1"/>
          </p:nvPr>
        </p:nvSpPr>
        <p:spPr/>
        <p:txBody>
          <a:bodyPr>
            <a:noAutofit/>
          </a:bodyPr>
          <a:lstStyle/>
          <a:p>
            <a:r>
              <a:rPr lang="en-IN" sz="2400" dirty="0"/>
              <a:t>This project is basically an alarm clock for mobile phones by means of software. </a:t>
            </a:r>
            <a:endParaRPr lang="en-IN" sz="2400" dirty="0" smtClean="0"/>
          </a:p>
          <a:p>
            <a:r>
              <a:rPr lang="en-IN" sz="2400" dirty="0" smtClean="0"/>
              <a:t>The </a:t>
            </a:r>
            <a:r>
              <a:rPr lang="en-IN" sz="2400" dirty="0"/>
              <a:t>purpose of this software is to provide an easy way to set the alarm. This software gives an upper hand to the old people or the people who don’t really have much knowledge about using smart phones. </a:t>
            </a:r>
            <a:endParaRPr lang="en-IN" sz="2400" dirty="0" smtClean="0"/>
          </a:p>
          <a:p>
            <a:r>
              <a:rPr lang="en-IN" sz="2400" dirty="0" smtClean="0"/>
              <a:t>This </a:t>
            </a:r>
            <a:r>
              <a:rPr lang="en-IN" sz="2400" dirty="0"/>
              <a:t>software facilitates easy access to set the alarm. The software has a small database pertaining to information about the location and time. The alarm details include hours, minutes, AM/PM, days of the week, etc</a:t>
            </a:r>
            <a:r>
              <a:rPr lang="en-IN" sz="2400" dirty="0" smtClean="0"/>
              <a:t>.</a:t>
            </a:r>
          </a:p>
          <a:p>
            <a:r>
              <a:rPr lang="en-IN" sz="2400" dirty="0" smtClean="0"/>
              <a:t> </a:t>
            </a:r>
            <a:r>
              <a:rPr lang="en-IN" sz="2400" dirty="0"/>
              <a:t>The user can view the time again to recheck it after setting the alarm.</a:t>
            </a:r>
          </a:p>
          <a:p>
            <a:endParaRPr lang="en-IN" sz="2400" dirty="0"/>
          </a:p>
        </p:txBody>
      </p:sp>
    </p:spTree>
    <p:extLst>
      <p:ext uri="{BB962C8B-B14F-4D97-AF65-F5344CB8AC3E}">
        <p14:creationId xmlns:p14="http://schemas.microsoft.com/office/powerpoint/2010/main" xmlns="" val="1513001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Scope</a:t>
            </a:r>
            <a:endParaRPr lang="en-IN" dirty="0"/>
          </a:p>
        </p:txBody>
      </p:sp>
      <p:sp>
        <p:nvSpPr>
          <p:cNvPr id="3" name="Content Placeholder 2"/>
          <p:cNvSpPr>
            <a:spLocks noGrp="1"/>
          </p:cNvSpPr>
          <p:nvPr>
            <p:ph idx="1"/>
          </p:nvPr>
        </p:nvSpPr>
        <p:spPr/>
        <p:txBody>
          <a:bodyPr>
            <a:noAutofit/>
          </a:bodyPr>
          <a:lstStyle/>
          <a:p>
            <a:r>
              <a:rPr lang="en-IN" sz="2800" dirty="0">
                <a:cs typeface="Arial" pitchFamily="34" charset="0"/>
              </a:rPr>
              <a:t>The users can easily access the app without any complications and difficulties.</a:t>
            </a:r>
          </a:p>
          <a:p>
            <a:r>
              <a:rPr lang="en-IN" sz="2800" dirty="0">
                <a:cs typeface="Arial" pitchFamily="34" charset="0"/>
              </a:rPr>
              <a:t>The software provides the following facilities to the users:</a:t>
            </a:r>
          </a:p>
          <a:p>
            <a:pPr lvl="0" fontAlgn="base"/>
            <a:r>
              <a:rPr lang="en-IN" sz="2800" dirty="0">
                <a:cs typeface="Arial" pitchFamily="34" charset="0"/>
              </a:rPr>
              <a:t>Facilitates easy access and use.</a:t>
            </a:r>
          </a:p>
          <a:p>
            <a:pPr lvl="0" fontAlgn="base"/>
            <a:r>
              <a:rPr lang="en-IN" sz="2800" dirty="0">
                <a:cs typeface="Arial" pitchFamily="34" charset="0"/>
              </a:rPr>
              <a:t>Provides information about the time zones</a:t>
            </a:r>
            <a:r>
              <a:rPr lang="en-IN" sz="2800" dirty="0" smtClean="0">
                <a:cs typeface="Arial" pitchFamily="34" charset="0"/>
              </a:rPr>
              <a:t>.</a:t>
            </a:r>
            <a:r>
              <a:rPr lang="en-IN" sz="2800" dirty="0">
                <a:cs typeface="Arial" pitchFamily="34" charset="0"/>
              </a:rPr>
              <a:t> </a:t>
            </a:r>
          </a:p>
          <a:p>
            <a:r>
              <a:rPr lang="en-IN" sz="2800" dirty="0">
                <a:cs typeface="Arial" pitchFamily="34" charset="0"/>
              </a:rPr>
              <a:t>The objective of this software is to provide easy assistance to both the old as well as the beginners in smart phone use with proper database and information</a:t>
            </a:r>
            <a:r>
              <a:rPr lang="en-IN" sz="2800" dirty="0">
                <a:latin typeface="Arial" pitchFamily="34" charset="0"/>
                <a:cs typeface="Arial" pitchFamily="34" charset="0"/>
              </a:rPr>
              <a:t>.</a:t>
            </a:r>
          </a:p>
          <a:p>
            <a:endParaRPr lang="en-IN" sz="2800" dirty="0">
              <a:latin typeface="Arial" pitchFamily="34" charset="0"/>
              <a:cs typeface="Arial" pitchFamily="34" charset="0"/>
            </a:endParaRPr>
          </a:p>
        </p:txBody>
      </p:sp>
    </p:spTree>
    <p:extLst>
      <p:ext uri="{BB962C8B-B14F-4D97-AF65-F5344CB8AC3E}">
        <p14:creationId xmlns:p14="http://schemas.microsoft.com/office/powerpoint/2010/main" xmlns="" val="151499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Working</a:t>
            </a:r>
            <a:endParaRPr lang="en-IN" dirty="0"/>
          </a:p>
        </p:txBody>
      </p:sp>
      <p:sp>
        <p:nvSpPr>
          <p:cNvPr id="3" name="Content Placeholder 2"/>
          <p:cNvSpPr>
            <a:spLocks noGrp="1"/>
          </p:cNvSpPr>
          <p:nvPr>
            <p:ph idx="1"/>
          </p:nvPr>
        </p:nvSpPr>
        <p:spPr/>
        <p:txBody>
          <a:bodyPr>
            <a:normAutofit fontScale="47500" lnSpcReduction="20000"/>
          </a:bodyPr>
          <a:lstStyle/>
          <a:p>
            <a:pPr>
              <a:buFont typeface="Wingdings" pitchFamily="2" charset="2"/>
              <a:buChar char="Ø"/>
            </a:pPr>
            <a:r>
              <a:rPr lang="en-IN" sz="4400" dirty="0"/>
              <a:t>The software provides good graphical user interface on the front end and a good informative interface on the rear end.</a:t>
            </a:r>
          </a:p>
          <a:p>
            <a:pPr>
              <a:buFont typeface="Wingdings" pitchFamily="2" charset="2"/>
              <a:buChar char="Ø"/>
            </a:pPr>
            <a:r>
              <a:rPr lang="en-IN" sz="4400" dirty="0"/>
              <a:t>The system uses 3 main sections:</a:t>
            </a:r>
          </a:p>
          <a:p>
            <a:pPr lvl="0" fontAlgn="base"/>
            <a:r>
              <a:rPr lang="en-IN" sz="4400" b="1" dirty="0"/>
              <a:t>Set Alarm section:</a:t>
            </a:r>
            <a:endParaRPr lang="en-IN" sz="4400" dirty="0"/>
          </a:p>
          <a:p>
            <a:pPr marL="0" indent="0">
              <a:buNone/>
            </a:pPr>
            <a:r>
              <a:rPr lang="en-IN" sz="4400" dirty="0"/>
              <a:t>	     This section further consists of three parts </a:t>
            </a:r>
          </a:p>
          <a:p>
            <a:pPr marL="0" lvl="0" indent="0" fontAlgn="base">
              <a:buNone/>
            </a:pPr>
            <a:r>
              <a:rPr lang="en-IN" sz="4400" dirty="0" smtClean="0"/>
              <a:t>                     Hours</a:t>
            </a:r>
            <a:endParaRPr lang="en-IN" sz="4400" dirty="0"/>
          </a:p>
          <a:p>
            <a:pPr marL="0" indent="0">
              <a:buNone/>
            </a:pPr>
            <a:r>
              <a:rPr lang="en-IN" sz="4400" dirty="0" smtClean="0"/>
              <a:t>                                  The </a:t>
            </a:r>
            <a:r>
              <a:rPr lang="en-IN" sz="4400" dirty="0"/>
              <a:t>user needs to first set the hour.</a:t>
            </a:r>
          </a:p>
          <a:p>
            <a:pPr marL="0" lvl="0" indent="0" fontAlgn="base">
              <a:buNone/>
            </a:pPr>
            <a:r>
              <a:rPr lang="en-IN" sz="4400" dirty="0" smtClean="0"/>
              <a:t>                     Minutes</a:t>
            </a:r>
            <a:endParaRPr lang="en-IN" sz="4400" dirty="0"/>
          </a:p>
          <a:p>
            <a:pPr marL="0" indent="0" fontAlgn="base">
              <a:buNone/>
            </a:pPr>
            <a:r>
              <a:rPr lang="en-IN" sz="4400" dirty="0" smtClean="0"/>
              <a:t>                                  The </a:t>
            </a:r>
            <a:r>
              <a:rPr lang="en-IN" sz="4400" dirty="0"/>
              <a:t>user then needs to set the </a:t>
            </a:r>
            <a:r>
              <a:rPr lang="en-IN" sz="4400" dirty="0" smtClean="0"/>
              <a:t>minutes.</a:t>
            </a:r>
          </a:p>
          <a:p>
            <a:pPr marL="0" indent="0" fontAlgn="base">
              <a:buNone/>
            </a:pPr>
            <a:r>
              <a:rPr lang="en-IN" sz="4400" dirty="0"/>
              <a:t> </a:t>
            </a:r>
            <a:r>
              <a:rPr lang="en-IN" sz="4400" dirty="0" smtClean="0"/>
              <a:t>                    AM/PM</a:t>
            </a:r>
            <a:endParaRPr lang="en-IN" sz="4400" dirty="0"/>
          </a:p>
          <a:p>
            <a:pPr marL="0" indent="0" fontAlgn="base">
              <a:buNone/>
            </a:pPr>
            <a:r>
              <a:rPr lang="en-IN" sz="4400" dirty="0" smtClean="0"/>
              <a:t>                                  After </a:t>
            </a:r>
            <a:r>
              <a:rPr lang="en-IN" sz="4400" dirty="0"/>
              <a:t>setting the hours and minutes, the user should set the AM/PM.</a:t>
            </a:r>
          </a:p>
          <a:p>
            <a:pPr marL="0" indent="0">
              <a:buNone/>
            </a:pPr>
            <a:r>
              <a:rPr lang="en-IN" sz="4400" dirty="0"/>
              <a:t> </a:t>
            </a:r>
          </a:p>
          <a:p>
            <a:pPr marL="0" indent="0">
              <a:buNone/>
            </a:pPr>
            <a:r>
              <a:rPr lang="en-IN" sz="4400" dirty="0"/>
              <a:t> </a:t>
            </a:r>
          </a:p>
          <a:p>
            <a:endParaRPr lang="en-IN" dirty="0"/>
          </a:p>
        </p:txBody>
      </p:sp>
    </p:spTree>
    <p:extLst>
      <p:ext uri="{BB962C8B-B14F-4D97-AF65-F5344CB8AC3E}">
        <p14:creationId xmlns:p14="http://schemas.microsoft.com/office/powerpoint/2010/main" xmlns="" val="2611818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229600" cy="4525963"/>
          </a:xfrm>
        </p:spPr>
        <p:txBody>
          <a:bodyPr/>
          <a:lstStyle/>
          <a:p>
            <a:pPr lvl="0" fontAlgn="base"/>
            <a:r>
              <a:rPr lang="en-IN" b="1" dirty="0" smtClean="0"/>
              <a:t>Reconfirm section:</a:t>
            </a:r>
            <a:endParaRPr lang="en-IN" dirty="0" smtClean="0"/>
          </a:p>
          <a:p>
            <a:pPr marL="0" indent="0">
              <a:buNone/>
            </a:pPr>
            <a:r>
              <a:rPr lang="en-IN" dirty="0" smtClean="0"/>
              <a:t>                 A new user can go through the time once again before clicking on the ‘set alarm’ option.</a:t>
            </a:r>
          </a:p>
          <a:p>
            <a:pPr marL="0" indent="0" fontAlgn="base">
              <a:buNone/>
            </a:pPr>
            <a:r>
              <a:rPr lang="en-IN" b="1" dirty="0" smtClean="0"/>
              <a:t> </a:t>
            </a:r>
            <a:endParaRPr lang="en-IN" dirty="0" smtClean="0"/>
          </a:p>
          <a:p>
            <a:pPr lvl="0" fontAlgn="base"/>
            <a:r>
              <a:rPr lang="en-IN" b="1" dirty="0" smtClean="0"/>
              <a:t>Cancel Alarm section:</a:t>
            </a:r>
            <a:endParaRPr lang="en-IN" dirty="0" smtClean="0"/>
          </a:p>
          <a:p>
            <a:pPr marL="0" indent="0" fontAlgn="base">
              <a:buNone/>
            </a:pPr>
            <a:r>
              <a:rPr lang="en-IN" b="1" dirty="0" smtClean="0"/>
              <a:t>                </a:t>
            </a:r>
            <a:r>
              <a:rPr lang="en-IN" dirty="0" smtClean="0"/>
              <a:t>The user can also cancel the alarm before setting it.</a:t>
            </a:r>
          </a:p>
          <a:p>
            <a:endParaRPr lang="en-IN" dirty="0"/>
          </a:p>
        </p:txBody>
      </p:sp>
    </p:spTree>
    <p:extLst>
      <p:ext uri="{BB962C8B-B14F-4D97-AF65-F5344CB8AC3E}">
        <p14:creationId xmlns:p14="http://schemas.microsoft.com/office/powerpoint/2010/main" xmlns="" val="333715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Screenshots</a:t>
            </a:r>
            <a:endParaRPr lang="en-IN" dirty="0"/>
          </a:p>
        </p:txBody>
      </p:sp>
      <p:pic>
        <p:nvPicPr>
          <p:cNvPr id="4" name="Content Placeholder 3" descr="Expt 10_1"/>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3338434" y="1935163"/>
            <a:ext cx="2467131" cy="4389437"/>
          </a:xfrm>
          <a:prstGeom prst="rect">
            <a:avLst/>
          </a:prstGeom>
          <a:noFill/>
          <a:ln>
            <a:noFill/>
          </a:ln>
        </p:spPr>
      </p:pic>
    </p:spTree>
    <p:extLst>
      <p:ext uri="{BB962C8B-B14F-4D97-AF65-F5344CB8AC3E}">
        <p14:creationId xmlns:p14="http://schemas.microsoft.com/office/powerpoint/2010/main" xmlns="" val="402640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xpt 10_2"/>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83568" y="1700808"/>
            <a:ext cx="2543866" cy="4525963"/>
          </a:xfrm>
          <a:prstGeom prst="rect">
            <a:avLst/>
          </a:prstGeom>
          <a:noFill/>
          <a:ln>
            <a:noFill/>
          </a:ln>
        </p:spPr>
      </p:pic>
      <p:pic>
        <p:nvPicPr>
          <p:cNvPr id="5" name="Picture 4" descr="Expt 10_3"/>
          <p:cNvPicPr/>
          <p:nvPr/>
        </p:nvPicPr>
        <p:blipFill>
          <a:blip r:embed="rId3">
            <a:extLst>
              <a:ext uri="{28A0092B-C50C-407E-A947-70E740481C1C}">
                <a14:useLocalDpi xmlns:a14="http://schemas.microsoft.com/office/drawing/2010/main" xmlns="" val="0"/>
              </a:ext>
            </a:extLst>
          </a:blip>
          <a:srcRect/>
          <a:stretch>
            <a:fillRect/>
          </a:stretch>
        </p:blipFill>
        <p:spPr bwMode="auto">
          <a:xfrm>
            <a:off x="4283967" y="1738624"/>
            <a:ext cx="2599055" cy="4283075"/>
          </a:xfrm>
          <a:prstGeom prst="rect">
            <a:avLst/>
          </a:prstGeom>
          <a:noFill/>
          <a:ln>
            <a:noFill/>
          </a:ln>
        </p:spPr>
      </p:pic>
    </p:spTree>
    <p:extLst>
      <p:ext uri="{BB962C8B-B14F-4D97-AF65-F5344CB8AC3E}">
        <p14:creationId xmlns:p14="http://schemas.microsoft.com/office/powerpoint/2010/main" xmlns="" val="397950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dirty="0"/>
              <a:t>This project acts as an initiative to facilitate old people and less knowledgeable people use the alarm option built in a simple way.</a:t>
            </a:r>
          </a:p>
          <a:p>
            <a:r>
              <a:rPr lang="en-IN" dirty="0"/>
              <a:t>Various open tools have been used effectively throughout the development of this software which made us explore the wide range of open tools available on the internet and their significance for the users especially for the aspired start-ups. </a:t>
            </a:r>
          </a:p>
          <a:p>
            <a:r>
              <a:rPr lang="en-IN" dirty="0"/>
              <a:t>From this Project we understand how to create effectively an Interface between the Front End (Visual Basic) and the Back End (Database) wherein we develop an application for alarm clock using various parameters.</a:t>
            </a:r>
          </a:p>
          <a:p>
            <a:pPr marL="0" indent="0">
              <a:buNone/>
            </a:pPr>
            <a:r>
              <a:rPr lang="en-IN" dirty="0"/>
              <a:t> </a:t>
            </a:r>
          </a:p>
          <a:p>
            <a:endParaRPr lang="en-IN" dirty="0"/>
          </a:p>
        </p:txBody>
      </p:sp>
    </p:spTree>
    <p:extLst>
      <p:ext uri="{BB962C8B-B14F-4D97-AF65-F5344CB8AC3E}">
        <p14:creationId xmlns:p14="http://schemas.microsoft.com/office/powerpoint/2010/main" xmlns="" val="3679101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TotalTime>
  <Words>314</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ALARM CLOCK</vt:lpstr>
      <vt:lpstr>Project Description</vt:lpstr>
      <vt:lpstr>Scope</vt:lpstr>
      <vt:lpstr>Working</vt:lpstr>
      <vt:lpstr>Slide 5</vt:lpstr>
      <vt:lpstr>Screenshots</vt:lpstr>
      <vt:lpstr>Slide 7</vt:lpstr>
      <vt:lpstr>Conclusion</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CLOCK</dc:title>
  <dc:creator>arun</dc:creator>
  <cp:lastModifiedBy>sridhar</cp:lastModifiedBy>
  <cp:revision>4</cp:revision>
  <dcterms:created xsi:type="dcterms:W3CDTF">2016-05-13T02:45:12Z</dcterms:created>
  <dcterms:modified xsi:type="dcterms:W3CDTF">2016-05-13T06:42:55Z</dcterms:modified>
</cp:coreProperties>
</file>